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57" r:id="rId5"/>
    <p:sldId id="258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2713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3732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302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806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974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376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291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473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497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496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113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8199F-D862-480C-AD14-2099B3806C60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5CE5E-3079-4E0C-B04B-438ACBB08DC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197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Your intro</a:t>
            </a:r>
            <a:endParaRPr lang="uk-UA" sz="80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Personal info</a:t>
            </a:r>
          </a:p>
          <a:p>
            <a:r>
              <a:rPr lang="en-US" sz="4000" dirty="0" smtClean="0"/>
              <a:t>Educational background</a:t>
            </a:r>
          </a:p>
          <a:p>
            <a:r>
              <a:rPr lang="en-US" sz="4000" dirty="0" smtClean="0"/>
              <a:t>Work experience</a:t>
            </a:r>
          </a:p>
          <a:p>
            <a:r>
              <a:rPr lang="en-US" sz="4000" dirty="0" smtClean="0"/>
              <a:t>Use of English</a:t>
            </a:r>
          </a:p>
          <a:p>
            <a:r>
              <a:rPr lang="en-US" sz="4000" dirty="0" smtClean="0"/>
              <a:t>PhD studies plans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987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Introduce your research plans</a:t>
            </a:r>
            <a:endParaRPr lang="uk-UA" sz="6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Introduce your research plans in 1 min (elevator pitch)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Name 3 academic resources (books, software, databases, tools) that are most valued in your field 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94117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 fontScale="90000"/>
          </a:bodyPr>
          <a:lstStyle/>
          <a:p>
            <a:r>
              <a:rPr lang="en-US" sz="6600" dirty="0" smtClean="0"/>
              <a:t>Discipline specific vocabulary</a:t>
            </a:r>
            <a:endParaRPr lang="uk-UA" sz="6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306286"/>
            <a:ext cx="10515600" cy="4870677"/>
          </a:xfrm>
        </p:spPr>
        <p:txBody>
          <a:bodyPr>
            <a:normAutofit fontScale="92500"/>
          </a:bodyPr>
          <a:lstStyle/>
          <a:p>
            <a:r>
              <a:rPr lang="en-US" sz="4400" dirty="0" smtClean="0"/>
              <a:t>Think of 3 discipline specific vocabulary units (terms). You may use a dictionary. Share them with the group and explain them clearly.</a:t>
            </a:r>
          </a:p>
          <a:p>
            <a:r>
              <a:rPr lang="en-US" sz="4400" dirty="0" smtClean="0"/>
              <a:t>e.g. Interjection, clause, </a:t>
            </a:r>
            <a:r>
              <a:rPr lang="en-US" sz="4400" dirty="0" smtClean="0"/>
              <a:t>Gerund, heat pump, evaporator, condenser, API, bug, debugging, security forces, </a:t>
            </a:r>
            <a:r>
              <a:rPr lang="en-US" sz="4400" dirty="0" err="1" smtClean="0"/>
              <a:t>defence</a:t>
            </a:r>
            <a:r>
              <a:rPr lang="en-US" sz="4400" dirty="0" smtClean="0"/>
              <a:t> forces, military conflict, taxation, double entry rules, assets</a:t>
            </a:r>
            <a:r>
              <a:rPr lang="uk-UA" sz="4400" dirty="0" smtClean="0"/>
              <a:t> …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65828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30836"/>
            <a:ext cx="10515600" cy="723446"/>
          </a:xfrm>
        </p:spPr>
        <p:txBody>
          <a:bodyPr>
            <a:noAutofit/>
          </a:bodyPr>
          <a:lstStyle/>
          <a:p>
            <a:r>
              <a:rPr lang="en-US" sz="7200" dirty="0" smtClean="0"/>
              <a:t>Is there anyone who …</a:t>
            </a:r>
            <a:endParaRPr lang="uk-UA" sz="72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054282"/>
            <a:ext cx="10308771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published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paper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peer-reviewed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journal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Uses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uk-UA" sz="2400" dirty="0">
                <a:latin typeface="Arial" panose="020B0604020202020204" pitchFamily="34" charset="0"/>
              </a:rPr>
              <a:t>o</a:t>
            </a:r>
            <a:r>
              <a:rPr kumimoji="0" lang="en-US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bservation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method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Uses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quantitative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methods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presented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international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academic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conference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Speaks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three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more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languages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fluently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currently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working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collaborative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project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experience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academic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writing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English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received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grant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scholarship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working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interdisciplinary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conducted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fieldwork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outside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their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home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country</a:t>
            </a:r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0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3200"/>
            <a:ext cx="10515600" cy="892175"/>
          </a:xfrm>
        </p:spPr>
        <p:txBody>
          <a:bodyPr>
            <a:normAutofit fontScale="90000"/>
          </a:bodyPr>
          <a:lstStyle/>
          <a:p>
            <a:r>
              <a:rPr lang="en-US" sz="6600" dirty="0" smtClean="0"/>
              <a:t>Is there anyone who …</a:t>
            </a:r>
            <a:endParaRPr lang="uk-UA" sz="6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304925"/>
            <a:ext cx="10515600" cy="4872038"/>
          </a:xfrm>
        </p:spPr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experience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academic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publishing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submission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review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process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taught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assisted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teaching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university-level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courses</a:t>
            </a:r>
            <a:endParaRPr kumimoji="0" lang="uk-UA" alt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experience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peer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reviewing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academic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papers</a:t>
            </a:r>
            <a:endParaRPr kumimoji="0" lang="uk-UA" alt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Uses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machine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learning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tools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their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en-US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/ work</a:t>
            </a:r>
            <a:endParaRPr kumimoji="0" lang="uk-UA" alt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attended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summer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school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academic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workshop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abroad</a:t>
            </a:r>
            <a:endParaRPr kumimoji="0" lang="uk-UA" alt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Uses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academic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networks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ResearchGate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Academia.edu)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had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paper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project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rejected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learned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</a:t>
            </a:r>
            <a:endParaRPr kumimoji="0" lang="uk-UA" alt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familiar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academic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citation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styles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(APA, MLA,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Chicago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etc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experience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grant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writing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funding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applications</a:t>
            </a:r>
            <a:endParaRPr kumimoji="0" lang="uk-UA" alt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used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corpora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big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endParaRPr kumimoji="0" lang="uk-UA" alt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474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287</Words>
  <Application>Microsoft Office PowerPoint</Application>
  <PresentationFormat>Широкий екран</PresentationFormat>
  <Paragraphs>34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Your intro</vt:lpstr>
      <vt:lpstr>Introduce your research plans</vt:lpstr>
      <vt:lpstr>Discipline specific vocabulary</vt:lpstr>
      <vt:lpstr>Is there anyone who …</vt:lpstr>
      <vt:lpstr>Is there anyone who 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Могельницька Людмила Францівна</dc:creator>
  <cp:lastModifiedBy>Могельницька Людмила Францівна</cp:lastModifiedBy>
  <cp:revision>7</cp:revision>
  <dcterms:created xsi:type="dcterms:W3CDTF">2025-10-16T15:19:35Z</dcterms:created>
  <dcterms:modified xsi:type="dcterms:W3CDTF">2025-10-17T13:41:48Z</dcterms:modified>
</cp:coreProperties>
</file>