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Ефективність</a:t>
            </a:r>
            <a:r>
              <a:rPr lang="ru-RU" dirty="0" smtClean="0"/>
              <a:t> </a:t>
            </a:r>
            <a:r>
              <a:rPr lang="ru-RU" dirty="0" err="1" smtClean="0"/>
              <a:t>використання</a:t>
            </a:r>
            <a:r>
              <a:rPr lang="ru-RU" dirty="0" smtClean="0"/>
              <a:t> РЧР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817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484784"/>
            <a:ext cx="90392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452688"/>
            <a:ext cx="913447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7429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1821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3048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188"/>
            <a:ext cx="916305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473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2075"/>
            <a:ext cx="91821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" y="5495925"/>
            <a:ext cx="90011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893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72576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124200"/>
            <a:ext cx="9029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" y="4149080"/>
            <a:ext cx="91154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9801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725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421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84784"/>
            <a:ext cx="91725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3" y="3603973"/>
            <a:ext cx="91059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2" y="5085184"/>
            <a:ext cx="90582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004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988840"/>
            <a:ext cx="91440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10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757363"/>
            <a:ext cx="912495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635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9238"/>
            <a:ext cx="915352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94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821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457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8" y="1412776"/>
            <a:ext cx="91440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8" y="2806701"/>
            <a:ext cx="90678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05064"/>
            <a:ext cx="903922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4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2202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84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2" y="1412776"/>
            <a:ext cx="911542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511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56792"/>
            <a:ext cx="911542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" y="3886766"/>
            <a:ext cx="83058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3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2625"/>
            <a:ext cx="91535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554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5" y="1556792"/>
            <a:ext cx="91535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2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0" y="1628800"/>
            <a:ext cx="90963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530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54" y="1700808"/>
            <a:ext cx="91440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8161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484784"/>
            <a:ext cx="909637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58" y="5144792"/>
            <a:ext cx="92011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961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909637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16" y="3861048"/>
            <a:ext cx="90487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6182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4198"/>
            <a:ext cx="916305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7596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57338"/>
            <a:ext cx="908685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7564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8" y="1973103"/>
            <a:ext cx="90297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571750"/>
            <a:ext cx="91344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2411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91440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51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91630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342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83" y="1340768"/>
            <a:ext cx="923925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30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1542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5099339"/>
            <a:ext cx="904875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535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05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5081"/>
            <a:ext cx="90773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510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9814"/>
            <a:ext cx="919162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40" y="4005064"/>
            <a:ext cx="91630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42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3525"/>
            <a:ext cx="91440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683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</Words>
  <Application>Microsoft Office PowerPoint</Application>
  <PresentationFormat>Экран (4:3)</PresentationFormat>
  <Paragraphs>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Ефективність використання РЧР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Ефективність використання РЧР</dc:title>
  <dc:creator>User</dc:creator>
  <cp:lastModifiedBy>User</cp:lastModifiedBy>
  <cp:revision>31</cp:revision>
  <dcterms:created xsi:type="dcterms:W3CDTF">2025-02-17T12:25:30Z</dcterms:created>
  <dcterms:modified xsi:type="dcterms:W3CDTF">2025-02-17T14:25:13Z</dcterms:modified>
</cp:coreProperties>
</file>