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РЧР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17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84784"/>
            <a:ext cx="90392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452688"/>
            <a:ext cx="91344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742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182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04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91630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47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2075"/>
            <a:ext cx="91821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5495925"/>
            <a:ext cx="90011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893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7257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124200"/>
            <a:ext cx="9029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4149080"/>
            <a:ext cx="91154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80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725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42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484784"/>
            <a:ext cx="91725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" y="3603973"/>
            <a:ext cx="9105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" y="5085184"/>
            <a:ext cx="90582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004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8840"/>
            <a:ext cx="91440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10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757363"/>
            <a:ext cx="91249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635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238"/>
            <a:ext cx="91535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94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821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45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" y="1412776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" y="2806701"/>
            <a:ext cx="9067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05064"/>
            <a:ext cx="90392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4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220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84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" y="1412776"/>
            <a:ext cx="91154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511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556792"/>
            <a:ext cx="91154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3886766"/>
            <a:ext cx="83058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3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25"/>
            <a:ext cx="91535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554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" y="1556792"/>
            <a:ext cx="9153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21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" y="1628800"/>
            <a:ext cx="9096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530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54" y="1700808"/>
            <a:ext cx="91440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816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484784"/>
            <a:ext cx="90963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58" y="5144792"/>
            <a:ext cx="92011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961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90963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6" y="3861048"/>
            <a:ext cx="90487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182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198"/>
            <a:ext cx="91630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59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557338"/>
            <a:ext cx="9086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756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" y="1973103"/>
            <a:ext cx="90297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571750"/>
            <a:ext cx="9134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41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51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91630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34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83" y="1340768"/>
            <a:ext cx="92392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3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154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5099339"/>
            <a:ext cx="90487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53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059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5081"/>
            <a:ext cx="9077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510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814"/>
            <a:ext cx="91916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0" y="4005064"/>
            <a:ext cx="91630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426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3525"/>
            <a:ext cx="91440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6836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</Words>
  <Application>Microsoft Office PowerPoint</Application>
  <PresentationFormat>Экран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Ефективність використання РЧР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Ефективність використання РЧР</dc:title>
  <dc:creator>User</dc:creator>
  <cp:lastModifiedBy>User</cp:lastModifiedBy>
  <cp:revision>31</cp:revision>
  <dcterms:created xsi:type="dcterms:W3CDTF">2025-02-17T12:25:30Z</dcterms:created>
  <dcterms:modified xsi:type="dcterms:W3CDTF">2025-02-17T14:25:13Z</dcterms:modified>
</cp:coreProperties>
</file>