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6" r:id="rId2"/>
    <p:sldId id="257" r:id="rId3"/>
    <p:sldId id="300" r:id="rId4"/>
    <p:sldId id="260" r:id="rId5"/>
    <p:sldId id="261" r:id="rId6"/>
    <p:sldId id="262" r:id="rId7"/>
    <p:sldId id="264" r:id="rId8"/>
    <p:sldId id="265" r:id="rId9"/>
    <p:sldId id="266" r:id="rId10"/>
    <p:sldId id="287" r:id="rId11"/>
    <p:sldId id="288" r:id="rId12"/>
    <p:sldId id="290" r:id="rId13"/>
    <p:sldId id="292" r:id="rId14"/>
    <p:sldId id="293" r:id="rId15"/>
    <p:sldId id="294" r:id="rId16"/>
    <p:sldId id="297" r:id="rId17"/>
    <p:sldId id="298" r:id="rId18"/>
    <p:sldId id="299" r:id="rId19"/>
    <p:sldId id="301" r:id="rId20"/>
    <p:sldId id="302" r:id="rId21"/>
    <p:sldId id="303" r:id="rId2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5F8526-8EA2-46DC-A6F7-21FA56A6DA9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62C7664-D1F8-4C07-8044-7346C9D4D170}">
      <dgm:prSet phldrT="[Текст]"/>
      <dgm:spPr/>
      <dgm:t>
        <a:bodyPr/>
        <a:lstStyle/>
        <a:p>
          <a:r>
            <a:rPr lang="uk-UA" dirty="0"/>
            <a:t>Недостатність власних джерел</a:t>
          </a:r>
          <a:endParaRPr lang="ru-RU" dirty="0"/>
        </a:p>
      </dgm:t>
    </dgm:pt>
    <dgm:pt modelId="{5A31A766-ABDF-42A0-85D1-4F5E67AFF7DA}" type="parTrans" cxnId="{46067A60-6823-4CAB-8CE7-D9BD47B676A6}">
      <dgm:prSet/>
      <dgm:spPr/>
      <dgm:t>
        <a:bodyPr/>
        <a:lstStyle/>
        <a:p>
          <a:endParaRPr lang="ru-RU"/>
        </a:p>
      </dgm:t>
    </dgm:pt>
    <dgm:pt modelId="{398CE587-4D2B-4D1B-83A2-1149CF298836}" type="sibTrans" cxnId="{46067A60-6823-4CAB-8CE7-D9BD47B676A6}">
      <dgm:prSet/>
      <dgm:spPr/>
      <dgm:t>
        <a:bodyPr/>
        <a:lstStyle/>
        <a:p>
          <a:endParaRPr lang="ru-RU"/>
        </a:p>
      </dgm:t>
    </dgm:pt>
    <dgm:pt modelId="{05DEF669-B052-49C8-BDBC-7FD8B0CDEAF5}">
      <dgm:prSet phldrT="[Текст]"/>
      <dgm:spPr/>
      <dgm:t>
        <a:bodyPr/>
        <a:lstStyle/>
        <a:p>
          <a:r>
            <a:rPr lang="uk-UA"/>
            <a:t>Низька кредитоспроможність </a:t>
          </a:r>
          <a:endParaRPr lang="ru-RU"/>
        </a:p>
      </dgm:t>
    </dgm:pt>
    <dgm:pt modelId="{DADA7166-136F-4FFC-A107-32C7EC82764D}" type="parTrans" cxnId="{1545CFE9-3873-4069-884A-EE73B789C2D2}">
      <dgm:prSet/>
      <dgm:spPr/>
      <dgm:t>
        <a:bodyPr/>
        <a:lstStyle/>
        <a:p>
          <a:endParaRPr lang="ru-RU"/>
        </a:p>
      </dgm:t>
    </dgm:pt>
    <dgm:pt modelId="{C5D440EF-182B-477A-ACAF-040B4C11AAA5}" type="sibTrans" cxnId="{1545CFE9-3873-4069-884A-EE73B789C2D2}">
      <dgm:prSet/>
      <dgm:spPr/>
      <dgm:t>
        <a:bodyPr/>
        <a:lstStyle/>
        <a:p>
          <a:endParaRPr lang="ru-RU"/>
        </a:p>
      </dgm:t>
    </dgm:pt>
    <dgm:pt modelId="{EBEA1D69-B9E5-4522-A660-1F1B52592FA3}">
      <dgm:prSet phldrT="[Текст]"/>
      <dgm:spPr/>
      <dgm:t>
        <a:bodyPr/>
        <a:lstStyle/>
        <a:p>
          <a:r>
            <a:rPr lang="uk-UA"/>
            <a:t>Необхідність заміни зношених ОЗ</a:t>
          </a:r>
          <a:endParaRPr lang="ru-RU"/>
        </a:p>
      </dgm:t>
    </dgm:pt>
    <dgm:pt modelId="{9204FF73-C049-48EF-A838-B1176FBF38A4}" type="parTrans" cxnId="{237A3CE2-C5DB-4F56-A15F-96FE8B3E976A}">
      <dgm:prSet/>
      <dgm:spPr/>
      <dgm:t>
        <a:bodyPr/>
        <a:lstStyle/>
        <a:p>
          <a:endParaRPr lang="ru-RU"/>
        </a:p>
      </dgm:t>
    </dgm:pt>
    <dgm:pt modelId="{ACE624B4-915A-492B-8597-C18BA4AAF1F1}" type="sibTrans" cxnId="{237A3CE2-C5DB-4F56-A15F-96FE8B3E976A}">
      <dgm:prSet/>
      <dgm:spPr/>
      <dgm:t>
        <a:bodyPr/>
        <a:lstStyle/>
        <a:p>
          <a:endParaRPr lang="ru-RU"/>
        </a:p>
      </dgm:t>
    </dgm:pt>
    <dgm:pt modelId="{1EEBED9B-831F-4C5C-9796-2CA3892A57CA}" type="pres">
      <dgm:prSet presAssocID="{065F8526-8EA2-46DC-A6F7-21FA56A6DA90}" presName="linear" presStyleCnt="0">
        <dgm:presLayoutVars>
          <dgm:dir/>
          <dgm:animLvl val="lvl"/>
          <dgm:resizeHandles val="exact"/>
        </dgm:presLayoutVars>
      </dgm:prSet>
      <dgm:spPr/>
    </dgm:pt>
    <dgm:pt modelId="{D4A3186A-E74C-4EA9-965F-FC6DF2609CE6}" type="pres">
      <dgm:prSet presAssocID="{362C7664-D1F8-4C07-8044-7346C9D4D170}" presName="parentLin" presStyleCnt="0"/>
      <dgm:spPr/>
    </dgm:pt>
    <dgm:pt modelId="{DE39DF15-A21E-4B21-B642-916712851012}" type="pres">
      <dgm:prSet presAssocID="{362C7664-D1F8-4C07-8044-7346C9D4D170}" presName="parentLeftMargin" presStyleLbl="node1" presStyleIdx="0" presStyleCnt="3"/>
      <dgm:spPr/>
    </dgm:pt>
    <dgm:pt modelId="{E54F44DA-EB62-4617-B144-2CE5E29CF7B4}" type="pres">
      <dgm:prSet presAssocID="{362C7664-D1F8-4C07-8044-7346C9D4D170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F3F1C35-FBD0-446E-B6B8-6C90A674E72B}" type="pres">
      <dgm:prSet presAssocID="{362C7664-D1F8-4C07-8044-7346C9D4D170}" presName="negativeSpace" presStyleCnt="0"/>
      <dgm:spPr/>
    </dgm:pt>
    <dgm:pt modelId="{B193B44B-2C18-47B2-8A67-80CBA563E110}" type="pres">
      <dgm:prSet presAssocID="{362C7664-D1F8-4C07-8044-7346C9D4D170}" presName="childText" presStyleLbl="conFgAcc1" presStyleIdx="0" presStyleCnt="3">
        <dgm:presLayoutVars>
          <dgm:bulletEnabled val="1"/>
        </dgm:presLayoutVars>
      </dgm:prSet>
      <dgm:spPr/>
    </dgm:pt>
    <dgm:pt modelId="{BE674115-2353-42C0-8F1A-463054CEE3DE}" type="pres">
      <dgm:prSet presAssocID="{398CE587-4D2B-4D1B-83A2-1149CF298836}" presName="spaceBetweenRectangles" presStyleCnt="0"/>
      <dgm:spPr/>
    </dgm:pt>
    <dgm:pt modelId="{F7087D02-0336-4697-9062-5FBD0EDD89B3}" type="pres">
      <dgm:prSet presAssocID="{05DEF669-B052-49C8-BDBC-7FD8B0CDEAF5}" presName="parentLin" presStyleCnt="0"/>
      <dgm:spPr/>
    </dgm:pt>
    <dgm:pt modelId="{B3069519-689B-4454-91C7-44C3176AF6E4}" type="pres">
      <dgm:prSet presAssocID="{05DEF669-B052-49C8-BDBC-7FD8B0CDEAF5}" presName="parentLeftMargin" presStyleLbl="node1" presStyleIdx="0" presStyleCnt="3"/>
      <dgm:spPr/>
    </dgm:pt>
    <dgm:pt modelId="{18C95702-9DEC-4D30-B590-4F9AB9C8F2B9}" type="pres">
      <dgm:prSet presAssocID="{05DEF669-B052-49C8-BDBC-7FD8B0CDEAF5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708A5722-723A-41C4-A1CA-8568631B66D9}" type="pres">
      <dgm:prSet presAssocID="{05DEF669-B052-49C8-BDBC-7FD8B0CDEAF5}" presName="negativeSpace" presStyleCnt="0"/>
      <dgm:spPr/>
    </dgm:pt>
    <dgm:pt modelId="{F0EB5577-9CDC-47F3-8D3C-FF7BE8F9008B}" type="pres">
      <dgm:prSet presAssocID="{05DEF669-B052-49C8-BDBC-7FD8B0CDEAF5}" presName="childText" presStyleLbl="conFgAcc1" presStyleIdx="1" presStyleCnt="3">
        <dgm:presLayoutVars>
          <dgm:bulletEnabled val="1"/>
        </dgm:presLayoutVars>
      </dgm:prSet>
      <dgm:spPr/>
    </dgm:pt>
    <dgm:pt modelId="{1118C17D-DA5D-4901-9F46-A2CB5547D159}" type="pres">
      <dgm:prSet presAssocID="{C5D440EF-182B-477A-ACAF-040B4C11AAA5}" presName="spaceBetweenRectangles" presStyleCnt="0"/>
      <dgm:spPr/>
    </dgm:pt>
    <dgm:pt modelId="{CF428E05-348E-48D2-8794-BCA4DD9679FE}" type="pres">
      <dgm:prSet presAssocID="{EBEA1D69-B9E5-4522-A660-1F1B52592FA3}" presName="parentLin" presStyleCnt="0"/>
      <dgm:spPr/>
    </dgm:pt>
    <dgm:pt modelId="{886B2E43-04DD-408D-BDDA-4D7A04CB8C82}" type="pres">
      <dgm:prSet presAssocID="{EBEA1D69-B9E5-4522-A660-1F1B52592FA3}" presName="parentLeftMargin" presStyleLbl="node1" presStyleIdx="1" presStyleCnt="3"/>
      <dgm:spPr/>
    </dgm:pt>
    <dgm:pt modelId="{5283294B-24FB-45F0-9FF9-36A8C8B15F3E}" type="pres">
      <dgm:prSet presAssocID="{EBEA1D69-B9E5-4522-A660-1F1B52592FA3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CC7A7D19-2999-4F1D-87E3-469FA910704F}" type="pres">
      <dgm:prSet presAssocID="{EBEA1D69-B9E5-4522-A660-1F1B52592FA3}" presName="negativeSpace" presStyleCnt="0"/>
      <dgm:spPr/>
    </dgm:pt>
    <dgm:pt modelId="{6D90229D-34DF-44AE-8744-4FF009D41F4C}" type="pres">
      <dgm:prSet presAssocID="{EBEA1D69-B9E5-4522-A660-1F1B52592FA3}" presName="childText" presStyleLbl="conFgAcc1" presStyleIdx="2" presStyleCnt="3" custLinFactY="37280" custLinFactNeighborX="1302" custLinFactNeighborY="100000">
        <dgm:presLayoutVars>
          <dgm:bulletEnabled val="1"/>
        </dgm:presLayoutVars>
      </dgm:prSet>
      <dgm:spPr/>
    </dgm:pt>
  </dgm:ptLst>
  <dgm:cxnLst>
    <dgm:cxn modelId="{8F9EA603-F50E-4864-975E-55D32A3D7634}" type="presOf" srcId="{362C7664-D1F8-4C07-8044-7346C9D4D170}" destId="{E54F44DA-EB62-4617-B144-2CE5E29CF7B4}" srcOrd="1" destOrd="0" presId="urn:microsoft.com/office/officeart/2005/8/layout/list1"/>
    <dgm:cxn modelId="{BDEAE409-2ADD-4F2F-B22F-1C6F35F27A9E}" type="presOf" srcId="{362C7664-D1F8-4C07-8044-7346C9D4D170}" destId="{DE39DF15-A21E-4B21-B642-916712851012}" srcOrd="0" destOrd="0" presId="urn:microsoft.com/office/officeart/2005/8/layout/list1"/>
    <dgm:cxn modelId="{D3CCE55C-B510-46E9-BEAF-72536D5343C6}" type="presOf" srcId="{065F8526-8EA2-46DC-A6F7-21FA56A6DA90}" destId="{1EEBED9B-831F-4C5C-9796-2CA3892A57CA}" srcOrd="0" destOrd="0" presId="urn:microsoft.com/office/officeart/2005/8/layout/list1"/>
    <dgm:cxn modelId="{46067A60-6823-4CAB-8CE7-D9BD47B676A6}" srcId="{065F8526-8EA2-46DC-A6F7-21FA56A6DA90}" destId="{362C7664-D1F8-4C07-8044-7346C9D4D170}" srcOrd="0" destOrd="0" parTransId="{5A31A766-ABDF-42A0-85D1-4F5E67AFF7DA}" sibTransId="{398CE587-4D2B-4D1B-83A2-1149CF298836}"/>
    <dgm:cxn modelId="{A85EE84C-AD39-4C65-B5C6-4286A03E6BC4}" type="presOf" srcId="{EBEA1D69-B9E5-4522-A660-1F1B52592FA3}" destId="{5283294B-24FB-45F0-9FF9-36A8C8B15F3E}" srcOrd="1" destOrd="0" presId="urn:microsoft.com/office/officeart/2005/8/layout/list1"/>
    <dgm:cxn modelId="{42AB619B-60D4-4695-91F8-FB46B97C6F35}" type="presOf" srcId="{05DEF669-B052-49C8-BDBC-7FD8B0CDEAF5}" destId="{B3069519-689B-4454-91C7-44C3176AF6E4}" srcOrd="0" destOrd="0" presId="urn:microsoft.com/office/officeart/2005/8/layout/list1"/>
    <dgm:cxn modelId="{237A3CE2-C5DB-4F56-A15F-96FE8B3E976A}" srcId="{065F8526-8EA2-46DC-A6F7-21FA56A6DA90}" destId="{EBEA1D69-B9E5-4522-A660-1F1B52592FA3}" srcOrd="2" destOrd="0" parTransId="{9204FF73-C049-48EF-A838-B1176FBF38A4}" sibTransId="{ACE624B4-915A-492B-8597-C18BA4AAF1F1}"/>
    <dgm:cxn modelId="{1545CFE9-3873-4069-884A-EE73B789C2D2}" srcId="{065F8526-8EA2-46DC-A6F7-21FA56A6DA90}" destId="{05DEF669-B052-49C8-BDBC-7FD8B0CDEAF5}" srcOrd="1" destOrd="0" parTransId="{DADA7166-136F-4FFC-A107-32C7EC82764D}" sibTransId="{C5D440EF-182B-477A-ACAF-040B4C11AAA5}"/>
    <dgm:cxn modelId="{8A1947EB-FBE1-458D-BBF4-10FB7E2A2FD7}" type="presOf" srcId="{05DEF669-B052-49C8-BDBC-7FD8B0CDEAF5}" destId="{18C95702-9DEC-4D30-B590-4F9AB9C8F2B9}" srcOrd="1" destOrd="0" presId="urn:microsoft.com/office/officeart/2005/8/layout/list1"/>
    <dgm:cxn modelId="{9DCA6EFD-C8E4-4FCD-B480-6A326E978D5B}" type="presOf" srcId="{EBEA1D69-B9E5-4522-A660-1F1B52592FA3}" destId="{886B2E43-04DD-408D-BDDA-4D7A04CB8C82}" srcOrd="0" destOrd="0" presId="urn:microsoft.com/office/officeart/2005/8/layout/list1"/>
    <dgm:cxn modelId="{B2916B17-5FF4-45B8-8A1C-54F4F0E1E553}" type="presParOf" srcId="{1EEBED9B-831F-4C5C-9796-2CA3892A57CA}" destId="{D4A3186A-E74C-4EA9-965F-FC6DF2609CE6}" srcOrd="0" destOrd="0" presId="urn:microsoft.com/office/officeart/2005/8/layout/list1"/>
    <dgm:cxn modelId="{4332B28E-CA73-4EBF-A493-211DD0AFFE91}" type="presParOf" srcId="{D4A3186A-E74C-4EA9-965F-FC6DF2609CE6}" destId="{DE39DF15-A21E-4B21-B642-916712851012}" srcOrd="0" destOrd="0" presId="urn:microsoft.com/office/officeart/2005/8/layout/list1"/>
    <dgm:cxn modelId="{5655C73B-6D7B-4150-BB5F-2F3BD2CE362A}" type="presParOf" srcId="{D4A3186A-E74C-4EA9-965F-FC6DF2609CE6}" destId="{E54F44DA-EB62-4617-B144-2CE5E29CF7B4}" srcOrd="1" destOrd="0" presId="urn:microsoft.com/office/officeart/2005/8/layout/list1"/>
    <dgm:cxn modelId="{F1FADAB3-CCD0-426A-BF36-287472757929}" type="presParOf" srcId="{1EEBED9B-831F-4C5C-9796-2CA3892A57CA}" destId="{7F3F1C35-FBD0-446E-B6B8-6C90A674E72B}" srcOrd="1" destOrd="0" presId="urn:microsoft.com/office/officeart/2005/8/layout/list1"/>
    <dgm:cxn modelId="{CBC44B38-25F7-434C-8BCD-7EAC6DECFB9F}" type="presParOf" srcId="{1EEBED9B-831F-4C5C-9796-2CA3892A57CA}" destId="{B193B44B-2C18-47B2-8A67-80CBA563E110}" srcOrd="2" destOrd="0" presId="urn:microsoft.com/office/officeart/2005/8/layout/list1"/>
    <dgm:cxn modelId="{FEF26E28-2763-4019-946E-54D0184D4ECE}" type="presParOf" srcId="{1EEBED9B-831F-4C5C-9796-2CA3892A57CA}" destId="{BE674115-2353-42C0-8F1A-463054CEE3DE}" srcOrd="3" destOrd="0" presId="urn:microsoft.com/office/officeart/2005/8/layout/list1"/>
    <dgm:cxn modelId="{8F1D16D5-9693-4701-BAB4-50FCE248565E}" type="presParOf" srcId="{1EEBED9B-831F-4C5C-9796-2CA3892A57CA}" destId="{F7087D02-0336-4697-9062-5FBD0EDD89B3}" srcOrd="4" destOrd="0" presId="urn:microsoft.com/office/officeart/2005/8/layout/list1"/>
    <dgm:cxn modelId="{FC169AA5-3772-4D8E-9C96-3A3DBCE1E905}" type="presParOf" srcId="{F7087D02-0336-4697-9062-5FBD0EDD89B3}" destId="{B3069519-689B-4454-91C7-44C3176AF6E4}" srcOrd="0" destOrd="0" presId="urn:microsoft.com/office/officeart/2005/8/layout/list1"/>
    <dgm:cxn modelId="{DA0C197B-DBE7-4A3C-BFBA-54929D6AF56B}" type="presParOf" srcId="{F7087D02-0336-4697-9062-5FBD0EDD89B3}" destId="{18C95702-9DEC-4D30-B590-4F9AB9C8F2B9}" srcOrd="1" destOrd="0" presId="urn:microsoft.com/office/officeart/2005/8/layout/list1"/>
    <dgm:cxn modelId="{390D9C48-E946-4833-80FD-950B5E41A1C6}" type="presParOf" srcId="{1EEBED9B-831F-4C5C-9796-2CA3892A57CA}" destId="{708A5722-723A-41C4-A1CA-8568631B66D9}" srcOrd="5" destOrd="0" presId="urn:microsoft.com/office/officeart/2005/8/layout/list1"/>
    <dgm:cxn modelId="{935D1231-254C-47C9-B102-F0990CF86E87}" type="presParOf" srcId="{1EEBED9B-831F-4C5C-9796-2CA3892A57CA}" destId="{F0EB5577-9CDC-47F3-8D3C-FF7BE8F9008B}" srcOrd="6" destOrd="0" presId="urn:microsoft.com/office/officeart/2005/8/layout/list1"/>
    <dgm:cxn modelId="{72DDD605-3D28-4808-9793-B71EACB1209D}" type="presParOf" srcId="{1EEBED9B-831F-4C5C-9796-2CA3892A57CA}" destId="{1118C17D-DA5D-4901-9F46-A2CB5547D159}" srcOrd="7" destOrd="0" presId="urn:microsoft.com/office/officeart/2005/8/layout/list1"/>
    <dgm:cxn modelId="{588446A4-9889-4292-B3A0-FD2C31421BD4}" type="presParOf" srcId="{1EEBED9B-831F-4C5C-9796-2CA3892A57CA}" destId="{CF428E05-348E-48D2-8794-BCA4DD9679FE}" srcOrd="8" destOrd="0" presId="urn:microsoft.com/office/officeart/2005/8/layout/list1"/>
    <dgm:cxn modelId="{5B107E9C-1F5D-4766-BEEB-A902A06A61C1}" type="presParOf" srcId="{CF428E05-348E-48D2-8794-BCA4DD9679FE}" destId="{886B2E43-04DD-408D-BDDA-4D7A04CB8C82}" srcOrd="0" destOrd="0" presId="urn:microsoft.com/office/officeart/2005/8/layout/list1"/>
    <dgm:cxn modelId="{A9C2B0D4-9FCF-46E5-868B-01A35292A766}" type="presParOf" srcId="{CF428E05-348E-48D2-8794-BCA4DD9679FE}" destId="{5283294B-24FB-45F0-9FF9-36A8C8B15F3E}" srcOrd="1" destOrd="0" presId="urn:microsoft.com/office/officeart/2005/8/layout/list1"/>
    <dgm:cxn modelId="{0D359FED-6B80-4A90-9723-53ADD8E27C60}" type="presParOf" srcId="{1EEBED9B-831F-4C5C-9796-2CA3892A57CA}" destId="{CC7A7D19-2999-4F1D-87E3-469FA910704F}" srcOrd="9" destOrd="0" presId="urn:microsoft.com/office/officeart/2005/8/layout/list1"/>
    <dgm:cxn modelId="{2829B1FD-771A-4001-A206-BAB6CD696BBB}" type="presParOf" srcId="{1EEBED9B-831F-4C5C-9796-2CA3892A57CA}" destId="{6D90229D-34DF-44AE-8744-4FF009D41F4C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95A465-FA12-44D9-950E-FAAC29DDE3D9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181A818B-361B-4AC2-A184-3ECE7A00DF1A}">
      <dgm:prSet phldrT="[Текст]"/>
      <dgm:spPr/>
      <dgm:t>
        <a:bodyPr/>
        <a:lstStyle/>
        <a:p>
          <a:r>
            <a:rPr lang="uk-UA"/>
            <a:t>Елементи фінансування</a:t>
          </a:r>
          <a:endParaRPr lang="ru-RU"/>
        </a:p>
      </dgm:t>
    </dgm:pt>
    <dgm:pt modelId="{287B2190-47E7-4863-AAC9-4C3F3B822658}" type="parTrans" cxnId="{C2E35054-5A5B-48A5-A159-57CFF9A1A7E1}">
      <dgm:prSet/>
      <dgm:spPr/>
      <dgm:t>
        <a:bodyPr/>
        <a:lstStyle/>
        <a:p>
          <a:endParaRPr lang="ru-RU"/>
        </a:p>
      </dgm:t>
    </dgm:pt>
    <dgm:pt modelId="{7C2DD2FB-D17B-40D0-B41F-43AB030481A5}" type="sibTrans" cxnId="{C2E35054-5A5B-48A5-A159-57CFF9A1A7E1}">
      <dgm:prSet/>
      <dgm:spPr/>
      <dgm:t>
        <a:bodyPr/>
        <a:lstStyle/>
        <a:p>
          <a:endParaRPr lang="ru-RU"/>
        </a:p>
      </dgm:t>
    </dgm:pt>
    <dgm:pt modelId="{B1552733-C0A1-4436-B473-80932EB44816}">
      <dgm:prSet phldrT="[Текст]"/>
      <dgm:spPr/>
      <dgm:t>
        <a:bodyPr/>
        <a:lstStyle/>
        <a:p>
          <a:r>
            <a:rPr lang="uk-UA"/>
            <a:t>Елементи кредитування</a:t>
          </a:r>
          <a:endParaRPr lang="ru-RU"/>
        </a:p>
      </dgm:t>
    </dgm:pt>
    <dgm:pt modelId="{8FF062B7-1257-4548-B371-EC69F35F4B59}" type="parTrans" cxnId="{0331191E-8BBB-4A28-AD73-621728F34E6F}">
      <dgm:prSet/>
      <dgm:spPr/>
      <dgm:t>
        <a:bodyPr/>
        <a:lstStyle/>
        <a:p>
          <a:endParaRPr lang="ru-RU"/>
        </a:p>
      </dgm:t>
    </dgm:pt>
    <dgm:pt modelId="{CADB1C7B-0118-4CC0-B12A-D05E8B2C8135}" type="sibTrans" cxnId="{0331191E-8BBB-4A28-AD73-621728F34E6F}">
      <dgm:prSet/>
      <dgm:spPr/>
      <dgm:t>
        <a:bodyPr/>
        <a:lstStyle/>
        <a:p>
          <a:endParaRPr lang="ru-RU"/>
        </a:p>
      </dgm:t>
    </dgm:pt>
    <dgm:pt modelId="{5E35975F-B9EA-48B5-BA12-41ABA2E86E41}">
      <dgm:prSet phldrT="[Текст]"/>
      <dgm:spPr/>
      <dgm:t>
        <a:bodyPr/>
        <a:lstStyle/>
        <a:p>
          <a:r>
            <a:rPr lang="uk-UA"/>
            <a:t>Орендна відносини</a:t>
          </a:r>
          <a:endParaRPr lang="ru-RU"/>
        </a:p>
      </dgm:t>
    </dgm:pt>
    <dgm:pt modelId="{6C97FDB9-DEB4-459B-9E22-B7764E950FAB}" type="parTrans" cxnId="{DDCA58A9-5DF9-494A-AE0A-233851896C2C}">
      <dgm:prSet/>
      <dgm:spPr/>
      <dgm:t>
        <a:bodyPr/>
        <a:lstStyle/>
        <a:p>
          <a:endParaRPr lang="ru-RU"/>
        </a:p>
      </dgm:t>
    </dgm:pt>
    <dgm:pt modelId="{9C4E0039-A358-445A-A02A-578240D825D7}" type="sibTrans" cxnId="{DDCA58A9-5DF9-494A-AE0A-233851896C2C}">
      <dgm:prSet/>
      <dgm:spPr/>
      <dgm:t>
        <a:bodyPr/>
        <a:lstStyle/>
        <a:p>
          <a:endParaRPr lang="ru-RU"/>
        </a:p>
      </dgm:t>
    </dgm:pt>
    <dgm:pt modelId="{6374F401-1305-4E1A-8F81-14C855EF32CF}" type="pres">
      <dgm:prSet presAssocID="{3C95A465-FA12-44D9-950E-FAAC29DDE3D9}" presName="compositeShape" presStyleCnt="0">
        <dgm:presLayoutVars>
          <dgm:chMax val="7"/>
          <dgm:dir/>
          <dgm:resizeHandles val="exact"/>
        </dgm:presLayoutVars>
      </dgm:prSet>
      <dgm:spPr/>
    </dgm:pt>
    <dgm:pt modelId="{A43CE512-1A99-46C4-9B41-9C1D04C730C4}" type="pres">
      <dgm:prSet presAssocID="{3C95A465-FA12-44D9-950E-FAAC29DDE3D9}" presName="wedge1" presStyleLbl="node1" presStyleIdx="0" presStyleCnt="3"/>
      <dgm:spPr/>
    </dgm:pt>
    <dgm:pt modelId="{F32111F9-D954-49A8-A738-2FD2BD07BEE4}" type="pres">
      <dgm:prSet presAssocID="{3C95A465-FA12-44D9-950E-FAAC29DDE3D9}" presName="dummy1a" presStyleCnt="0"/>
      <dgm:spPr/>
    </dgm:pt>
    <dgm:pt modelId="{C9F709FC-7AE5-445B-8DCB-D6F3840FE62C}" type="pres">
      <dgm:prSet presAssocID="{3C95A465-FA12-44D9-950E-FAAC29DDE3D9}" presName="dummy1b" presStyleCnt="0"/>
      <dgm:spPr/>
    </dgm:pt>
    <dgm:pt modelId="{556CC9F9-7D49-4605-BC2B-7B1FFF279C83}" type="pres">
      <dgm:prSet presAssocID="{3C95A465-FA12-44D9-950E-FAAC29DDE3D9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0C53E704-C321-4206-9082-5025F259CFAF}" type="pres">
      <dgm:prSet presAssocID="{3C95A465-FA12-44D9-950E-FAAC29DDE3D9}" presName="wedge2" presStyleLbl="node1" presStyleIdx="1" presStyleCnt="3"/>
      <dgm:spPr/>
    </dgm:pt>
    <dgm:pt modelId="{494C0BB2-68E8-4469-B786-A89E60FDEBF7}" type="pres">
      <dgm:prSet presAssocID="{3C95A465-FA12-44D9-950E-FAAC29DDE3D9}" presName="dummy2a" presStyleCnt="0"/>
      <dgm:spPr/>
    </dgm:pt>
    <dgm:pt modelId="{E867A735-79F4-4C9A-82C5-E8D9159013A1}" type="pres">
      <dgm:prSet presAssocID="{3C95A465-FA12-44D9-950E-FAAC29DDE3D9}" presName="dummy2b" presStyleCnt="0"/>
      <dgm:spPr/>
    </dgm:pt>
    <dgm:pt modelId="{F0A31585-60A3-4D7D-BC49-4FB06E0FF60B}" type="pres">
      <dgm:prSet presAssocID="{3C95A465-FA12-44D9-950E-FAAC29DDE3D9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415B2D7-A54D-40AF-8279-4B0E6EBDF95D}" type="pres">
      <dgm:prSet presAssocID="{3C95A465-FA12-44D9-950E-FAAC29DDE3D9}" presName="wedge3" presStyleLbl="node1" presStyleIdx="2" presStyleCnt="3"/>
      <dgm:spPr/>
    </dgm:pt>
    <dgm:pt modelId="{47B7E94B-4FC2-41C6-9C8C-242566C2F709}" type="pres">
      <dgm:prSet presAssocID="{3C95A465-FA12-44D9-950E-FAAC29DDE3D9}" presName="dummy3a" presStyleCnt="0"/>
      <dgm:spPr/>
    </dgm:pt>
    <dgm:pt modelId="{677AC4E0-A8E2-416A-B161-FFB9058A7EF7}" type="pres">
      <dgm:prSet presAssocID="{3C95A465-FA12-44D9-950E-FAAC29DDE3D9}" presName="dummy3b" presStyleCnt="0"/>
      <dgm:spPr/>
    </dgm:pt>
    <dgm:pt modelId="{1E47DC21-C313-4EEF-882E-FD56D6E0B338}" type="pres">
      <dgm:prSet presAssocID="{3C95A465-FA12-44D9-950E-FAAC29DDE3D9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</dgm:pt>
    <dgm:pt modelId="{49553D90-9B19-4781-A0DF-107E85E90BAD}" type="pres">
      <dgm:prSet presAssocID="{7C2DD2FB-D17B-40D0-B41F-43AB030481A5}" presName="arrowWedge1" presStyleLbl="fgSibTrans2D1" presStyleIdx="0" presStyleCnt="3"/>
      <dgm:spPr/>
    </dgm:pt>
    <dgm:pt modelId="{38410713-10E9-4D04-934F-CEBA2E3B1519}" type="pres">
      <dgm:prSet presAssocID="{CADB1C7B-0118-4CC0-B12A-D05E8B2C8135}" presName="arrowWedge2" presStyleLbl="fgSibTrans2D1" presStyleIdx="1" presStyleCnt="3"/>
      <dgm:spPr/>
    </dgm:pt>
    <dgm:pt modelId="{2A54EBB5-5290-4AE9-998F-ED650AD57EA7}" type="pres">
      <dgm:prSet presAssocID="{9C4E0039-A358-445A-A02A-578240D825D7}" presName="arrowWedge3" presStyleLbl="fgSibTrans2D1" presStyleIdx="2" presStyleCnt="3"/>
      <dgm:spPr/>
    </dgm:pt>
  </dgm:ptLst>
  <dgm:cxnLst>
    <dgm:cxn modelId="{0331191E-8BBB-4A28-AD73-621728F34E6F}" srcId="{3C95A465-FA12-44D9-950E-FAAC29DDE3D9}" destId="{B1552733-C0A1-4436-B473-80932EB44816}" srcOrd="1" destOrd="0" parTransId="{8FF062B7-1257-4548-B371-EC69F35F4B59}" sibTransId="{CADB1C7B-0118-4CC0-B12A-D05E8B2C8135}"/>
    <dgm:cxn modelId="{DC193427-FC68-4D8F-A067-69975C8392AE}" type="presOf" srcId="{5E35975F-B9EA-48B5-BA12-41ABA2E86E41}" destId="{1E47DC21-C313-4EEF-882E-FD56D6E0B338}" srcOrd="1" destOrd="0" presId="urn:microsoft.com/office/officeart/2005/8/layout/cycle8"/>
    <dgm:cxn modelId="{582DCD63-46E0-45C0-9F7A-511D5A6C9801}" type="presOf" srcId="{3C95A465-FA12-44D9-950E-FAAC29DDE3D9}" destId="{6374F401-1305-4E1A-8F81-14C855EF32CF}" srcOrd="0" destOrd="0" presId="urn:microsoft.com/office/officeart/2005/8/layout/cycle8"/>
    <dgm:cxn modelId="{C2E35054-5A5B-48A5-A159-57CFF9A1A7E1}" srcId="{3C95A465-FA12-44D9-950E-FAAC29DDE3D9}" destId="{181A818B-361B-4AC2-A184-3ECE7A00DF1A}" srcOrd="0" destOrd="0" parTransId="{287B2190-47E7-4863-AAC9-4C3F3B822658}" sibTransId="{7C2DD2FB-D17B-40D0-B41F-43AB030481A5}"/>
    <dgm:cxn modelId="{DDCA58A9-5DF9-494A-AE0A-233851896C2C}" srcId="{3C95A465-FA12-44D9-950E-FAAC29DDE3D9}" destId="{5E35975F-B9EA-48B5-BA12-41ABA2E86E41}" srcOrd="2" destOrd="0" parTransId="{6C97FDB9-DEB4-459B-9E22-B7764E950FAB}" sibTransId="{9C4E0039-A358-445A-A02A-578240D825D7}"/>
    <dgm:cxn modelId="{3FA3F8B4-DEE9-410D-B6D5-60BEEC7E08DD}" type="presOf" srcId="{B1552733-C0A1-4436-B473-80932EB44816}" destId="{F0A31585-60A3-4D7D-BC49-4FB06E0FF60B}" srcOrd="1" destOrd="0" presId="urn:microsoft.com/office/officeart/2005/8/layout/cycle8"/>
    <dgm:cxn modelId="{C8A8FBC3-8783-4C7C-A6E1-7F8B8A1D74D8}" type="presOf" srcId="{5E35975F-B9EA-48B5-BA12-41ABA2E86E41}" destId="{B415B2D7-A54D-40AF-8279-4B0E6EBDF95D}" srcOrd="0" destOrd="0" presId="urn:microsoft.com/office/officeart/2005/8/layout/cycle8"/>
    <dgm:cxn modelId="{BB5630DC-6BB0-4CB7-A470-9E177CF952E5}" type="presOf" srcId="{181A818B-361B-4AC2-A184-3ECE7A00DF1A}" destId="{556CC9F9-7D49-4605-BC2B-7B1FFF279C83}" srcOrd="1" destOrd="0" presId="urn:microsoft.com/office/officeart/2005/8/layout/cycle8"/>
    <dgm:cxn modelId="{002862E2-09FF-47C7-8C5D-4F522642420F}" type="presOf" srcId="{B1552733-C0A1-4436-B473-80932EB44816}" destId="{0C53E704-C321-4206-9082-5025F259CFAF}" srcOrd="0" destOrd="0" presId="urn:microsoft.com/office/officeart/2005/8/layout/cycle8"/>
    <dgm:cxn modelId="{7DD121E3-6F4C-48FB-8831-372F94267B1A}" type="presOf" srcId="{181A818B-361B-4AC2-A184-3ECE7A00DF1A}" destId="{A43CE512-1A99-46C4-9B41-9C1D04C730C4}" srcOrd="0" destOrd="0" presId="urn:microsoft.com/office/officeart/2005/8/layout/cycle8"/>
    <dgm:cxn modelId="{3456B819-012D-4400-A082-97D42FE4642F}" type="presParOf" srcId="{6374F401-1305-4E1A-8F81-14C855EF32CF}" destId="{A43CE512-1A99-46C4-9B41-9C1D04C730C4}" srcOrd="0" destOrd="0" presId="urn:microsoft.com/office/officeart/2005/8/layout/cycle8"/>
    <dgm:cxn modelId="{2FACDB92-4F34-44B9-85DA-56E3C7AB50B0}" type="presParOf" srcId="{6374F401-1305-4E1A-8F81-14C855EF32CF}" destId="{F32111F9-D954-49A8-A738-2FD2BD07BEE4}" srcOrd="1" destOrd="0" presId="urn:microsoft.com/office/officeart/2005/8/layout/cycle8"/>
    <dgm:cxn modelId="{2E38986A-FDB5-4C15-9BAC-80F7CFA7E43E}" type="presParOf" srcId="{6374F401-1305-4E1A-8F81-14C855EF32CF}" destId="{C9F709FC-7AE5-445B-8DCB-D6F3840FE62C}" srcOrd="2" destOrd="0" presId="urn:microsoft.com/office/officeart/2005/8/layout/cycle8"/>
    <dgm:cxn modelId="{30A13B50-E713-48D5-BDDA-B9C304A0C178}" type="presParOf" srcId="{6374F401-1305-4E1A-8F81-14C855EF32CF}" destId="{556CC9F9-7D49-4605-BC2B-7B1FFF279C83}" srcOrd="3" destOrd="0" presId="urn:microsoft.com/office/officeart/2005/8/layout/cycle8"/>
    <dgm:cxn modelId="{C99C906B-FB41-4894-94D1-9E3115AD24C7}" type="presParOf" srcId="{6374F401-1305-4E1A-8F81-14C855EF32CF}" destId="{0C53E704-C321-4206-9082-5025F259CFAF}" srcOrd="4" destOrd="0" presId="urn:microsoft.com/office/officeart/2005/8/layout/cycle8"/>
    <dgm:cxn modelId="{40CB6814-D8D4-4A54-9D6F-6FDC37570DC1}" type="presParOf" srcId="{6374F401-1305-4E1A-8F81-14C855EF32CF}" destId="{494C0BB2-68E8-4469-B786-A89E60FDEBF7}" srcOrd="5" destOrd="0" presId="urn:microsoft.com/office/officeart/2005/8/layout/cycle8"/>
    <dgm:cxn modelId="{B3DCA3F6-4FD3-4757-A3C6-5147F13F3614}" type="presParOf" srcId="{6374F401-1305-4E1A-8F81-14C855EF32CF}" destId="{E867A735-79F4-4C9A-82C5-E8D9159013A1}" srcOrd="6" destOrd="0" presId="urn:microsoft.com/office/officeart/2005/8/layout/cycle8"/>
    <dgm:cxn modelId="{F6129E94-96CB-4179-8310-29AABAD73C2A}" type="presParOf" srcId="{6374F401-1305-4E1A-8F81-14C855EF32CF}" destId="{F0A31585-60A3-4D7D-BC49-4FB06E0FF60B}" srcOrd="7" destOrd="0" presId="urn:microsoft.com/office/officeart/2005/8/layout/cycle8"/>
    <dgm:cxn modelId="{3323117E-932F-4B97-830F-CF4764285986}" type="presParOf" srcId="{6374F401-1305-4E1A-8F81-14C855EF32CF}" destId="{B415B2D7-A54D-40AF-8279-4B0E6EBDF95D}" srcOrd="8" destOrd="0" presId="urn:microsoft.com/office/officeart/2005/8/layout/cycle8"/>
    <dgm:cxn modelId="{5105A7D4-D92A-4BC4-BD40-F5291DA43DAA}" type="presParOf" srcId="{6374F401-1305-4E1A-8F81-14C855EF32CF}" destId="{47B7E94B-4FC2-41C6-9C8C-242566C2F709}" srcOrd="9" destOrd="0" presId="urn:microsoft.com/office/officeart/2005/8/layout/cycle8"/>
    <dgm:cxn modelId="{BB77046A-FC1C-48EA-8A80-D8CB91415D51}" type="presParOf" srcId="{6374F401-1305-4E1A-8F81-14C855EF32CF}" destId="{677AC4E0-A8E2-416A-B161-FFB9058A7EF7}" srcOrd="10" destOrd="0" presId="urn:microsoft.com/office/officeart/2005/8/layout/cycle8"/>
    <dgm:cxn modelId="{B69CF240-B713-4149-AFBA-A874D7557364}" type="presParOf" srcId="{6374F401-1305-4E1A-8F81-14C855EF32CF}" destId="{1E47DC21-C313-4EEF-882E-FD56D6E0B338}" srcOrd="11" destOrd="0" presId="urn:microsoft.com/office/officeart/2005/8/layout/cycle8"/>
    <dgm:cxn modelId="{5A7BDF9E-31E8-4B7E-831F-F5CF3F260884}" type="presParOf" srcId="{6374F401-1305-4E1A-8F81-14C855EF32CF}" destId="{49553D90-9B19-4781-A0DF-107E85E90BAD}" srcOrd="12" destOrd="0" presId="urn:microsoft.com/office/officeart/2005/8/layout/cycle8"/>
    <dgm:cxn modelId="{BFBBB9D9-C45A-4BA7-9BF1-4C72A7D071FE}" type="presParOf" srcId="{6374F401-1305-4E1A-8F81-14C855EF32CF}" destId="{38410713-10E9-4D04-934F-CEBA2E3B1519}" srcOrd="13" destOrd="0" presId="urn:microsoft.com/office/officeart/2005/8/layout/cycle8"/>
    <dgm:cxn modelId="{ECB3E366-EC59-467A-A2C7-E70B94AC5EAF}" type="presParOf" srcId="{6374F401-1305-4E1A-8F81-14C855EF32CF}" destId="{2A54EBB5-5290-4AE9-998F-ED650AD57EA7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68E80F1-0082-434E-8FDD-C7290187D53E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DA77398-1EB6-4131-A69B-C77519D315A5}">
      <dgm:prSet phldrT="[Текст]" custT="1"/>
      <dgm:spPr/>
      <dgm:t>
        <a:bodyPr/>
        <a:lstStyle/>
        <a:p>
          <a:r>
            <a:rPr lang="uk-UA" sz="2000" dirty="0"/>
            <a:t>Фінансова</a:t>
          </a:r>
          <a:endParaRPr lang="ru-RU" sz="2000" dirty="0"/>
        </a:p>
      </dgm:t>
    </dgm:pt>
    <dgm:pt modelId="{D136E4CB-DDEC-40EC-95D8-F9A59C01E8AF}" type="parTrans" cxnId="{12F81828-60E1-4842-8955-211D2488999E}">
      <dgm:prSet/>
      <dgm:spPr/>
      <dgm:t>
        <a:bodyPr/>
        <a:lstStyle/>
        <a:p>
          <a:endParaRPr lang="ru-RU" sz="1050"/>
        </a:p>
      </dgm:t>
    </dgm:pt>
    <dgm:pt modelId="{0031ABC7-D017-46FF-AF7D-3BC384D3B19C}" type="sibTrans" cxnId="{12F81828-60E1-4842-8955-211D2488999E}">
      <dgm:prSet/>
      <dgm:spPr/>
      <dgm:t>
        <a:bodyPr/>
        <a:lstStyle/>
        <a:p>
          <a:endParaRPr lang="ru-RU" sz="1050"/>
        </a:p>
      </dgm:t>
    </dgm:pt>
    <dgm:pt modelId="{1B13B810-1294-4DBD-8CA0-566955B68ED7}">
      <dgm:prSet phldrT="[Текст]" custT="1"/>
      <dgm:spPr/>
      <dgm:t>
        <a:bodyPr/>
        <a:lstStyle/>
        <a:p>
          <a:r>
            <a:rPr lang="uk-UA" sz="1600" dirty="0"/>
            <a:t>Соціально-економічна</a:t>
          </a:r>
          <a:endParaRPr lang="ru-RU" sz="1600" dirty="0"/>
        </a:p>
      </dgm:t>
    </dgm:pt>
    <dgm:pt modelId="{60D9B35B-AB12-4094-88A2-3D529CBEDA04}" type="parTrans" cxnId="{8C259920-950A-4B60-9A59-BF560E8D8E9B}">
      <dgm:prSet/>
      <dgm:spPr/>
      <dgm:t>
        <a:bodyPr/>
        <a:lstStyle/>
        <a:p>
          <a:endParaRPr lang="ru-RU" sz="1050"/>
        </a:p>
      </dgm:t>
    </dgm:pt>
    <dgm:pt modelId="{31DFA2B5-E537-4B54-9156-8144DB0447C7}" type="sibTrans" cxnId="{8C259920-950A-4B60-9A59-BF560E8D8E9B}">
      <dgm:prSet/>
      <dgm:spPr/>
      <dgm:t>
        <a:bodyPr/>
        <a:lstStyle/>
        <a:p>
          <a:endParaRPr lang="ru-RU" sz="1050"/>
        </a:p>
      </dgm:t>
    </dgm:pt>
    <dgm:pt modelId="{EF0F9495-99C1-4684-BE70-2896E26E7C4F}">
      <dgm:prSet phldrT="[Текст]" custT="1"/>
      <dgm:spPr/>
      <dgm:t>
        <a:bodyPr/>
        <a:lstStyle/>
        <a:p>
          <a:r>
            <a:rPr lang="uk-UA" sz="1600" dirty="0"/>
            <a:t>Підприємницька</a:t>
          </a:r>
          <a:endParaRPr lang="ru-RU" sz="1600" dirty="0"/>
        </a:p>
      </dgm:t>
    </dgm:pt>
    <dgm:pt modelId="{6A0AE982-4A56-4AB4-92B8-603AF15801E4}" type="parTrans" cxnId="{48AD9ACF-E760-4578-B69D-D70895DB02D8}">
      <dgm:prSet/>
      <dgm:spPr/>
      <dgm:t>
        <a:bodyPr/>
        <a:lstStyle/>
        <a:p>
          <a:endParaRPr lang="ru-RU" sz="1050"/>
        </a:p>
      </dgm:t>
    </dgm:pt>
    <dgm:pt modelId="{6A96621F-DA22-40C9-BAA3-805BF9BCCBC6}" type="sibTrans" cxnId="{48AD9ACF-E760-4578-B69D-D70895DB02D8}">
      <dgm:prSet/>
      <dgm:spPr/>
      <dgm:t>
        <a:bodyPr/>
        <a:lstStyle/>
        <a:p>
          <a:endParaRPr lang="ru-RU" sz="1050"/>
        </a:p>
      </dgm:t>
    </dgm:pt>
    <dgm:pt modelId="{9E3A20EF-8FAB-45A9-900C-45DC870AFD17}">
      <dgm:prSet phldrT="[Текст]" custT="1"/>
      <dgm:spPr/>
      <dgm:t>
        <a:bodyPr/>
        <a:lstStyle/>
        <a:p>
          <a:r>
            <a:rPr lang="uk-UA" sz="1600" dirty="0"/>
            <a:t>Виробнича</a:t>
          </a:r>
          <a:endParaRPr lang="ru-RU" sz="1600" dirty="0"/>
        </a:p>
      </dgm:t>
    </dgm:pt>
    <dgm:pt modelId="{2B0FB6F5-E28E-474F-8D3E-8CFCEBBFD484}" type="parTrans" cxnId="{86EDA278-846A-4A17-9356-C76A89C4ACCC}">
      <dgm:prSet/>
      <dgm:spPr/>
      <dgm:t>
        <a:bodyPr/>
        <a:lstStyle/>
        <a:p>
          <a:endParaRPr lang="ru-RU" sz="1050"/>
        </a:p>
      </dgm:t>
    </dgm:pt>
    <dgm:pt modelId="{3559B1FA-DD1E-456E-B9C9-B7E6098C3F42}" type="sibTrans" cxnId="{86EDA278-846A-4A17-9356-C76A89C4ACCC}">
      <dgm:prSet/>
      <dgm:spPr/>
      <dgm:t>
        <a:bodyPr/>
        <a:lstStyle/>
        <a:p>
          <a:endParaRPr lang="ru-RU" sz="1050"/>
        </a:p>
      </dgm:t>
    </dgm:pt>
    <dgm:pt modelId="{62AB869F-C793-49D1-A52C-C1598386B2B3}">
      <dgm:prSet phldrT="[Текст]" custT="1"/>
      <dgm:spPr/>
      <dgm:t>
        <a:bodyPr/>
        <a:lstStyle/>
        <a:p>
          <a:r>
            <a:rPr lang="uk-UA" sz="1600" dirty="0"/>
            <a:t>Стабілізаційна</a:t>
          </a:r>
          <a:endParaRPr lang="ru-RU" sz="1600" dirty="0"/>
        </a:p>
      </dgm:t>
    </dgm:pt>
    <dgm:pt modelId="{AD603065-9755-409F-9D28-D71C4E0F9E14}" type="parTrans" cxnId="{1EDCEE22-6968-4FA7-BFAA-58FC8AF1530B}">
      <dgm:prSet/>
      <dgm:spPr/>
      <dgm:t>
        <a:bodyPr/>
        <a:lstStyle/>
        <a:p>
          <a:endParaRPr lang="ru-RU" sz="1050"/>
        </a:p>
      </dgm:t>
    </dgm:pt>
    <dgm:pt modelId="{D3A0E2E5-9DB2-4F38-9B9E-133EA577557C}" type="sibTrans" cxnId="{1EDCEE22-6968-4FA7-BFAA-58FC8AF1530B}">
      <dgm:prSet/>
      <dgm:spPr/>
      <dgm:t>
        <a:bodyPr/>
        <a:lstStyle/>
        <a:p>
          <a:endParaRPr lang="ru-RU" sz="1050"/>
        </a:p>
      </dgm:t>
    </dgm:pt>
    <dgm:pt modelId="{885C6F31-3B68-4C92-800A-E1C99C85EC1C}">
      <dgm:prSet custT="1"/>
      <dgm:spPr/>
      <dgm:t>
        <a:bodyPr/>
        <a:lstStyle/>
        <a:p>
          <a:r>
            <a:rPr lang="uk-UA" sz="1600" dirty="0"/>
            <a:t>Інвестиційна</a:t>
          </a:r>
          <a:endParaRPr lang="ru-RU" sz="1600" dirty="0"/>
        </a:p>
      </dgm:t>
    </dgm:pt>
    <dgm:pt modelId="{A0F4EDCD-2A83-4EBE-8406-1E218F62CA94}" type="parTrans" cxnId="{DDC3FE3D-AB7F-4CA7-B2AB-63CEA6CEF437}">
      <dgm:prSet/>
      <dgm:spPr/>
      <dgm:t>
        <a:bodyPr/>
        <a:lstStyle/>
        <a:p>
          <a:endParaRPr lang="ru-RU" sz="1050"/>
        </a:p>
      </dgm:t>
    </dgm:pt>
    <dgm:pt modelId="{0464DB02-BC9A-48A0-BFFD-6FC724F46E32}" type="sibTrans" cxnId="{DDC3FE3D-AB7F-4CA7-B2AB-63CEA6CEF437}">
      <dgm:prSet/>
      <dgm:spPr/>
      <dgm:t>
        <a:bodyPr/>
        <a:lstStyle/>
        <a:p>
          <a:endParaRPr lang="ru-RU" sz="1050"/>
        </a:p>
      </dgm:t>
    </dgm:pt>
    <dgm:pt modelId="{81DDF453-591D-408F-BC43-652E129B5BFB}">
      <dgm:prSet custT="1"/>
      <dgm:spPr/>
      <dgm:t>
        <a:bodyPr/>
        <a:lstStyle/>
        <a:p>
          <a:r>
            <a:rPr lang="uk-UA" sz="1600" dirty="0"/>
            <a:t>Збутова</a:t>
          </a:r>
          <a:endParaRPr lang="ru-RU" sz="1600" dirty="0"/>
        </a:p>
      </dgm:t>
    </dgm:pt>
    <dgm:pt modelId="{CDD9C936-6FF9-4170-B132-E0C09708132D}" type="parTrans" cxnId="{28426656-E084-46B8-87CB-543B04657120}">
      <dgm:prSet/>
      <dgm:spPr/>
      <dgm:t>
        <a:bodyPr/>
        <a:lstStyle/>
        <a:p>
          <a:endParaRPr lang="ru-RU" sz="1050"/>
        </a:p>
      </dgm:t>
    </dgm:pt>
    <dgm:pt modelId="{B898ABD7-DBA8-4831-99A1-9D41D2753443}" type="sibTrans" cxnId="{28426656-E084-46B8-87CB-543B04657120}">
      <dgm:prSet/>
      <dgm:spPr/>
      <dgm:t>
        <a:bodyPr/>
        <a:lstStyle/>
        <a:p>
          <a:endParaRPr lang="ru-RU" sz="1050"/>
        </a:p>
      </dgm:t>
    </dgm:pt>
    <dgm:pt modelId="{E03C2D7D-0335-450C-A80B-48B4B8050A07}">
      <dgm:prSet custT="1"/>
      <dgm:spPr/>
      <dgm:t>
        <a:bodyPr/>
        <a:lstStyle/>
        <a:p>
          <a:r>
            <a:rPr lang="uk-UA" sz="1600" dirty="0"/>
            <a:t>Інноваційна</a:t>
          </a:r>
          <a:endParaRPr lang="ru-RU" sz="1600" dirty="0"/>
        </a:p>
      </dgm:t>
    </dgm:pt>
    <dgm:pt modelId="{C5F7D2C7-0942-4E5B-8628-0CAF9D6A6234}" type="parTrans" cxnId="{04294CB7-219B-4047-A422-FEA45CE962AE}">
      <dgm:prSet/>
      <dgm:spPr/>
      <dgm:t>
        <a:bodyPr/>
        <a:lstStyle/>
        <a:p>
          <a:endParaRPr lang="ru-RU" sz="1050"/>
        </a:p>
      </dgm:t>
    </dgm:pt>
    <dgm:pt modelId="{D0376837-555A-4388-9306-1844ECE53758}" type="sibTrans" cxnId="{04294CB7-219B-4047-A422-FEA45CE962AE}">
      <dgm:prSet/>
      <dgm:spPr/>
      <dgm:t>
        <a:bodyPr/>
        <a:lstStyle/>
        <a:p>
          <a:endParaRPr lang="ru-RU" sz="1050"/>
        </a:p>
      </dgm:t>
    </dgm:pt>
    <dgm:pt modelId="{14305A7E-7ECE-4FAE-8C2C-EA7485EE12AE}" type="pres">
      <dgm:prSet presAssocID="{568E80F1-0082-434E-8FDD-C7290187D53E}" presName="cycle" presStyleCnt="0">
        <dgm:presLayoutVars>
          <dgm:dir/>
          <dgm:resizeHandles val="exact"/>
        </dgm:presLayoutVars>
      </dgm:prSet>
      <dgm:spPr/>
    </dgm:pt>
    <dgm:pt modelId="{882E28F9-6B65-404D-A0AA-A2170C8F33B7}" type="pres">
      <dgm:prSet presAssocID="{1DA77398-1EB6-4131-A69B-C77519D315A5}" presName="node" presStyleLbl="node1" presStyleIdx="0" presStyleCnt="8" custScaleX="148261" custScaleY="87071">
        <dgm:presLayoutVars>
          <dgm:bulletEnabled val="1"/>
        </dgm:presLayoutVars>
      </dgm:prSet>
      <dgm:spPr/>
    </dgm:pt>
    <dgm:pt modelId="{B3971981-F48B-41BB-8111-B60FE9C965A2}" type="pres">
      <dgm:prSet presAssocID="{1DA77398-1EB6-4131-A69B-C77519D315A5}" presName="spNode" presStyleCnt="0"/>
      <dgm:spPr/>
    </dgm:pt>
    <dgm:pt modelId="{E45745F4-D570-4573-8AFF-E693DE01B21D}" type="pres">
      <dgm:prSet presAssocID="{0031ABC7-D017-46FF-AF7D-3BC384D3B19C}" presName="sibTrans" presStyleLbl="sibTrans1D1" presStyleIdx="0" presStyleCnt="8"/>
      <dgm:spPr/>
    </dgm:pt>
    <dgm:pt modelId="{85E58E64-4988-483B-A2EA-920C2265E2DE}" type="pres">
      <dgm:prSet presAssocID="{885C6F31-3B68-4C92-800A-E1C99C85EC1C}" presName="node" presStyleLbl="node1" presStyleIdx="1" presStyleCnt="8" custScaleX="153814" custScaleY="98299">
        <dgm:presLayoutVars>
          <dgm:bulletEnabled val="1"/>
        </dgm:presLayoutVars>
      </dgm:prSet>
      <dgm:spPr/>
    </dgm:pt>
    <dgm:pt modelId="{24FBB51F-F119-4080-AA29-EE20432E88C7}" type="pres">
      <dgm:prSet presAssocID="{885C6F31-3B68-4C92-800A-E1C99C85EC1C}" presName="spNode" presStyleCnt="0"/>
      <dgm:spPr/>
    </dgm:pt>
    <dgm:pt modelId="{B6FAF74D-27CF-4AFF-B7C4-C5C47B472405}" type="pres">
      <dgm:prSet presAssocID="{0464DB02-BC9A-48A0-BFFD-6FC724F46E32}" presName="sibTrans" presStyleLbl="sibTrans1D1" presStyleIdx="1" presStyleCnt="8"/>
      <dgm:spPr/>
    </dgm:pt>
    <dgm:pt modelId="{A83DFC43-5ECE-445A-8556-F3870467F83B}" type="pres">
      <dgm:prSet presAssocID="{E03C2D7D-0335-450C-A80B-48B4B8050A07}" presName="node" presStyleLbl="node1" presStyleIdx="2" presStyleCnt="8" custScaleX="143393" custScaleY="106843">
        <dgm:presLayoutVars>
          <dgm:bulletEnabled val="1"/>
        </dgm:presLayoutVars>
      </dgm:prSet>
      <dgm:spPr/>
    </dgm:pt>
    <dgm:pt modelId="{1B4E9DE6-325B-4AB3-9377-0DF7D3041C9D}" type="pres">
      <dgm:prSet presAssocID="{E03C2D7D-0335-450C-A80B-48B4B8050A07}" presName="spNode" presStyleCnt="0"/>
      <dgm:spPr/>
    </dgm:pt>
    <dgm:pt modelId="{D594C300-7BFE-49B6-A339-46362908E4B1}" type="pres">
      <dgm:prSet presAssocID="{D0376837-555A-4388-9306-1844ECE53758}" presName="sibTrans" presStyleLbl="sibTrans1D1" presStyleIdx="2" presStyleCnt="8"/>
      <dgm:spPr/>
    </dgm:pt>
    <dgm:pt modelId="{D9C5571F-AEE3-45A0-9D90-87AC0E9AF9B3}" type="pres">
      <dgm:prSet presAssocID="{81DDF453-591D-408F-BC43-652E129B5BFB}" presName="node" presStyleLbl="node1" presStyleIdx="3" presStyleCnt="8" custScaleX="129792" custRadScaleRad="99374" custRadScaleInc="-67627">
        <dgm:presLayoutVars>
          <dgm:bulletEnabled val="1"/>
        </dgm:presLayoutVars>
      </dgm:prSet>
      <dgm:spPr/>
    </dgm:pt>
    <dgm:pt modelId="{9E9E4896-1DFB-48BF-AF09-3CF0D9678C1E}" type="pres">
      <dgm:prSet presAssocID="{81DDF453-591D-408F-BC43-652E129B5BFB}" presName="spNode" presStyleCnt="0"/>
      <dgm:spPr/>
    </dgm:pt>
    <dgm:pt modelId="{11E34A5C-D302-4492-B6BB-B53399822B72}" type="pres">
      <dgm:prSet presAssocID="{B898ABD7-DBA8-4831-99A1-9D41D2753443}" presName="sibTrans" presStyleLbl="sibTrans1D1" presStyleIdx="3" presStyleCnt="8"/>
      <dgm:spPr/>
    </dgm:pt>
    <dgm:pt modelId="{CA2DDA82-4928-465F-9D1E-B5372CFA3254}" type="pres">
      <dgm:prSet presAssocID="{1B13B810-1294-4DBD-8CA0-566955B68ED7}" presName="node" presStyleLbl="node1" presStyleIdx="4" presStyleCnt="8" custScaleX="170853" custScaleY="112616" custRadScaleRad="97596" custRadScaleInc="-25430">
        <dgm:presLayoutVars>
          <dgm:bulletEnabled val="1"/>
        </dgm:presLayoutVars>
      </dgm:prSet>
      <dgm:spPr/>
    </dgm:pt>
    <dgm:pt modelId="{0D26ED41-D6B2-410B-9074-96CBBC650A6C}" type="pres">
      <dgm:prSet presAssocID="{1B13B810-1294-4DBD-8CA0-566955B68ED7}" presName="spNode" presStyleCnt="0"/>
      <dgm:spPr/>
    </dgm:pt>
    <dgm:pt modelId="{BF6D0B93-676A-49ED-B1CB-50E6D321D1A5}" type="pres">
      <dgm:prSet presAssocID="{31DFA2B5-E537-4B54-9156-8144DB0447C7}" presName="sibTrans" presStyleLbl="sibTrans1D1" presStyleIdx="4" presStyleCnt="8"/>
      <dgm:spPr/>
    </dgm:pt>
    <dgm:pt modelId="{5C7E45DC-94FC-4608-857C-8A19FEA5551B}" type="pres">
      <dgm:prSet presAssocID="{EF0F9495-99C1-4684-BE70-2896E26E7C4F}" presName="node" presStyleLbl="node1" presStyleIdx="5" presStyleCnt="8" custScaleX="181061" custScaleY="73169" custRadScaleRad="97103" custRadScaleInc="51941">
        <dgm:presLayoutVars>
          <dgm:bulletEnabled val="1"/>
        </dgm:presLayoutVars>
      </dgm:prSet>
      <dgm:spPr/>
    </dgm:pt>
    <dgm:pt modelId="{DDEB1C3A-5B57-4A7F-B7DF-22020F48960B}" type="pres">
      <dgm:prSet presAssocID="{EF0F9495-99C1-4684-BE70-2896E26E7C4F}" presName="spNode" presStyleCnt="0"/>
      <dgm:spPr/>
    </dgm:pt>
    <dgm:pt modelId="{7D24F06B-DECD-4738-94EC-51F35401FCE9}" type="pres">
      <dgm:prSet presAssocID="{6A96621F-DA22-40C9-BAA3-805BF9BCCBC6}" presName="sibTrans" presStyleLbl="sibTrans1D1" presStyleIdx="5" presStyleCnt="8"/>
      <dgm:spPr/>
    </dgm:pt>
    <dgm:pt modelId="{74F2B20B-AF67-4AF5-A9BE-14A1E026D60C}" type="pres">
      <dgm:prSet presAssocID="{9E3A20EF-8FAB-45A9-900C-45DC870AFD17}" presName="node" presStyleLbl="node1" presStyleIdx="6" presStyleCnt="8" custScaleX="147790" custScaleY="90773" custRadScaleRad="100002" custRadScaleInc="2602">
        <dgm:presLayoutVars>
          <dgm:bulletEnabled val="1"/>
        </dgm:presLayoutVars>
      </dgm:prSet>
      <dgm:spPr/>
    </dgm:pt>
    <dgm:pt modelId="{4DE62B7F-6AC9-4828-95FF-03B4FAB87157}" type="pres">
      <dgm:prSet presAssocID="{9E3A20EF-8FAB-45A9-900C-45DC870AFD17}" presName="spNode" presStyleCnt="0"/>
      <dgm:spPr/>
    </dgm:pt>
    <dgm:pt modelId="{E633807A-170E-4203-BFCF-3163686C212D}" type="pres">
      <dgm:prSet presAssocID="{3559B1FA-DD1E-456E-B9C9-B7E6098C3F42}" presName="sibTrans" presStyleLbl="sibTrans1D1" presStyleIdx="6" presStyleCnt="8"/>
      <dgm:spPr/>
    </dgm:pt>
    <dgm:pt modelId="{AE3D3ADD-1674-490B-A1A5-CF29B1A5138F}" type="pres">
      <dgm:prSet presAssocID="{62AB869F-C793-49D1-A52C-C1598386B2B3}" presName="node" presStyleLbl="node1" presStyleIdx="7" presStyleCnt="8" custScaleX="154026" custScaleY="98299">
        <dgm:presLayoutVars>
          <dgm:bulletEnabled val="1"/>
        </dgm:presLayoutVars>
      </dgm:prSet>
      <dgm:spPr/>
    </dgm:pt>
    <dgm:pt modelId="{BD69397F-35FE-4597-B1AC-774C44E248F2}" type="pres">
      <dgm:prSet presAssocID="{62AB869F-C793-49D1-A52C-C1598386B2B3}" presName="spNode" presStyleCnt="0"/>
      <dgm:spPr/>
    </dgm:pt>
    <dgm:pt modelId="{16FE08E3-0FD5-403E-B7FA-23B7831E020E}" type="pres">
      <dgm:prSet presAssocID="{D3A0E2E5-9DB2-4F38-9B9E-133EA577557C}" presName="sibTrans" presStyleLbl="sibTrans1D1" presStyleIdx="7" presStyleCnt="8"/>
      <dgm:spPr/>
    </dgm:pt>
  </dgm:ptLst>
  <dgm:cxnLst>
    <dgm:cxn modelId="{B6CFE608-2C0F-4921-B5A6-A9967DC80852}" type="presOf" srcId="{81DDF453-591D-408F-BC43-652E129B5BFB}" destId="{D9C5571F-AEE3-45A0-9D90-87AC0E9AF9B3}" srcOrd="0" destOrd="0" presId="urn:microsoft.com/office/officeart/2005/8/layout/cycle6"/>
    <dgm:cxn modelId="{B97E080C-ED1B-4027-B08F-AF8D4D1B644E}" type="presOf" srcId="{B898ABD7-DBA8-4831-99A1-9D41D2753443}" destId="{11E34A5C-D302-4492-B6BB-B53399822B72}" srcOrd="0" destOrd="0" presId="urn:microsoft.com/office/officeart/2005/8/layout/cycle6"/>
    <dgm:cxn modelId="{BB917B19-C441-4891-AC43-2E7F91438122}" type="presOf" srcId="{6A96621F-DA22-40C9-BAA3-805BF9BCCBC6}" destId="{7D24F06B-DECD-4738-94EC-51F35401FCE9}" srcOrd="0" destOrd="0" presId="urn:microsoft.com/office/officeart/2005/8/layout/cycle6"/>
    <dgm:cxn modelId="{8C259920-950A-4B60-9A59-BF560E8D8E9B}" srcId="{568E80F1-0082-434E-8FDD-C7290187D53E}" destId="{1B13B810-1294-4DBD-8CA0-566955B68ED7}" srcOrd="4" destOrd="0" parTransId="{60D9B35B-AB12-4094-88A2-3D529CBEDA04}" sibTransId="{31DFA2B5-E537-4B54-9156-8144DB0447C7}"/>
    <dgm:cxn modelId="{4C2C3321-BD09-4FAC-A39E-4BDEBC3D8548}" type="presOf" srcId="{568E80F1-0082-434E-8FDD-C7290187D53E}" destId="{14305A7E-7ECE-4FAE-8C2C-EA7485EE12AE}" srcOrd="0" destOrd="0" presId="urn:microsoft.com/office/officeart/2005/8/layout/cycle6"/>
    <dgm:cxn modelId="{1EDCEE22-6968-4FA7-BFAA-58FC8AF1530B}" srcId="{568E80F1-0082-434E-8FDD-C7290187D53E}" destId="{62AB869F-C793-49D1-A52C-C1598386B2B3}" srcOrd="7" destOrd="0" parTransId="{AD603065-9755-409F-9D28-D71C4E0F9E14}" sibTransId="{D3A0E2E5-9DB2-4F38-9B9E-133EA577557C}"/>
    <dgm:cxn modelId="{12F81828-60E1-4842-8955-211D2488999E}" srcId="{568E80F1-0082-434E-8FDD-C7290187D53E}" destId="{1DA77398-1EB6-4131-A69B-C77519D315A5}" srcOrd="0" destOrd="0" parTransId="{D136E4CB-DDEC-40EC-95D8-F9A59C01E8AF}" sibTransId="{0031ABC7-D017-46FF-AF7D-3BC384D3B19C}"/>
    <dgm:cxn modelId="{C0DFEF34-A1B3-45DF-8F7F-AFBB5B4E84CB}" type="presOf" srcId="{1B13B810-1294-4DBD-8CA0-566955B68ED7}" destId="{CA2DDA82-4928-465F-9D1E-B5372CFA3254}" srcOrd="0" destOrd="0" presId="urn:microsoft.com/office/officeart/2005/8/layout/cycle6"/>
    <dgm:cxn modelId="{DDC3FE3D-AB7F-4CA7-B2AB-63CEA6CEF437}" srcId="{568E80F1-0082-434E-8FDD-C7290187D53E}" destId="{885C6F31-3B68-4C92-800A-E1C99C85EC1C}" srcOrd="1" destOrd="0" parTransId="{A0F4EDCD-2A83-4EBE-8406-1E218F62CA94}" sibTransId="{0464DB02-BC9A-48A0-BFFD-6FC724F46E32}"/>
    <dgm:cxn modelId="{7EC3A573-4983-47BB-BEF3-77C5EF8DA506}" type="presOf" srcId="{9E3A20EF-8FAB-45A9-900C-45DC870AFD17}" destId="{74F2B20B-AF67-4AF5-A9BE-14A1E026D60C}" srcOrd="0" destOrd="0" presId="urn:microsoft.com/office/officeart/2005/8/layout/cycle6"/>
    <dgm:cxn modelId="{DDF1E373-D439-4F59-B7D8-7DE11CA0D284}" type="presOf" srcId="{62AB869F-C793-49D1-A52C-C1598386B2B3}" destId="{AE3D3ADD-1674-490B-A1A5-CF29B1A5138F}" srcOrd="0" destOrd="0" presId="urn:microsoft.com/office/officeart/2005/8/layout/cycle6"/>
    <dgm:cxn modelId="{67BCD754-924D-42AA-8912-0994E735C114}" type="presOf" srcId="{3559B1FA-DD1E-456E-B9C9-B7E6098C3F42}" destId="{E633807A-170E-4203-BFCF-3163686C212D}" srcOrd="0" destOrd="0" presId="urn:microsoft.com/office/officeart/2005/8/layout/cycle6"/>
    <dgm:cxn modelId="{EFD89375-AD95-4B7C-B57F-5865209C11EA}" type="presOf" srcId="{D3A0E2E5-9DB2-4F38-9B9E-133EA577557C}" destId="{16FE08E3-0FD5-403E-B7FA-23B7831E020E}" srcOrd="0" destOrd="0" presId="urn:microsoft.com/office/officeart/2005/8/layout/cycle6"/>
    <dgm:cxn modelId="{28426656-E084-46B8-87CB-543B04657120}" srcId="{568E80F1-0082-434E-8FDD-C7290187D53E}" destId="{81DDF453-591D-408F-BC43-652E129B5BFB}" srcOrd="3" destOrd="0" parTransId="{CDD9C936-6FF9-4170-B132-E0C09708132D}" sibTransId="{B898ABD7-DBA8-4831-99A1-9D41D2753443}"/>
    <dgm:cxn modelId="{86EDA278-846A-4A17-9356-C76A89C4ACCC}" srcId="{568E80F1-0082-434E-8FDD-C7290187D53E}" destId="{9E3A20EF-8FAB-45A9-900C-45DC870AFD17}" srcOrd="6" destOrd="0" parTransId="{2B0FB6F5-E28E-474F-8D3E-8CFCEBBFD484}" sibTransId="{3559B1FA-DD1E-456E-B9C9-B7E6098C3F42}"/>
    <dgm:cxn modelId="{95678481-3268-4F43-91F7-31F66417655F}" type="presOf" srcId="{1DA77398-1EB6-4131-A69B-C77519D315A5}" destId="{882E28F9-6B65-404D-A0AA-A2170C8F33B7}" srcOrd="0" destOrd="0" presId="urn:microsoft.com/office/officeart/2005/8/layout/cycle6"/>
    <dgm:cxn modelId="{9DD8A887-E9E8-4FBE-A62E-0A7B13AFF20F}" type="presOf" srcId="{0031ABC7-D017-46FF-AF7D-3BC384D3B19C}" destId="{E45745F4-D570-4573-8AFF-E693DE01B21D}" srcOrd="0" destOrd="0" presId="urn:microsoft.com/office/officeart/2005/8/layout/cycle6"/>
    <dgm:cxn modelId="{C5608897-1955-4788-BA28-7FAECBA03B2D}" type="presOf" srcId="{EF0F9495-99C1-4684-BE70-2896E26E7C4F}" destId="{5C7E45DC-94FC-4608-857C-8A19FEA5551B}" srcOrd="0" destOrd="0" presId="urn:microsoft.com/office/officeart/2005/8/layout/cycle6"/>
    <dgm:cxn modelId="{913CCD97-718B-4390-B525-988850AC3D3A}" type="presOf" srcId="{E03C2D7D-0335-450C-A80B-48B4B8050A07}" destId="{A83DFC43-5ECE-445A-8556-F3870467F83B}" srcOrd="0" destOrd="0" presId="urn:microsoft.com/office/officeart/2005/8/layout/cycle6"/>
    <dgm:cxn modelId="{6F543CA4-B5B6-4C73-854C-53B07923C24A}" type="presOf" srcId="{885C6F31-3B68-4C92-800A-E1C99C85EC1C}" destId="{85E58E64-4988-483B-A2EA-920C2265E2DE}" srcOrd="0" destOrd="0" presId="urn:microsoft.com/office/officeart/2005/8/layout/cycle6"/>
    <dgm:cxn modelId="{04294CB7-219B-4047-A422-FEA45CE962AE}" srcId="{568E80F1-0082-434E-8FDD-C7290187D53E}" destId="{E03C2D7D-0335-450C-A80B-48B4B8050A07}" srcOrd="2" destOrd="0" parTransId="{C5F7D2C7-0942-4E5B-8628-0CAF9D6A6234}" sibTransId="{D0376837-555A-4388-9306-1844ECE53758}"/>
    <dgm:cxn modelId="{3A64F9C7-C93B-431A-B3E7-EF391EB69769}" type="presOf" srcId="{0464DB02-BC9A-48A0-BFFD-6FC724F46E32}" destId="{B6FAF74D-27CF-4AFF-B7C4-C5C47B472405}" srcOrd="0" destOrd="0" presId="urn:microsoft.com/office/officeart/2005/8/layout/cycle6"/>
    <dgm:cxn modelId="{6613F9CB-86F5-4C7F-A07F-2438E66A58A2}" type="presOf" srcId="{31DFA2B5-E537-4B54-9156-8144DB0447C7}" destId="{BF6D0B93-676A-49ED-B1CB-50E6D321D1A5}" srcOrd="0" destOrd="0" presId="urn:microsoft.com/office/officeart/2005/8/layout/cycle6"/>
    <dgm:cxn modelId="{48AD9ACF-E760-4578-B69D-D70895DB02D8}" srcId="{568E80F1-0082-434E-8FDD-C7290187D53E}" destId="{EF0F9495-99C1-4684-BE70-2896E26E7C4F}" srcOrd="5" destOrd="0" parTransId="{6A0AE982-4A56-4AB4-92B8-603AF15801E4}" sibTransId="{6A96621F-DA22-40C9-BAA3-805BF9BCCBC6}"/>
    <dgm:cxn modelId="{99E645D2-ED29-4FFA-8104-9B1CFB61D363}" type="presOf" srcId="{D0376837-555A-4388-9306-1844ECE53758}" destId="{D594C300-7BFE-49B6-A339-46362908E4B1}" srcOrd="0" destOrd="0" presId="urn:microsoft.com/office/officeart/2005/8/layout/cycle6"/>
    <dgm:cxn modelId="{848D5158-AC09-4481-84DD-2F07EF2E0DA3}" type="presParOf" srcId="{14305A7E-7ECE-4FAE-8C2C-EA7485EE12AE}" destId="{882E28F9-6B65-404D-A0AA-A2170C8F33B7}" srcOrd="0" destOrd="0" presId="urn:microsoft.com/office/officeart/2005/8/layout/cycle6"/>
    <dgm:cxn modelId="{B5BE7417-E33D-4472-A14C-6F911D47B25D}" type="presParOf" srcId="{14305A7E-7ECE-4FAE-8C2C-EA7485EE12AE}" destId="{B3971981-F48B-41BB-8111-B60FE9C965A2}" srcOrd="1" destOrd="0" presId="urn:microsoft.com/office/officeart/2005/8/layout/cycle6"/>
    <dgm:cxn modelId="{B12AD330-2D45-4469-8C13-27B736592C6D}" type="presParOf" srcId="{14305A7E-7ECE-4FAE-8C2C-EA7485EE12AE}" destId="{E45745F4-D570-4573-8AFF-E693DE01B21D}" srcOrd="2" destOrd="0" presId="urn:microsoft.com/office/officeart/2005/8/layout/cycle6"/>
    <dgm:cxn modelId="{887F64FC-6DEC-4B56-A6E6-6C4705886343}" type="presParOf" srcId="{14305A7E-7ECE-4FAE-8C2C-EA7485EE12AE}" destId="{85E58E64-4988-483B-A2EA-920C2265E2DE}" srcOrd="3" destOrd="0" presId="urn:microsoft.com/office/officeart/2005/8/layout/cycle6"/>
    <dgm:cxn modelId="{74265455-923B-4A9E-ACEC-69CB518918AA}" type="presParOf" srcId="{14305A7E-7ECE-4FAE-8C2C-EA7485EE12AE}" destId="{24FBB51F-F119-4080-AA29-EE20432E88C7}" srcOrd="4" destOrd="0" presId="urn:microsoft.com/office/officeart/2005/8/layout/cycle6"/>
    <dgm:cxn modelId="{D6EA4C20-96A1-45F1-9A32-F33A488BCDA6}" type="presParOf" srcId="{14305A7E-7ECE-4FAE-8C2C-EA7485EE12AE}" destId="{B6FAF74D-27CF-4AFF-B7C4-C5C47B472405}" srcOrd="5" destOrd="0" presId="urn:microsoft.com/office/officeart/2005/8/layout/cycle6"/>
    <dgm:cxn modelId="{5553FFC0-1509-4620-AFF6-FBF330F8D020}" type="presParOf" srcId="{14305A7E-7ECE-4FAE-8C2C-EA7485EE12AE}" destId="{A83DFC43-5ECE-445A-8556-F3870467F83B}" srcOrd="6" destOrd="0" presId="urn:microsoft.com/office/officeart/2005/8/layout/cycle6"/>
    <dgm:cxn modelId="{8E851AE7-34A8-49DC-BAA3-61E99A76851C}" type="presParOf" srcId="{14305A7E-7ECE-4FAE-8C2C-EA7485EE12AE}" destId="{1B4E9DE6-325B-4AB3-9377-0DF7D3041C9D}" srcOrd="7" destOrd="0" presId="urn:microsoft.com/office/officeart/2005/8/layout/cycle6"/>
    <dgm:cxn modelId="{E4D761FE-F4F7-4A93-AD44-0C669B8D7D9E}" type="presParOf" srcId="{14305A7E-7ECE-4FAE-8C2C-EA7485EE12AE}" destId="{D594C300-7BFE-49B6-A339-46362908E4B1}" srcOrd="8" destOrd="0" presId="urn:microsoft.com/office/officeart/2005/8/layout/cycle6"/>
    <dgm:cxn modelId="{6EA3762A-92C9-4E37-AC4C-ACE4C8D50685}" type="presParOf" srcId="{14305A7E-7ECE-4FAE-8C2C-EA7485EE12AE}" destId="{D9C5571F-AEE3-45A0-9D90-87AC0E9AF9B3}" srcOrd="9" destOrd="0" presId="urn:microsoft.com/office/officeart/2005/8/layout/cycle6"/>
    <dgm:cxn modelId="{DD0E6E75-D78B-4B24-9C2A-35BD07E1E4CC}" type="presParOf" srcId="{14305A7E-7ECE-4FAE-8C2C-EA7485EE12AE}" destId="{9E9E4896-1DFB-48BF-AF09-3CF0D9678C1E}" srcOrd="10" destOrd="0" presId="urn:microsoft.com/office/officeart/2005/8/layout/cycle6"/>
    <dgm:cxn modelId="{498EF183-8968-44D9-8BF5-EFFB685027E0}" type="presParOf" srcId="{14305A7E-7ECE-4FAE-8C2C-EA7485EE12AE}" destId="{11E34A5C-D302-4492-B6BB-B53399822B72}" srcOrd="11" destOrd="0" presId="urn:microsoft.com/office/officeart/2005/8/layout/cycle6"/>
    <dgm:cxn modelId="{91E814D9-DFF3-45F5-9D36-BBF2E31AE1FE}" type="presParOf" srcId="{14305A7E-7ECE-4FAE-8C2C-EA7485EE12AE}" destId="{CA2DDA82-4928-465F-9D1E-B5372CFA3254}" srcOrd="12" destOrd="0" presId="urn:microsoft.com/office/officeart/2005/8/layout/cycle6"/>
    <dgm:cxn modelId="{EA979498-744B-457C-828F-8D693BC92742}" type="presParOf" srcId="{14305A7E-7ECE-4FAE-8C2C-EA7485EE12AE}" destId="{0D26ED41-D6B2-410B-9074-96CBBC650A6C}" srcOrd="13" destOrd="0" presId="urn:microsoft.com/office/officeart/2005/8/layout/cycle6"/>
    <dgm:cxn modelId="{A85B4770-3020-421E-ADCA-6DA465FF9F0A}" type="presParOf" srcId="{14305A7E-7ECE-4FAE-8C2C-EA7485EE12AE}" destId="{BF6D0B93-676A-49ED-B1CB-50E6D321D1A5}" srcOrd="14" destOrd="0" presId="urn:microsoft.com/office/officeart/2005/8/layout/cycle6"/>
    <dgm:cxn modelId="{914809F9-812A-4671-A05B-7F0EE5D8AAE0}" type="presParOf" srcId="{14305A7E-7ECE-4FAE-8C2C-EA7485EE12AE}" destId="{5C7E45DC-94FC-4608-857C-8A19FEA5551B}" srcOrd="15" destOrd="0" presId="urn:microsoft.com/office/officeart/2005/8/layout/cycle6"/>
    <dgm:cxn modelId="{59D66124-BB9E-47E5-A36C-7B9D1833B620}" type="presParOf" srcId="{14305A7E-7ECE-4FAE-8C2C-EA7485EE12AE}" destId="{DDEB1C3A-5B57-4A7F-B7DF-22020F48960B}" srcOrd="16" destOrd="0" presId="urn:microsoft.com/office/officeart/2005/8/layout/cycle6"/>
    <dgm:cxn modelId="{443D148C-A0D9-4462-87E3-BDEA42B3E31A}" type="presParOf" srcId="{14305A7E-7ECE-4FAE-8C2C-EA7485EE12AE}" destId="{7D24F06B-DECD-4738-94EC-51F35401FCE9}" srcOrd="17" destOrd="0" presId="urn:microsoft.com/office/officeart/2005/8/layout/cycle6"/>
    <dgm:cxn modelId="{B1123D77-3F9B-4FAB-BCD9-1F5A8CAF25D0}" type="presParOf" srcId="{14305A7E-7ECE-4FAE-8C2C-EA7485EE12AE}" destId="{74F2B20B-AF67-4AF5-A9BE-14A1E026D60C}" srcOrd="18" destOrd="0" presId="urn:microsoft.com/office/officeart/2005/8/layout/cycle6"/>
    <dgm:cxn modelId="{A53C52C3-6370-4AAA-811A-3AE372E80DC7}" type="presParOf" srcId="{14305A7E-7ECE-4FAE-8C2C-EA7485EE12AE}" destId="{4DE62B7F-6AC9-4828-95FF-03B4FAB87157}" srcOrd="19" destOrd="0" presId="urn:microsoft.com/office/officeart/2005/8/layout/cycle6"/>
    <dgm:cxn modelId="{4E2E5E44-7906-4683-955C-2EFE3E5D010F}" type="presParOf" srcId="{14305A7E-7ECE-4FAE-8C2C-EA7485EE12AE}" destId="{E633807A-170E-4203-BFCF-3163686C212D}" srcOrd="20" destOrd="0" presId="urn:microsoft.com/office/officeart/2005/8/layout/cycle6"/>
    <dgm:cxn modelId="{22AF0069-7D33-40F0-A1F6-C156A0A2B109}" type="presParOf" srcId="{14305A7E-7ECE-4FAE-8C2C-EA7485EE12AE}" destId="{AE3D3ADD-1674-490B-A1A5-CF29B1A5138F}" srcOrd="21" destOrd="0" presId="urn:microsoft.com/office/officeart/2005/8/layout/cycle6"/>
    <dgm:cxn modelId="{1F91D4AC-484F-4806-A126-BFF71BB8D6EA}" type="presParOf" srcId="{14305A7E-7ECE-4FAE-8C2C-EA7485EE12AE}" destId="{BD69397F-35FE-4597-B1AC-774C44E248F2}" srcOrd="22" destOrd="0" presId="urn:microsoft.com/office/officeart/2005/8/layout/cycle6"/>
    <dgm:cxn modelId="{99F87F18-EE14-4572-A1C6-32E0AD4F6485}" type="presParOf" srcId="{14305A7E-7ECE-4FAE-8C2C-EA7485EE12AE}" destId="{16FE08E3-0FD5-403E-B7FA-23B7831E020E}" srcOrd="23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93B44B-2C18-47B2-8A67-80CBA563E110}">
      <dsp:nvSpPr>
        <dsp:cNvPr id="0" name=""/>
        <dsp:cNvSpPr/>
      </dsp:nvSpPr>
      <dsp:spPr>
        <a:xfrm>
          <a:off x="0" y="378573"/>
          <a:ext cx="54864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4F44DA-EB62-4617-B144-2CE5E29CF7B4}">
      <dsp:nvSpPr>
        <dsp:cNvPr id="0" name=""/>
        <dsp:cNvSpPr/>
      </dsp:nvSpPr>
      <dsp:spPr>
        <a:xfrm>
          <a:off x="274320" y="9573"/>
          <a:ext cx="384048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161" tIns="0" rIns="145161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 dirty="0"/>
            <a:t>Недостатність власних джерел</a:t>
          </a:r>
          <a:endParaRPr lang="ru-RU" sz="2500" kern="1200" dirty="0"/>
        </a:p>
      </dsp:txBody>
      <dsp:txXfrm>
        <a:off x="310346" y="45599"/>
        <a:ext cx="3768428" cy="665948"/>
      </dsp:txXfrm>
    </dsp:sp>
    <dsp:sp modelId="{F0EB5577-9CDC-47F3-8D3C-FF7BE8F9008B}">
      <dsp:nvSpPr>
        <dsp:cNvPr id="0" name=""/>
        <dsp:cNvSpPr/>
      </dsp:nvSpPr>
      <dsp:spPr>
        <a:xfrm>
          <a:off x="0" y="1512574"/>
          <a:ext cx="54864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C95702-9DEC-4D30-B590-4F9AB9C8F2B9}">
      <dsp:nvSpPr>
        <dsp:cNvPr id="0" name=""/>
        <dsp:cNvSpPr/>
      </dsp:nvSpPr>
      <dsp:spPr>
        <a:xfrm>
          <a:off x="274320" y="1143574"/>
          <a:ext cx="384048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161" tIns="0" rIns="145161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/>
            <a:t>Низька кредитоспроможність </a:t>
          </a:r>
          <a:endParaRPr lang="ru-RU" sz="2500" kern="1200"/>
        </a:p>
      </dsp:txBody>
      <dsp:txXfrm>
        <a:off x="310346" y="1179600"/>
        <a:ext cx="3768428" cy="665948"/>
      </dsp:txXfrm>
    </dsp:sp>
    <dsp:sp modelId="{6D90229D-34DF-44AE-8744-4FF009D41F4C}">
      <dsp:nvSpPr>
        <dsp:cNvPr id="0" name=""/>
        <dsp:cNvSpPr/>
      </dsp:nvSpPr>
      <dsp:spPr>
        <a:xfrm>
          <a:off x="0" y="2656148"/>
          <a:ext cx="5486400" cy="6300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83294B-24FB-45F0-9FF9-36A8C8B15F3E}">
      <dsp:nvSpPr>
        <dsp:cNvPr id="0" name=""/>
        <dsp:cNvSpPr/>
      </dsp:nvSpPr>
      <dsp:spPr>
        <a:xfrm>
          <a:off x="274320" y="2277574"/>
          <a:ext cx="3840480" cy="73800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5161" tIns="0" rIns="145161" bIns="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/>
            <a:t>Необхідність заміни зношених ОЗ</a:t>
          </a:r>
          <a:endParaRPr lang="ru-RU" sz="2500" kern="1200"/>
        </a:p>
      </dsp:txBody>
      <dsp:txXfrm>
        <a:off x="310346" y="2313600"/>
        <a:ext cx="3768428" cy="6659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CE512-1A99-46C4-9B41-9C1D04C730C4}">
      <dsp:nvSpPr>
        <dsp:cNvPr id="0" name=""/>
        <dsp:cNvSpPr/>
      </dsp:nvSpPr>
      <dsp:spPr>
        <a:xfrm>
          <a:off x="1695023" y="297182"/>
          <a:ext cx="3840506" cy="3840506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Елементи фінансування</a:t>
          </a:r>
          <a:endParaRPr lang="ru-RU" sz="1600" kern="1200"/>
        </a:p>
      </dsp:txBody>
      <dsp:txXfrm>
        <a:off x="3719062" y="1111003"/>
        <a:ext cx="1371609" cy="1143008"/>
      </dsp:txXfrm>
    </dsp:sp>
    <dsp:sp modelId="{0C53E704-C321-4206-9082-5025F259CFAF}">
      <dsp:nvSpPr>
        <dsp:cNvPr id="0" name=""/>
        <dsp:cNvSpPr/>
      </dsp:nvSpPr>
      <dsp:spPr>
        <a:xfrm>
          <a:off x="1615927" y="434343"/>
          <a:ext cx="3840506" cy="3840506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Елементи кредитування</a:t>
          </a:r>
          <a:endParaRPr lang="ru-RU" sz="1600" kern="1200"/>
        </a:p>
      </dsp:txBody>
      <dsp:txXfrm>
        <a:off x="2530333" y="2926100"/>
        <a:ext cx="2057414" cy="1005847"/>
      </dsp:txXfrm>
    </dsp:sp>
    <dsp:sp modelId="{B415B2D7-A54D-40AF-8279-4B0E6EBDF95D}">
      <dsp:nvSpPr>
        <dsp:cNvPr id="0" name=""/>
        <dsp:cNvSpPr/>
      </dsp:nvSpPr>
      <dsp:spPr>
        <a:xfrm>
          <a:off x="1536831" y="297182"/>
          <a:ext cx="3840506" cy="3840506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/>
            <a:t>Орендна відносини</a:t>
          </a:r>
          <a:endParaRPr lang="ru-RU" sz="1600" kern="1200"/>
        </a:p>
      </dsp:txBody>
      <dsp:txXfrm>
        <a:off x="1981690" y="1111003"/>
        <a:ext cx="1371609" cy="1143008"/>
      </dsp:txXfrm>
    </dsp:sp>
    <dsp:sp modelId="{49553D90-9B19-4781-A0DF-107E85E90BAD}">
      <dsp:nvSpPr>
        <dsp:cNvPr id="0" name=""/>
        <dsp:cNvSpPr/>
      </dsp:nvSpPr>
      <dsp:spPr>
        <a:xfrm>
          <a:off x="1457595" y="59436"/>
          <a:ext cx="4315998" cy="4315998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410713-10E9-4D04-934F-CEBA2E3B1519}">
      <dsp:nvSpPr>
        <dsp:cNvPr id="0" name=""/>
        <dsp:cNvSpPr/>
      </dsp:nvSpPr>
      <dsp:spPr>
        <a:xfrm>
          <a:off x="1378181" y="196354"/>
          <a:ext cx="4315998" cy="4315998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54EBB5-5290-4AE9-998F-ED650AD57EA7}">
      <dsp:nvSpPr>
        <dsp:cNvPr id="0" name=""/>
        <dsp:cNvSpPr/>
      </dsp:nvSpPr>
      <dsp:spPr>
        <a:xfrm>
          <a:off x="1298768" y="59436"/>
          <a:ext cx="4315998" cy="4315998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2E28F9-6B65-404D-A0AA-A2170C8F33B7}">
      <dsp:nvSpPr>
        <dsp:cNvPr id="0" name=""/>
        <dsp:cNvSpPr/>
      </dsp:nvSpPr>
      <dsp:spPr>
        <a:xfrm>
          <a:off x="2508050" y="2444"/>
          <a:ext cx="1579618" cy="60299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000" kern="1200" dirty="0"/>
            <a:t>Фінансова</a:t>
          </a:r>
          <a:endParaRPr lang="ru-RU" sz="2000" kern="1200" dirty="0"/>
        </a:p>
      </dsp:txBody>
      <dsp:txXfrm>
        <a:off x="2537486" y="31880"/>
        <a:ext cx="1520746" cy="544120"/>
      </dsp:txXfrm>
    </dsp:sp>
    <dsp:sp modelId="{E45745F4-D570-4573-8AFF-E693DE01B21D}">
      <dsp:nvSpPr>
        <dsp:cNvPr id="0" name=""/>
        <dsp:cNvSpPr/>
      </dsp:nvSpPr>
      <dsp:spPr>
        <a:xfrm>
          <a:off x="895664" y="303940"/>
          <a:ext cx="4804391" cy="4804391"/>
        </a:xfrm>
        <a:custGeom>
          <a:avLst/>
          <a:gdLst/>
          <a:ahLst/>
          <a:cxnLst/>
          <a:rect l="0" t="0" r="0" b="0"/>
          <a:pathLst>
            <a:path>
              <a:moveTo>
                <a:pt x="3197030" y="135307"/>
              </a:moveTo>
              <a:arcTo wR="2402195" hR="2402195" stAng="17359326" swAng="748172"/>
            </a:path>
          </a:pathLst>
        </a:custGeom>
        <a:noFill/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E58E64-4988-483B-A2EA-920C2265E2DE}">
      <dsp:nvSpPr>
        <dsp:cNvPr id="0" name=""/>
        <dsp:cNvSpPr/>
      </dsp:nvSpPr>
      <dsp:spPr>
        <a:xfrm>
          <a:off x="4177077" y="667152"/>
          <a:ext cx="1638781" cy="680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Інвестиційна</a:t>
          </a:r>
          <a:endParaRPr lang="ru-RU" sz="1600" kern="1200" dirty="0"/>
        </a:p>
      </dsp:txBody>
      <dsp:txXfrm>
        <a:off x="4210308" y="700383"/>
        <a:ext cx="1572319" cy="614288"/>
      </dsp:txXfrm>
    </dsp:sp>
    <dsp:sp modelId="{B6FAF74D-27CF-4AFF-B7C4-C5C47B472405}">
      <dsp:nvSpPr>
        <dsp:cNvPr id="0" name=""/>
        <dsp:cNvSpPr/>
      </dsp:nvSpPr>
      <dsp:spPr>
        <a:xfrm>
          <a:off x="895664" y="303940"/>
          <a:ext cx="4804391" cy="4804391"/>
        </a:xfrm>
        <a:custGeom>
          <a:avLst/>
          <a:gdLst/>
          <a:ahLst/>
          <a:cxnLst/>
          <a:rect l="0" t="0" r="0" b="0"/>
          <a:pathLst>
            <a:path>
              <a:moveTo>
                <a:pt x="4389537" y="1052744"/>
              </a:moveTo>
              <a:arcTo wR="2402195" hR="2402195" stAng="19549355" swAng="1503869"/>
            </a:path>
          </a:pathLst>
        </a:custGeom>
        <a:noFill/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3DFC43-5ECE-445A-8556-F3870467F83B}">
      <dsp:nvSpPr>
        <dsp:cNvPr id="0" name=""/>
        <dsp:cNvSpPr/>
      </dsp:nvSpPr>
      <dsp:spPr>
        <a:xfrm>
          <a:off x="4936178" y="2336176"/>
          <a:ext cx="1527753" cy="73991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Інноваційна</a:t>
          </a:r>
          <a:endParaRPr lang="ru-RU" sz="1600" kern="1200" dirty="0"/>
        </a:p>
      </dsp:txBody>
      <dsp:txXfrm>
        <a:off x="4972298" y="2372296"/>
        <a:ext cx="1455513" cy="667679"/>
      </dsp:txXfrm>
    </dsp:sp>
    <dsp:sp modelId="{D594C300-7BFE-49B6-A339-46362908E4B1}">
      <dsp:nvSpPr>
        <dsp:cNvPr id="0" name=""/>
        <dsp:cNvSpPr/>
      </dsp:nvSpPr>
      <dsp:spPr>
        <a:xfrm>
          <a:off x="904471" y="251287"/>
          <a:ext cx="4804391" cy="4804391"/>
        </a:xfrm>
        <a:custGeom>
          <a:avLst/>
          <a:gdLst/>
          <a:ahLst/>
          <a:cxnLst/>
          <a:rect l="0" t="0" r="0" b="0"/>
          <a:pathLst>
            <a:path>
              <a:moveTo>
                <a:pt x="4765714" y="2831526"/>
              </a:moveTo>
              <a:arcTo wR="2402195" hR="2402195" stAng="617727" swAng="960634"/>
            </a:path>
          </a:pathLst>
        </a:custGeom>
        <a:noFill/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C5571F-AEE3-45A0-9D90-87AC0E9AF9B3}">
      <dsp:nvSpPr>
        <dsp:cNvPr id="0" name=""/>
        <dsp:cNvSpPr/>
      </dsp:nvSpPr>
      <dsp:spPr>
        <a:xfrm>
          <a:off x="4565319" y="3724168"/>
          <a:ext cx="1382843" cy="6925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Збутова</a:t>
          </a:r>
          <a:endParaRPr lang="ru-RU" sz="1600" kern="1200" dirty="0"/>
        </a:p>
      </dsp:txBody>
      <dsp:txXfrm>
        <a:off x="4599126" y="3757975"/>
        <a:ext cx="1315229" cy="624916"/>
      </dsp:txXfrm>
    </dsp:sp>
    <dsp:sp modelId="{11E34A5C-D302-4492-B6BB-B53399822B72}">
      <dsp:nvSpPr>
        <dsp:cNvPr id="0" name=""/>
        <dsp:cNvSpPr/>
      </dsp:nvSpPr>
      <dsp:spPr>
        <a:xfrm>
          <a:off x="994521" y="193106"/>
          <a:ext cx="4804391" cy="4804391"/>
        </a:xfrm>
        <a:custGeom>
          <a:avLst/>
          <a:gdLst/>
          <a:ahLst/>
          <a:cxnLst/>
          <a:rect l="0" t="0" r="0" b="0"/>
          <a:pathLst>
            <a:path>
              <a:moveTo>
                <a:pt x="3963046" y="4228199"/>
              </a:moveTo>
              <a:arcTo wR="2402195" hR="2402195" stAng="2968590" swAng="996601"/>
            </a:path>
          </a:pathLst>
        </a:custGeom>
        <a:noFill/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2DDA82-4928-465F-9D1E-B5372CFA3254}">
      <dsp:nvSpPr>
        <dsp:cNvPr id="0" name=""/>
        <dsp:cNvSpPr/>
      </dsp:nvSpPr>
      <dsp:spPr>
        <a:xfrm>
          <a:off x="2543667" y="4655439"/>
          <a:ext cx="1820320" cy="77989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Соціально-економічна</a:t>
          </a:r>
          <a:endParaRPr lang="ru-RU" sz="1600" kern="1200" dirty="0"/>
        </a:p>
      </dsp:txBody>
      <dsp:txXfrm>
        <a:off x="2581739" y="4693511"/>
        <a:ext cx="1744176" cy="703755"/>
      </dsp:txXfrm>
    </dsp:sp>
    <dsp:sp modelId="{BF6D0B93-676A-49ED-B1CB-50E6D321D1A5}">
      <dsp:nvSpPr>
        <dsp:cNvPr id="0" name=""/>
        <dsp:cNvSpPr/>
      </dsp:nvSpPr>
      <dsp:spPr>
        <a:xfrm>
          <a:off x="953071" y="262826"/>
          <a:ext cx="4804391" cy="4804391"/>
        </a:xfrm>
        <a:custGeom>
          <a:avLst/>
          <a:gdLst/>
          <a:ahLst/>
          <a:cxnLst/>
          <a:rect l="0" t="0" r="0" b="0"/>
          <a:pathLst>
            <a:path>
              <a:moveTo>
                <a:pt x="1580802" y="4659596"/>
              </a:moveTo>
              <a:arcTo wR="2402195" hR="2402195" stAng="6599687" swAng="1472349"/>
            </a:path>
          </a:pathLst>
        </a:custGeom>
        <a:noFill/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7E45DC-94FC-4608-857C-8A19FEA5551B}">
      <dsp:nvSpPr>
        <dsp:cNvPr id="0" name=""/>
        <dsp:cNvSpPr/>
      </dsp:nvSpPr>
      <dsp:spPr>
        <a:xfrm>
          <a:off x="475548" y="3863355"/>
          <a:ext cx="1929079" cy="506717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Підприємницька</a:t>
          </a:r>
          <a:endParaRPr lang="ru-RU" sz="1600" kern="1200" dirty="0"/>
        </a:p>
      </dsp:txBody>
      <dsp:txXfrm>
        <a:off x="500284" y="3888091"/>
        <a:ext cx="1879607" cy="457245"/>
      </dsp:txXfrm>
    </dsp:sp>
    <dsp:sp modelId="{7D24F06B-DECD-4738-94EC-51F35401FCE9}">
      <dsp:nvSpPr>
        <dsp:cNvPr id="0" name=""/>
        <dsp:cNvSpPr/>
      </dsp:nvSpPr>
      <dsp:spPr>
        <a:xfrm>
          <a:off x="866220" y="124352"/>
          <a:ext cx="4804391" cy="4804391"/>
        </a:xfrm>
        <a:custGeom>
          <a:avLst/>
          <a:gdLst/>
          <a:ahLst/>
          <a:cxnLst/>
          <a:rect l="0" t="0" r="0" b="0"/>
          <a:pathLst>
            <a:path>
              <a:moveTo>
                <a:pt x="401161" y="3731257"/>
              </a:moveTo>
              <a:arcTo wR="2402195" hR="2402195" stAng="8784503" swAng="1314190"/>
            </a:path>
          </a:pathLst>
        </a:custGeom>
        <a:noFill/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F2B20B-AF67-4AF5-A9BE-14A1E026D60C}">
      <dsp:nvSpPr>
        <dsp:cNvPr id="0" name=""/>
        <dsp:cNvSpPr/>
      </dsp:nvSpPr>
      <dsp:spPr>
        <a:xfrm>
          <a:off x="108371" y="2375457"/>
          <a:ext cx="1574600" cy="62863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Виробнича</a:t>
          </a:r>
          <a:endParaRPr lang="ru-RU" sz="1600" kern="1200" dirty="0"/>
        </a:p>
      </dsp:txBody>
      <dsp:txXfrm>
        <a:off x="139058" y="2406144"/>
        <a:ext cx="1513226" cy="567256"/>
      </dsp:txXfrm>
    </dsp:sp>
    <dsp:sp modelId="{E633807A-170E-4203-BFCF-3163686C212D}">
      <dsp:nvSpPr>
        <dsp:cNvPr id="0" name=""/>
        <dsp:cNvSpPr/>
      </dsp:nvSpPr>
      <dsp:spPr>
        <a:xfrm>
          <a:off x="895603" y="304029"/>
          <a:ext cx="4804391" cy="4804391"/>
        </a:xfrm>
        <a:custGeom>
          <a:avLst/>
          <a:gdLst/>
          <a:ahLst/>
          <a:cxnLst/>
          <a:rect l="0" t="0" r="0" b="0"/>
          <a:pathLst>
            <a:path>
              <a:moveTo>
                <a:pt x="24423" y="2060516"/>
              </a:moveTo>
              <a:arcTo wR="2402195" hR="2402195" stAng="11290636" swAng="1559609"/>
            </a:path>
          </a:pathLst>
        </a:custGeom>
        <a:noFill/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3D3ADD-1674-490B-A1A5-CF29B1A5138F}">
      <dsp:nvSpPr>
        <dsp:cNvPr id="0" name=""/>
        <dsp:cNvSpPr/>
      </dsp:nvSpPr>
      <dsp:spPr>
        <a:xfrm>
          <a:off x="778730" y="667152"/>
          <a:ext cx="1641040" cy="6807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00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kern="1200" dirty="0"/>
            <a:t>Стабілізаційна</a:t>
          </a:r>
          <a:endParaRPr lang="ru-RU" sz="1600" kern="1200" dirty="0"/>
        </a:p>
      </dsp:txBody>
      <dsp:txXfrm>
        <a:off x="811961" y="700383"/>
        <a:ext cx="1574578" cy="614288"/>
      </dsp:txXfrm>
    </dsp:sp>
    <dsp:sp modelId="{16FE08E3-0FD5-403E-B7FA-23B7831E020E}">
      <dsp:nvSpPr>
        <dsp:cNvPr id="0" name=""/>
        <dsp:cNvSpPr/>
      </dsp:nvSpPr>
      <dsp:spPr>
        <a:xfrm>
          <a:off x="895664" y="303940"/>
          <a:ext cx="4804391" cy="4804391"/>
        </a:xfrm>
        <a:custGeom>
          <a:avLst/>
          <a:gdLst/>
          <a:ahLst/>
          <a:cxnLst/>
          <a:rect l="0" t="0" r="0" b="0"/>
          <a:pathLst>
            <a:path>
              <a:moveTo>
                <a:pt x="1136643" y="360402"/>
              </a:moveTo>
              <a:arcTo wR="2402195" hR="2402195" stAng="14292502" swAng="748172"/>
            </a:path>
          </a:pathLst>
        </a:custGeom>
        <a:noFill/>
        <a:ln w="1143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01.06.2022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sz="120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Рис. 2. Елементи лізингу як альтернативної форми фінансування</a:t>
            </a:r>
          </a:p>
          <a:p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5</a:t>
            </a:fld>
            <a:endParaRPr lang="uk-UA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14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6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7</a:t>
            </a:fld>
            <a:endParaRPr lang="uk-UA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8</a:t>
            </a:fld>
            <a:endParaRPr lang="uk-UA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9</a:t>
            </a:fld>
            <a:endParaRPr lang="uk-UA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10</a:t>
            </a:fld>
            <a:endParaRPr lang="uk-UA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11</a:t>
            </a:fld>
            <a:endParaRPr lang="uk-UA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Рис. 4. Функції лізингу</a:t>
            </a:r>
          </a:p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12</a:t>
            </a:fld>
            <a:endParaRPr lang="uk-UA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13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ср 01.06.22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01.06.22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ср 01.06.22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01.06.22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ср 01.06.22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01.06.22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01.06.22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01.06.22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ср 01.06.22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01.06.22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ср 01.06.22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ср 01.06.22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2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428992" y="1857364"/>
            <a:ext cx="5105400" cy="2868168"/>
          </a:xfrm>
        </p:spPr>
        <p:txBody>
          <a:bodyPr/>
          <a:lstStyle/>
          <a:p>
            <a:pPr algn="ctr"/>
            <a:r>
              <a:rPr lang="uk-UA" dirty="0"/>
              <a:t>ЛІЗИНГОВЕ  кредитування</a:t>
            </a:r>
            <a:br>
              <a:rPr lang="uk-UA" dirty="0"/>
            </a:br>
            <a:r>
              <a:rPr lang="uk-UA" dirty="0"/>
              <a:t>ПІДПРИЄМСТВ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14678" y="1000108"/>
            <a:ext cx="5114778" cy="428628"/>
          </a:xfrm>
        </p:spPr>
        <p:txBody>
          <a:bodyPr>
            <a:normAutofit/>
          </a:bodyPr>
          <a:lstStyle/>
          <a:p>
            <a:r>
              <a:rPr lang="uk-UA" sz="2400" dirty="0"/>
              <a:t>ЛЕКЦІЯ № 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28596" y="214291"/>
            <a:ext cx="7215238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Рисунок 3. Взаємодія між учасниками лізингового бізнесу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1 - Ініціація одержання замовлення на лізинг.  </a:t>
            </a: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2 - Заявка на лізинг. </a:t>
            </a: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3 Розгляд заявки. </a:t>
            </a: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4 - Заявка на проведення маркетингового дослідження основних постачальників устаткування.</a:t>
            </a: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 5 - Вибір найвигіднішого постачальника. </a:t>
            </a: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6 - Пакет документів за вимогою </a:t>
            </a:r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лізингодавця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 7 - Оцінка фінансового стану клієнта і ефективності лізингового проекту.</a:t>
            </a: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 8 - Замовлення-наряд на устаткування. </a:t>
            </a: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9 - Вибір банку-кредитора. </a:t>
            </a:r>
          </a:p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10 - Вибір страхової компанії. 11 - Домовленість щодо продажу майна за залишковою вартістю.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/>
              <a:t> </a:t>
            </a:r>
            <a:endParaRPr lang="ru-RU" sz="2400" dirty="0"/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    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71472" y="1071546"/>
            <a:ext cx="7358114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ринципи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лізингових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відноси</a:t>
            </a:r>
            <a:r>
              <a:rPr lang="uk-UA" sz="2800" b="1" dirty="0">
                <a:latin typeface="Times New Roman" pitchFamily="18" charset="0"/>
                <a:cs typeface="Times New Roman" pitchFamily="18" charset="0"/>
              </a:rPr>
              <a:t>н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платність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терміновість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окупність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 </a:t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прибутковість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цільове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призначення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розмежування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функцій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власника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користувача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об‘єкта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лізингу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- пріоритет </a:t>
            </a:r>
            <a:r>
              <a:rPr lang="uk-UA" sz="2800" dirty="0" err="1">
                <a:latin typeface="Times New Roman" pitchFamily="18" charset="0"/>
                <a:cs typeface="Times New Roman" pitchFamily="18" charset="0"/>
              </a:rPr>
              <a:t>лізингодержувача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008064928"/>
              </p:ext>
            </p:extLst>
          </p:nvPr>
        </p:nvGraphicFramePr>
        <p:xfrm>
          <a:off x="1000100" y="285728"/>
          <a:ext cx="6572296" cy="55007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428604"/>
            <a:ext cx="68580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8" y="428604"/>
          <a:ext cx="6786611" cy="4126422"/>
        </p:xfrm>
        <a:graphic>
          <a:graphicData uri="http://schemas.openxmlformats.org/drawingml/2006/table">
            <a:tbl>
              <a:tblPr/>
              <a:tblGrid>
                <a:gridCol w="20717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87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41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199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39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Класифікацій-на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ознака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Види лізингу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9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1. Склад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учасників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лізингової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угоди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Прямий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Зворотний, або ліз-бек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Непрямий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098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2. Об’єкт лізингу 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Рухомого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майна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Нерухомого майна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Виробничих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комплексів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або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проджект-ліз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37863" marR="3786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034" y="1028343"/>
            <a:ext cx="735811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85786" y="928670"/>
          <a:ext cx="6825007" cy="4987482"/>
        </p:xfrm>
        <a:graphic>
          <a:graphicData uri="http://schemas.openxmlformats.org/drawingml/2006/table">
            <a:tbl>
              <a:tblPr/>
              <a:tblGrid>
                <a:gridCol w="14910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13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90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820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298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3. Обсяг послуг з обслуговування майна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Чистий лізинг, або нет-ліз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Із частковим сервісним обслуговуванням, або Tail-Ser­vice-leasing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Із повним сервісним обслуговуванням — «мокрий» лізинг або Full-Service-leasing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2983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4. Рівень окупності об’єк­та лізингу 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Капітальний (фінансовий) з повною окупністю Finance Leasing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Оперативний із частковою до 90 % окупністю «Operati­ve Leasing»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Нормативний (дійсний) із частковою окупністю та опціоном на викуп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9737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5. Термін використання об’єкта лізингу 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Довгостроковий — строковий — рентера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Середньостроковий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хайринг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hiring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Короткостроковий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рентинг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renting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028342"/>
            <a:ext cx="70009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1" y="785794"/>
          <a:ext cx="6967882" cy="4499027"/>
        </p:xfrm>
        <a:graphic>
          <a:graphicData uri="http://schemas.openxmlformats.org/drawingml/2006/table">
            <a:tbl>
              <a:tblPr/>
              <a:tblGrid>
                <a:gridCol w="1522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98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0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193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817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6. Сектор ринку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Національний (внутрішній)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Міжнародний — експортний, імпортний, транзитний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Спеціальний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6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7. Характер лізингових платежів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Грошовий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Компенсаційний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Змішаний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817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8. Тип майна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З перших рук</a:t>
                      </a:r>
                      <a:r>
                        <a:rPr lang="en-US" sz="2000">
                          <a:latin typeface="Times New Roman"/>
                          <a:ea typeface="Times New Roman"/>
                          <a:cs typeface="Times New Roman"/>
                        </a:rPr>
                        <a:t>» — «First — Hand — leasing»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Вживаного майна «секонд-хенд» — «Second — Hand — leasing»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Револьверний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028342"/>
            <a:ext cx="70009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785787" y="1397000"/>
          <a:ext cx="7000923" cy="3732404"/>
        </p:xfrm>
        <a:graphic>
          <a:graphicData uri="http://schemas.openxmlformats.org/drawingml/2006/table">
            <a:tbl>
              <a:tblPr/>
              <a:tblGrid>
                <a:gridCol w="13573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85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88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817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9.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Спосіб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фінансування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Власні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кошти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Залучені кошти — пайовий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Роздільні кошти</a:t>
                      </a: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 — </a:t>
                      </a: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груповий</a:t>
                      </a:r>
                      <a:r>
                        <a:rPr lang="en-US" sz="2400">
                          <a:latin typeface="Times New Roman"/>
                          <a:ea typeface="Times New Roman"/>
                          <a:cs typeface="Times New Roman"/>
                        </a:rPr>
                        <a:t> Leveraged leasing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634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10.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Ініціатор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лізингової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угоди 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Лізинг рентера — звичайний лізинг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Хай ринг — лізинг виробника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Рентинг —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лізингодавця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1028342"/>
            <a:ext cx="700092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/>
          </a:p>
          <a:p>
            <a:pPr algn="ctr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642910" y="785795"/>
          <a:ext cx="6977090" cy="5768914"/>
        </p:xfrm>
        <a:graphic>
          <a:graphicData uri="http://schemas.openxmlformats.org/drawingml/2006/table">
            <a:tbl>
              <a:tblPr/>
              <a:tblGrid>
                <a:gridCol w="29289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8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0887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Оперативний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Фінансовий лізинг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5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Передача ОЗ 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не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є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об`єктом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оподаткування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ПДВ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Передача ОЗ 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є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об`єктом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оподаткування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ПДВ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33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Передача ОЗ 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не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змінює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податкових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зобов`язань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податку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прибуток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орендодавця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орендаря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Передача ОЗ 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для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цілей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оподаткування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податком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прибуток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прирівнюється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до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його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продажу (для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лізингоодержувача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— до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придбання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5490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100%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лізингових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платежів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можна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відносити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до складу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податкових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витрат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, а ПДВ за ними — до ПК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Платіж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складається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компенсації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частини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вартості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ОЗ,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процентів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комісії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. ПДВ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повної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вартості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в момент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передачі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потрапляє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до ПК.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Проценти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та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комісії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не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є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об`єктом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оподаткування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ПДВ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339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Після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закінчення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строку договору ОЗ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повертається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лізингодавцю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Право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власності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на ОЗ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може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перейти до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лізингоодержувача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одночасно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зі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сплатою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останнього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лізингового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платежу (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якщо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це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800" dirty="0" err="1">
                          <a:latin typeface="Times New Roman"/>
                          <a:ea typeface="Times New Roman"/>
                          <a:cs typeface="Times New Roman"/>
                        </a:rPr>
                        <a:t>передбачено</a:t>
                      </a: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 договором)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19050" marR="19050" marT="19050" marB="1905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778671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95825" algn="l"/>
              </a:tabLst>
            </a:pPr>
            <a:r>
              <a:rPr kumimoji="0" lang="uk-UA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Таблиця 2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95825" algn="l"/>
              </a:tabLst>
            </a:pP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Відмінності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оперативного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лізингу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від</a:t>
            </a:r>
            <a:r>
              <a:rPr kumimoji="0" 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фінансового</a:t>
            </a:r>
            <a:endParaRPr kumimoji="0" 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695825" algn="l"/>
              </a:tabLst>
            </a:pPr>
            <a:endParaRPr kumimoji="0" 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571481"/>
            <a:ext cx="700092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Переваги лізингу: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лізинг дає можливість на 100% фінансувати придбання основних фондів на відміну від банківського кредиту, де фінансовими ресурсами забезпечується тільки 60-70% їх вартості;</a:t>
            </a:r>
          </a:p>
          <a:p>
            <a:pPr lvl="0" algn="just"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підприємству простіше одержати майно в лізинг, ніж узяти позику на його придбання; лізингове майно виступає як застава, право власності на нього належить </a:t>
            </a:r>
            <a:r>
              <a:rPr lang="uk-UA" sz="2400" dirty="0" err="1">
                <a:latin typeface="Times New Roman" pitchFamily="18" charset="0"/>
                <a:cs typeface="Times New Roman" pitchFamily="18" charset="0"/>
              </a:rPr>
              <a:t>лізингодавцю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algn="just">
              <a:buFont typeface="Wingdings" pitchFamily="2" charset="2"/>
              <a:buChar char="q"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лізинг дає підприємству більше можливостей для маневрування під час виплати лізингових платежів, оскільки останні здійснюються підприємством, як правило, після одержання виторгу від реалізації продукції, виробленої на узятому в лізинг устаткуванні;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ru-RU" dirty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598504"/>
          </a:xfrm>
        </p:spPr>
        <p:txBody>
          <a:bodyPr>
            <a:normAutofit/>
          </a:bodyPr>
          <a:lstStyle/>
          <a:p>
            <a:pPr lvl="0" algn="just">
              <a:buFont typeface="Wingdings" pitchFamily="2" charset="2"/>
              <a:buChar char="q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зменшується ризик морального зношення устаткування, тому що підприємство одержує його не у власність, а в оренду; також розширюється можливість оперативного відновлення застарілої техніки без залучення власного капіталу на його фінансування;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лізингове майно не зараховується на баланс підприємства, що підвищує ліквідність суб'єкта господарювання і його можливість одержати банківський кредит;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лізингові платежі включаються до складу валових витрат, що зменшує оподатковуваний прибуток підприємства-лізингоотримувача;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3429024"/>
          </a:xfrm>
        </p:spPr>
        <p:txBody>
          <a:bodyPr>
            <a:normAutofit/>
          </a:bodyPr>
          <a:lstStyle/>
          <a:p>
            <a:pPr marL="0" lvl="0" indent="360000" algn="ctr">
              <a:buNone/>
            </a:pPr>
            <a:r>
              <a:rPr lang="uk-UA" sz="3200" b="1" i="1" u="sng" dirty="0">
                <a:latin typeface="Times New Roman" pitchFamily="18" charset="0"/>
                <a:cs typeface="Times New Roman" pitchFamily="18" charset="0"/>
              </a:rPr>
              <a:t>Питання лекції</a:t>
            </a:r>
            <a:r>
              <a:rPr lang="uk-UA" sz="3200" b="1" i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360000" algn="just">
              <a:buFont typeface="+mj-lt"/>
              <a:buAutoNum type="arabicPeriod"/>
            </a:pP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Передумови застосування лізингового кредиту у діяльності підприємств. Сутність лізингового кредитування.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  <a:p>
            <a:pPr marL="0" indent="360000" algn="just">
              <a:buFont typeface="+mj-lt"/>
              <a:buAutoNum type="arabicPeriod"/>
            </a:pP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лізингу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3200" i="1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характеристика</a:t>
            </a:r>
          </a:p>
          <a:p>
            <a:pPr marL="0" indent="360000" algn="just">
              <a:buFont typeface="+mj-lt"/>
              <a:buAutoNum type="arabicPeriod"/>
            </a:pPr>
            <a:r>
              <a:rPr lang="uk-UA" sz="3200" i="1" dirty="0">
                <a:latin typeface="Times New Roman" pitchFamily="18" charset="0"/>
                <a:cs typeface="Times New Roman" pitchFamily="18" charset="0"/>
              </a:rPr>
              <a:t>Переваги і недоліки лізингу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  <a:p>
            <a:pPr marL="0" lvl="0" indent="360000" algn="just">
              <a:buFont typeface="+mj-lt"/>
              <a:buAutoNum type="arabicPeriod"/>
            </a:pPr>
            <a:endParaRPr lang="uk-UA" dirty="0"/>
          </a:p>
          <a:p>
            <a:pPr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4857784"/>
          </a:xfrm>
        </p:spPr>
        <p:txBody>
          <a:bodyPr/>
          <a:lstStyle/>
          <a:p>
            <a:pPr marL="514350" lvl="0" indent="-514350" algn="just">
              <a:buFont typeface="Wingdings" pitchFamily="2" charset="2"/>
              <a:buChar char="q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зменшується ризик виробництва нової продукції, оскільки при недостатньому попиті на неї підприємство може повернути об'єкт лізингу безпосередньо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лізингодавцю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marL="514350" lvl="0" indent="-514350" algn="just">
              <a:buFont typeface="Wingdings" pitchFamily="2" charset="2"/>
              <a:buChar char="q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досягається ефект фінансового стимулювання, оскільки щорічні фінансові вигоди перевищують розмір відсотків за банківськім кредитом.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uk-UA" i="1" dirty="0">
                <a:latin typeface="Times New Roman" pitchFamily="18" charset="0"/>
                <a:cs typeface="Times New Roman" pitchFamily="18" charset="0"/>
              </a:rPr>
              <a:t>Недоліки: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вартість лізингу для лізингоотримувача, як правило, вище вартості звичайної банківської позики;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укладання лізингової угоди вимагає більш тривалого часу і більш складної організації, ніж складання угоди на звичайну банківську позику;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Font typeface="Wingdings" pitchFamily="2" charset="2"/>
              <a:buChar char="q"/>
            </a:pP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лізингодавець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бере на себе ризик можливого морального зношення основних фондів і неповне чи несвоєчасне одержання лізингових платежів.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143536"/>
          </a:xfrm>
        </p:spPr>
        <p:txBody>
          <a:bodyPr>
            <a:normAutofit/>
          </a:bodyPr>
          <a:lstStyle/>
          <a:p>
            <a:pPr algn="just"/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Лізинг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- слово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англійського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походження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похідне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дієслова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"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to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lease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" - "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здавати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майно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тимчасове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". </a:t>
            </a:r>
          </a:p>
          <a:p>
            <a:pPr algn="just"/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Законодавець вживає термін лізинг у чотирьох значеннях: як вид суспільних (господарських) відносин, як вид господарської діяльності, як господарська операція, як договір.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000108"/>
            <a:ext cx="7239000" cy="5429288"/>
          </a:xfrm>
        </p:spPr>
        <p:txBody>
          <a:bodyPr>
            <a:noAutofit/>
          </a:bodyPr>
          <a:lstStyle/>
          <a:p>
            <a:pPr>
              <a:buNone/>
            </a:pPr>
            <a:endParaRPr lang="uk-UA" sz="2800" b="1" dirty="0"/>
          </a:p>
          <a:p>
            <a:pPr>
              <a:buNone/>
            </a:pPr>
            <a:endParaRPr lang="uk-UA" sz="2800" b="1" dirty="0"/>
          </a:p>
          <a:p>
            <a:pPr>
              <a:buNone/>
            </a:pPr>
            <a:endParaRPr lang="uk-UA" sz="2800" b="1" dirty="0"/>
          </a:p>
          <a:p>
            <a:pPr>
              <a:buNone/>
            </a:pPr>
            <a:endParaRPr lang="uk-UA" sz="2800" b="1" dirty="0"/>
          </a:p>
          <a:p>
            <a:pPr>
              <a:buNone/>
            </a:pPr>
            <a:endParaRPr lang="uk-UA" sz="2800" b="1" dirty="0"/>
          </a:p>
          <a:p>
            <a:pPr>
              <a:buNone/>
            </a:pPr>
            <a:endParaRPr lang="uk-UA" sz="2800" b="1" dirty="0"/>
          </a:p>
          <a:p>
            <a:pPr>
              <a:buNone/>
            </a:pPr>
            <a:endParaRPr lang="uk-UA" sz="2800" b="1" dirty="0"/>
          </a:p>
          <a:p>
            <a:pPr algn="ctr">
              <a:buNone/>
            </a:pPr>
            <a:r>
              <a:rPr lang="uk-UA" sz="2800" b="1" dirty="0"/>
              <a:t>Рис. 1. Передумови застосування лізингу в діяльності підприємств</a:t>
            </a:r>
            <a:endParaRPr lang="ru-RU" sz="2800" dirty="0"/>
          </a:p>
          <a:p>
            <a:pPr marL="0" indent="360000" algn="just">
              <a:buNone/>
            </a:pPr>
            <a:endParaRPr lang="ru-RU" sz="2800" dirty="0"/>
          </a:p>
          <a:p>
            <a:pPr marL="0" lvl="0" indent="360000" algn="just">
              <a:buNone/>
            </a:pPr>
            <a:endParaRPr lang="uk-UA" sz="28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857356" y="1285860"/>
          <a:ext cx="5486400" cy="32861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4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714348" y="1500174"/>
          <a:ext cx="7072362" cy="4572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85720" y="615553"/>
            <a:ext cx="778674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171575" algn="l"/>
              </a:tabLst>
            </a:pPr>
            <a:r>
              <a:rPr kumimoji="0" 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Рис. 2. Елементи лізингу як альтернативної форми фінансування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</a:br>
            <a:endParaRPr kumimoji="0" 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714356"/>
            <a:ext cx="821537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5 липня 2021 року набув чинності Закон України «Про внесення змін до Податкового кодексу України щодо усунення суперечностей та уточнення визначення лізингової, орендної операції» від 01.07.2021 року № 1605-ІХ.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до закону,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лізингова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операція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крім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фрахтування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(чартеру)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морських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суден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транспортних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- передача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володіння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користування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фізичним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юридичним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особам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лізингоодержувачам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за плату та на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визначений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строк.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Лізингові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операції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вигляді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оперативного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лізингу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оренди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фінансового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лізингу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операцій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зворотного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лізингу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00034" y="714356"/>
            <a:ext cx="7215238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Класичний лізинг характеризується тристоронніми взаємовідносинами між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лізингодавцем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лізингоотримувачем  і  постачальником.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Лізингодавець</a:t>
            </a:r>
            <a:r>
              <a:rPr kumimoji="0" lang="uk-UA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суб'єкт підприємницької діяльності, у тому числі банківська (небанківська) фінансова установа, що передає в користування об'єкт лізингу відповідно до договору.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Лізингоотримувач 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суб'єкт підприємницької діяльності, що одержує в користування об'єкт лізингу за договором.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Постачальник 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лізингового майна – суб'єкт підприємницької діяльності, що виробляє машини, устаткування і т.п. і (чи) надає власне майно як об'єкт лізингу.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000100" y="1142984"/>
            <a:ext cx="7072362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533400" algn="l"/>
              </a:tabLst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Крім основних учасників, у лізинговому бізнесі беруть участь: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страхові компанії;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брокерсько-дилерські фірми;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сервісні центри з обслуговування машин і устаткування;</a:t>
            </a:r>
            <a:endParaRPr kumimoji="0" lang="ru-RU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533400" algn="l"/>
              </a:tabLst>
            </a:pPr>
            <a:r>
              <a:rPr kumimoji="0" lang="uk-UA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інші посередники.</a:t>
            </a:r>
            <a:endParaRPr kumimoji="0" lang="uk-UA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1000108"/>
            <a:ext cx="70009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7409" name="Group 1"/>
          <p:cNvGrpSpPr>
            <a:grpSpLocks/>
          </p:cNvGrpSpPr>
          <p:nvPr/>
        </p:nvGrpSpPr>
        <p:grpSpPr bwMode="auto">
          <a:xfrm>
            <a:off x="642910" y="0"/>
            <a:ext cx="6929486" cy="6286544"/>
            <a:chOff x="2318" y="2268"/>
            <a:chExt cx="8280" cy="5223"/>
          </a:xfrm>
        </p:grpSpPr>
        <p:sp>
          <p:nvSpPr>
            <p:cNvPr id="17410" name="Text Box 2"/>
            <p:cNvSpPr txBox="1">
              <a:spLocks noChangeArrowheads="1"/>
            </p:cNvSpPr>
            <p:nvPr/>
          </p:nvSpPr>
          <p:spPr bwMode="auto">
            <a:xfrm>
              <a:off x="2403" y="2268"/>
              <a:ext cx="288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Лізингоотримувач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1" name="Text Box 3"/>
            <p:cNvSpPr txBox="1">
              <a:spLocks noChangeArrowheads="1"/>
            </p:cNvSpPr>
            <p:nvPr/>
          </p:nvSpPr>
          <p:spPr bwMode="auto">
            <a:xfrm>
              <a:off x="7358" y="2268"/>
              <a:ext cx="3240" cy="661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54000" tIns="45720" rIns="5400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Постачальник об’єкта лізингу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2" name="Text Box 4"/>
            <p:cNvSpPr txBox="1">
              <a:spLocks noChangeArrowheads="1"/>
            </p:cNvSpPr>
            <p:nvPr/>
          </p:nvSpPr>
          <p:spPr bwMode="auto">
            <a:xfrm>
              <a:off x="4838" y="4071"/>
              <a:ext cx="2880" cy="9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8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Лізингодавець</a:t>
              </a:r>
              <a:endParaRPr kumimoji="0" lang="ru-RU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3" name="Text Box 5"/>
            <p:cNvSpPr txBox="1">
              <a:spLocks noChangeArrowheads="1"/>
            </p:cNvSpPr>
            <p:nvPr/>
          </p:nvSpPr>
          <p:spPr bwMode="auto">
            <a:xfrm>
              <a:off x="2318" y="5691"/>
              <a:ext cx="288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Комерційний банк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4" name="Text Box 6"/>
            <p:cNvSpPr txBox="1">
              <a:spLocks noChangeArrowheads="1"/>
            </p:cNvSpPr>
            <p:nvPr/>
          </p:nvSpPr>
          <p:spPr bwMode="auto">
            <a:xfrm>
              <a:off x="7718" y="5691"/>
              <a:ext cx="288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Страхова </a:t>
              </a:r>
              <a:r>
                <a:rPr kumimoji="0" lang="uk-UA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компанія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5" name="Text Box 7"/>
            <p:cNvSpPr txBox="1">
              <a:spLocks noChangeArrowheads="1"/>
            </p:cNvSpPr>
            <p:nvPr/>
          </p:nvSpPr>
          <p:spPr bwMode="auto">
            <a:xfrm>
              <a:off x="3038" y="6771"/>
              <a:ext cx="288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Консалтингові,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маркетингові фірми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6" name="Text Box 8"/>
            <p:cNvSpPr txBox="1">
              <a:spLocks noChangeArrowheads="1"/>
            </p:cNvSpPr>
            <p:nvPr/>
          </p:nvSpPr>
          <p:spPr bwMode="auto">
            <a:xfrm>
              <a:off x="6818" y="6771"/>
              <a:ext cx="2880" cy="7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Брокерсько-дилерські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uk-UA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фірми-посередники</a:t>
              </a:r>
              <a:endPara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17" name="Line 9"/>
            <p:cNvSpPr>
              <a:spLocks noChangeShapeType="1"/>
            </p:cNvSpPr>
            <p:nvPr/>
          </p:nvSpPr>
          <p:spPr bwMode="auto">
            <a:xfrm>
              <a:off x="5198" y="2811"/>
              <a:ext cx="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18" name="Line 10"/>
            <p:cNvSpPr>
              <a:spLocks noChangeShapeType="1"/>
            </p:cNvSpPr>
            <p:nvPr/>
          </p:nvSpPr>
          <p:spPr bwMode="auto">
            <a:xfrm>
              <a:off x="5378" y="2451"/>
              <a:ext cx="90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19" name="Text Box 11"/>
            <p:cNvSpPr txBox="1">
              <a:spLocks noChangeArrowheads="1"/>
            </p:cNvSpPr>
            <p:nvPr/>
          </p:nvSpPr>
          <p:spPr bwMode="auto">
            <a:xfrm>
              <a:off x="4838" y="299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20" name="Text Box 12"/>
            <p:cNvSpPr txBox="1">
              <a:spLocks noChangeArrowheads="1"/>
            </p:cNvSpPr>
            <p:nvPr/>
          </p:nvSpPr>
          <p:spPr bwMode="auto">
            <a:xfrm>
              <a:off x="5918" y="281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3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21" name="Line 13"/>
            <p:cNvSpPr>
              <a:spLocks noChangeShapeType="1"/>
            </p:cNvSpPr>
            <p:nvPr/>
          </p:nvSpPr>
          <p:spPr bwMode="auto">
            <a:xfrm>
              <a:off x="3938" y="2811"/>
              <a:ext cx="0" cy="144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22" name="Line 14"/>
            <p:cNvSpPr>
              <a:spLocks noChangeShapeType="1"/>
            </p:cNvSpPr>
            <p:nvPr/>
          </p:nvSpPr>
          <p:spPr bwMode="auto">
            <a:xfrm>
              <a:off x="3938" y="4251"/>
              <a:ext cx="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23" name="Text Box 15"/>
            <p:cNvSpPr txBox="1">
              <a:spLocks noChangeArrowheads="1"/>
            </p:cNvSpPr>
            <p:nvPr/>
          </p:nvSpPr>
          <p:spPr bwMode="auto">
            <a:xfrm>
              <a:off x="4118" y="335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2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24" name="Line 16"/>
            <p:cNvSpPr>
              <a:spLocks noChangeShapeType="1"/>
            </p:cNvSpPr>
            <p:nvPr/>
          </p:nvSpPr>
          <p:spPr bwMode="auto">
            <a:xfrm>
              <a:off x="5558" y="4971"/>
              <a:ext cx="0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25" name="Text Box 17"/>
            <p:cNvSpPr txBox="1">
              <a:spLocks noChangeArrowheads="1"/>
            </p:cNvSpPr>
            <p:nvPr/>
          </p:nvSpPr>
          <p:spPr bwMode="auto">
            <a:xfrm>
              <a:off x="5738" y="5691"/>
              <a:ext cx="421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4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26" name="Line 18"/>
            <p:cNvSpPr>
              <a:spLocks noChangeShapeType="1"/>
            </p:cNvSpPr>
            <p:nvPr/>
          </p:nvSpPr>
          <p:spPr bwMode="auto">
            <a:xfrm flipV="1">
              <a:off x="6818" y="2811"/>
              <a:ext cx="1440" cy="12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27" name="Text Box 19"/>
            <p:cNvSpPr txBox="1">
              <a:spLocks noChangeArrowheads="1"/>
            </p:cNvSpPr>
            <p:nvPr/>
          </p:nvSpPr>
          <p:spPr bwMode="auto">
            <a:xfrm>
              <a:off x="7178" y="317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5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28" name="Line 20"/>
            <p:cNvSpPr>
              <a:spLocks noChangeShapeType="1"/>
            </p:cNvSpPr>
            <p:nvPr/>
          </p:nvSpPr>
          <p:spPr bwMode="auto">
            <a:xfrm>
              <a:off x="3398" y="2811"/>
              <a:ext cx="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29" name="Line 21"/>
            <p:cNvSpPr>
              <a:spLocks noChangeShapeType="1"/>
            </p:cNvSpPr>
            <p:nvPr/>
          </p:nvSpPr>
          <p:spPr bwMode="auto">
            <a:xfrm>
              <a:off x="3398" y="4431"/>
              <a:ext cx="14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0" name="Text Box 22"/>
            <p:cNvSpPr txBox="1">
              <a:spLocks noChangeArrowheads="1"/>
            </p:cNvSpPr>
            <p:nvPr/>
          </p:nvSpPr>
          <p:spPr bwMode="auto">
            <a:xfrm>
              <a:off x="3578" y="335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6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31" name="Line 23"/>
            <p:cNvSpPr>
              <a:spLocks noChangeShapeType="1"/>
            </p:cNvSpPr>
            <p:nvPr/>
          </p:nvSpPr>
          <p:spPr bwMode="auto">
            <a:xfrm flipH="1">
              <a:off x="3038" y="4611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2" name="Line 24"/>
            <p:cNvSpPr>
              <a:spLocks noChangeShapeType="1"/>
            </p:cNvSpPr>
            <p:nvPr/>
          </p:nvSpPr>
          <p:spPr bwMode="auto">
            <a:xfrm flipV="1">
              <a:off x="3038" y="2811"/>
              <a:ext cx="0" cy="18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3" name="Text Box 25"/>
            <p:cNvSpPr txBox="1">
              <a:spLocks noChangeArrowheads="1"/>
            </p:cNvSpPr>
            <p:nvPr/>
          </p:nvSpPr>
          <p:spPr bwMode="auto">
            <a:xfrm>
              <a:off x="2678" y="335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7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34" name="Line 26"/>
            <p:cNvSpPr>
              <a:spLocks noChangeShapeType="1"/>
            </p:cNvSpPr>
            <p:nvPr/>
          </p:nvSpPr>
          <p:spPr bwMode="auto">
            <a:xfrm>
              <a:off x="7718" y="4431"/>
              <a:ext cx="18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5" name="Line 27"/>
            <p:cNvSpPr>
              <a:spLocks noChangeShapeType="1"/>
            </p:cNvSpPr>
            <p:nvPr/>
          </p:nvSpPr>
          <p:spPr bwMode="auto">
            <a:xfrm flipV="1">
              <a:off x="9518" y="2811"/>
              <a:ext cx="0" cy="16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6" name="Text Box 28"/>
            <p:cNvSpPr txBox="1">
              <a:spLocks noChangeArrowheads="1"/>
            </p:cNvSpPr>
            <p:nvPr/>
          </p:nvSpPr>
          <p:spPr bwMode="auto">
            <a:xfrm>
              <a:off x="9158" y="3351"/>
              <a:ext cx="183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8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37" name="Line 29"/>
            <p:cNvSpPr>
              <a:spLocks noChangeShapeType="1"/>
            </p:cNvSpPr>
            <p:nvPr/>
          </p:nvSpPr>
          <p:spPr bwMode="auto">
            <a:xfrm flipH="1">
              <a:off x="3938" y="4791"/>
              <a:ext cx="9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8" name="Line 30"/>
            <p:cNvSpPr>
              <a:spLocks noChangeShapeType="1"/>
            </p:cNvSpPr>
            <p:nvPr/>
          </p:nvSpPr>
          <p:spPr bwMode="auto">
            <a:xfrm>
              <a:off x="3938" y="4791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39" name="Text Box 31"/>
            <p:cNvSpPr txBox="1">
              <a:spLocks noChangeArrowheads="1"/>
            </p:cNvSpPr>
            <p:nvPr/>
          </p:nvSpPr>
          <p:spPr bwMode="auto">
            <a:xfrm>
              <a:off x="4111" y="4998"/>
              <a:ext cx="505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9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40" name="Line 32"/>
            <p:cNvSpPr>
              <a:spLocks noChangeShapeType="1"/>
            </p:cNvSpPr>
            <p:nvPr/>
          </p:nvSpPr>
          <p:spPr bwMode="auto">
            <a:xfrm>
              <a:off x="7178" y="4971"/>
              <a:ext cx="0" cy="9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41" name="Line 33"/>
            <p:cNvSpPr>
              <a:spLocks noChangeShapeType="1"/>
            </p:cNvSpPr>
            <p:nvPr/>
          </p:nvSpPr>
          <p:spPr bwMode="auto">
            <a:xfrm>
              <a:off x="7178" y="5871"/>
              <a:ext cx="54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42" name="Text Box 34"/>
            <p:cNvSpPr txBox="1">
              <a:spLocks noChangeArrowheads="1"/>
            </p:cNvSpPr>
            <p:nvPr/>
          </p:nvSpPr>
          <p:spPr bwMode="auto">
            <a:xfrm>
              <a:off x="7358" y="5151"/>
              <a:ext cx="360" cy="360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2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10</a:t>
              </a:r>
              <a:endParaRPr kumimoji="0" lang="ru-RU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443" name="Line 35"/>
            <p:cNvSpPr>
              <a:spLocks noChangeShapeType="1"/>
            </p:cNvSpPr>
            <p:nvPr/>
          </p:nvSpPr>
          <p:spPr bwMode="auto">
            <a:xfrm>
              <a:off x="6458" y="4971"/>
              <a:ext cx="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44" name="Line 36"/>
            <p:cNvSpPr>
              <a:spLocks noChangeShapeType="1"/>
            </p:cNvSpPr>
            <p:nvPr/>
          </p:nvSpPr>
          <p:spPr bwMode="auto">
            <a:xfrm>
              <a:off x="6458" y="7131"/>
              <a:ext cx="36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7445" name="Text Box 37"/>
            <p:cNvSpPr txBox="1">
              <a:spLocks noChangeArrowheads="1"/>
            </p:cNvSpPr>
            <p:nvPr/>
          </p:nvSpPr>
          <p:spPr bwMode="auto">
            <a:xfrm>
              <a:off x="6501" y="5888"/>
              <a:ext cx="683" cy="523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>
              <a:outerShdw dist="63500" dir="19387806" algn="ctr" rotWithShape="0">
                <a:srgbClr val="808080"/>
              </a:outerShdw>
            </a:effec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Arial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11</a:t>
              </a:r>
              <a:endParaRPr kumimoji="0" lang="ru-RU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911</TotalTime>
  <Words>991</Words>
  <Application>Microsoft Office PowerPoint</Application>
  <PresentationFormat>Экран (4:3)</PresentationFormat>
  <Paragraphs>169</Paragraphs>
  <Slides>21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Calibri</vt:lpstr>
      <vt:lpstr>Times New Roman</vt:lpstr>
      <vt:lpstr>Trebuchet MS</vt:lpstr>
      <vt:lpstr>Wingdings</vt:lpstr>
      <vt:lpstr>Wingdings 2</vt:lpstr>
      <vt:lpstr>Изящная</vt:lpstr>
      <vt:lpstr>ЛІЗИНГОВЕ  кредитування ПІДПРИЄМСТВ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Пользователь</cp:lastModifiedBy>
  <cp:revision>153</cp:revision>
  <dcterms:created xsi:type="dcterms:W3CDTF">2013-11-10T19:44:41Z</dcterms:created>
  <dcterms:modified xsi:type="dcterms:W3CDTF">2022-06-01T12:05:54Z</dcterms:modified>
</cp:coreProperties>
</file>