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68" r:id="rId16"/>
    <p:sldId id="282" r:id="rId17"/>
    <p:sldId id="269" r:id="rId18"/>
    <p:sldId id="272" r:id="rId19"/>
    <p:sldId id="273" r:id="rId20"/>
    <p:sldId id="274" r:id="rId21"/>
    <p:sldId id="284" r:id="rId22"/>
    <p:sldId id="275" r:id="rId23"/>
    <p:sldId id="281" r:id="rId24"/>
    <p:sldId id="276" r:id="rId25"/>
    <p:sldId id="280" r:id="rId26"/>
    <p:sldId id="277" r:id="rId27"/>
    <p:sldId id="278" r:id="rId28"/>
    <p:sldId id="27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2"/>
    <p:restoredTop sz="94656"/>
  </p:normalViewPr>
  <p:slideViewPr>
    <p:cSldViewPr snapToGrid="0" snapToObjects="1">
      <p:cViewPr>
        <p:scale>
          <a:sx n="120" d="100"/>
          <a:sy n="120" d="100"/>
        </p:scale>
        <p:origin x="344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62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2869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770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21656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8823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9029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86364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6116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398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6814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1233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3388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376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425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9401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8324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1DD14-D9EE-A543-A084-E8BF6168A5FC}" type="datetimeFigureOut">
              <a:rPr lang="ru-UA" smtClean="0"/>
              <a:t>24.11.2025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0901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48C36-61D5-154D-A81C-029FB90E8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7589" y="2404534"/>
            <a:ext cx="5996413" cy="1646302"/>
          </a:xfrm>
        </p:spPr>
        <p:txBody>
          <a:bodyPr/>
          <a:lstStyle/>
          <a:p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Якісне та кількісне оцінювання ризиків підприємницької та торговельної діяльності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EC4DAB-2DF9-9242-8892-12E7CA014E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/>
              <a:t>Лекція 9 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53741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B752AC-4056-EB48-97B9-DCEEA11B4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439387"/>
            <a:ext cx="11017489" cy="5601975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нейтралізаціі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6201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7276C9-580A-BF45-BD29-289358230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47" y="249383"/>
            <a:ext cx="10887642" cy="57919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Обов’язковою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дієвоі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-менеджменту;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демократизм у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проблемами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підприємницького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39647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3F01A0-365C-B048-A11A-B61BD9279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7" y="261257"/>
            <a:ext cx="11232962" cy="578010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часу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-менеджменту; </a:t>
            </a:r>
          </a:p>
          <a:p>
            <a:r>
              <a:rPr lang="ru-RU" dirty="0"/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73758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53AD01-AD5F-F34F-BEFC-6FD3E5F93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898" y="427513"/>
            <a:ext cx="10671386" cy="561385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оптимальному,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51276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558683-E36B-8C45-936C-5BEE1D3C8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648" y="225631"/>
            <a:ext cx="10960457" cy="581573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спираючись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ухилення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менеджера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невикористаних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менеджером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справу, менеджер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528607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FABCFA-93AD-9E47-99EF-AB37F674F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641" y="332509"/>
            <a:ext cx="11173275" cy="611641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співучасника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Передача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ф’ючерсного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Ф’ючерси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угоди.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Найпоширенішою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ладен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ладен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нуля.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54640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576742-AC17-864B-BEAA-4C1E5364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7" y="201881"/>
            <a:ext cx="11127179" cy="5839481"/>
          </a:xfrm>
        </p:spPr>
        <p:txBody>
          <a:bodyPr/>
          <a:lstStyle/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Кафе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літній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дорогим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обладнанням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грилі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на 800 000 грн.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резервування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крадіжки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майна. 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пожежа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кафе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сплачує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премію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40 000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Альтернатива —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кафе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ТРЦ, де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прописано,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ТРЦ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пожежну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крадіжки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лягає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орендодавця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знімають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тягар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кафе,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перекладаючи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5468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2F34B6-753E-254B-AE73-31B27DE61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7" y="546265"/>
            <a:ext cx="11125929" cy="5495097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суму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не повинен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до 20 %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47181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EEE2FA-A96A-9447-A909-2AA510CC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895" y="795647"/>
            <a:ext cx="11175463" cy="5245715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нещасного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боку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некваліфікованими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нечесними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фінансово-комерційні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кругообігу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40570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C37351-1958-E247-9274-8EE06FA36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91" y="451263"/>
            <a:ext cx="10920925" cy="559010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плату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(Страхова сума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страховика.) Таким чином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замкненому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характер,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сила та кого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застрахованих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зачепить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відшкодовує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той же час у рамках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страховиком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протипожежного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7857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742512-4011-5B42-8602-8522F2E77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53143"/>
            <a:ext cx="10933140" cy="5388219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accent1"/>
                </a:solidFill>
              </a:rPr>
              <a:t>Управління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ризиками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господарськоі</a:t>
            </a:r>
            <a:r>
              <a:rPr lang="ru-RU" b="1" dirty="0">
                <a:solidFill>
                  <a:schemeClr val="accent1"/>
                </a:solidFill>
              </a:rPr>
              <a:t>̈ </a:t>
            </a:r>
            <a:r>
              <a:rPr lang="ru-RU" b="1" dirty="0" err="1">
                <a:solidFill>
                  <a:schemeClr val="accent1"/>
                </a:solidFill>
              </a:rPr>
              <a:t>діяльності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Розсудливии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менеджер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 природа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споріднена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(приросту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поточному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старіє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оперативно,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99565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67F897-9535-0B49-BA17-452AC5F68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5" y="249383"/>
            <a:ext cx="11088585" cy="579198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(надбавок)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страховик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потенційнии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страхувальник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страховиком,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)). </a:t>
            </a:r>
          </a:p>
          <a:p>
            <a:pPr algn="just"/>
            <a:r>
              <a:rPr lang="ru-RU" sz="2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Хеджування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відсоткових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ставок,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ф’ючерсів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опціонів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форвардів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свопів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до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(разом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страхуванням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передачею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Хеджування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"страховка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фіксуєш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тебе.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(коротко):</a:t>
            </a:r>
          </a:p>
          <a:p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Експортер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3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$100 000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боїться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долара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хеджує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форвардний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 з банком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$100 000 за курсом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41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/$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40,5). →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через 3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4 100 000 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43014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8BE75A-F16C-344A-5ECE-FE8DFE4B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332509"/>
            <a:ext cx="11174680" cy="570885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на овердрафт.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кредит,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позичок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кредит.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прострочених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боргів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лімітує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кредитну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 сума кредиту одному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50 000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млн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овердрафт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млн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30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інвестуючи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стартап,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лімітує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вклад до 10 %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3 млн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млн).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4036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FCC732-BDA5-FC45-9483-510E6E2F7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427512"/>
            <a:ext cx="11437656" cy="618985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собою.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фондовому ринку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одного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1 000 000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вкласти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(без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стартапу. З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70 %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50 %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але з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30 %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збанкрутує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1 000 000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0,7 × 500 000 + 0,3 × (−1 000 000) = 350 000 − 300 000 = 50 000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(з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диверсифікацією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незалежними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 200 000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IT-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банк,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вони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корелюють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результат: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≈ 80 000–120 000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практично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нульовий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й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десятками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93932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544D27-DC96-0937-0060-0AC183C84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142505"/>
            <a:ext cx="11447813" cy="5898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фінансово-комерційніи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товарно-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однотипного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150 000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1,5 млн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поломки одного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10 %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100 000 грн.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страхового договору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120 000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резервний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фонд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10 000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120 000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Коли один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ламається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резерву,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зупиняючи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поломок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резерв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страхуванням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переплат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обороті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(150 000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3 %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обороту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(5 млн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поломки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резерв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страховка», оперативно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9687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B8D4C3-F856-154E-9DEC-0DD355CFC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91" y="439387"/>
            <a:ext cx="10307313" cy="560197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новинок),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якийсь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одного боку,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дозволив 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проект,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Але,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затратами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особливо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відсуваються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39093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F6F821-3FEE-5620-8F95-7C4499029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439387"/>
            <a:ext cx="10664041" cy="5601975"/>
          </a:xfrm>
        </p:spPr>
        <p:txBody>
          <a:bodyPr>
            <a:normAutofit/>
          </a:bodyPr>
          <a:lstStyle/>
          <a:p>
            <a:r>
              <a:rPr lang="ru-RU" b="1" i="1" dirty="0">
                <a:effectLst/>
                <a:highlight>
                  <a:srgbClr val="00FF00"/>
                </a:highlight>
              </a:rPr>
              <a:t>Приклад: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онлайн-магазин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100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чек — 500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запуск –  30 млн.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100 000 × 500 =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млн 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реальна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млн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запуск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 50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сміливо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запуск.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млн.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час.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75–80 %.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4473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034031-D13E-2E4C-A93E-7DD70A568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7" y="653143"/>
            <a:ext cx="10728888" cy="5388219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б у менеджера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прогноз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коли так,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проблемою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заходу.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модуля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градацією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способу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нейтралізаціі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91160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5F0726-D0D1-D84E-AB0F-15C1B0B2B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472" y="356260"/>
            <a:ext cx="8367952" cy="5507635"/>
          </a:xfrm>
        </p:spPr>
      </p:pic>
    </p:spTree>
    <p:extLst>
      <p:ext uri="{BB962C8B-B14F-4D97-AF65-F5344CB8AC3E}">
        <p14:creationId xmlns:p14="http://schemas.microsoft.com/office/powerpoint/2010/main" val="2266263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2643C9-1073-204C-ABFD-C814FA25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267" y="344385"/>
            <a:ext cx="10668417" cy="5696978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часом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на: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завчасно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попереджувальні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організаційно-технічні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практику “оптимального”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набору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41771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AEA530-926C-AB44-93C9-2495D3342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15637"/>
            <a:ext cx="10921109" cy="5625726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тактику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менеджер повинен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майстерності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9305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C32D67-0E67-774C-BCE5-E04A90394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5013"/>
            <a:ext cx="10188588" cy="556634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себе: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8886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FC72B7-FE0A-894F-9D16-27E6D062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7" y="391887"/>
            <a:ext cx="11550316" cy="6153292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-менеджером,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безперебійне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ризик-менеджменті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фінансово-економічноі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та процедур: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0899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288355-B1A4-4841-B4E2-BA6C88F02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979" y="442913"/>
            <a:ext cx="11490158" cy="5598449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керівноі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3158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F959FD-B334-8C4D-B890-717ACFEF3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51263"/>
            <a:ext cx="11125646" cy="6154074"/>
          </a:xfrm>
        </p:spPr>
        <p:txBody>
          <a:bodyPr/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курс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в основу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рис. 1 наведено блок-схему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5013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6F97CE3-C6FA-404A-B8B9-334545EB3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458" y="220592"/>
            <a:ext cx="7234126" cy="5821434"/>
          </a:xfrm>
        </p:spPr>
      </p:pic>
    </p:spTree>
    <p:extLst>
      <p:ext uri="{BB962C8B-B14F-4D97-AF65-F5344CB8AC3E}">
        <p14:creationId xmlns:p14="http://schemas.microsoft.com/office/powerpoint/2010/main" val="300541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447D5E-52BC-7B44-8A89-A12276D55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93" y="356261"/>
            <a:ext cx="10969675" cy="5685102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всієі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найменш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методично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критеріїв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487486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{1D48E0E8-C2F9-C44C-8351-991745A94D75}tf10001060</Template>
  <TotalTime>444</TotalTime>
  <Words>3725</Words>
  <Application>Microsoft Macintosh PowerPoint</Application>
  <PresentationFormat>Широкоэкранный</PresentationFormat>
  <Paragraphs>155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Times New Roman</vt:lpstr>
      <vt:lpstr>Trebuchet MS</vt:lpstr>
      <vt:lpstr>Wingdings 3</vt:lpstr>
      <vt:lpstr>Аспект</vt:lpstr>
      <vt:lpstr>   Якісне та кількісне оцінювання ризиків підприємницької та торговельної діяльності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Особливості управління ризиками господарської діяльності  </dc:title>
  <dc:creator>Александр Ткачук</dc:creator>
  <cp:lastModifiedBy>Александр Ткачук</cp:lastModifiedBy>
  <cp:revision>31</cp:revision>
  <dcterms:created xsi:type="dcterms:W3CDTF">2021-10-19T14:55:24Z</dcterms:created>
  <dcterms:modified xsi:type="dcterms:W3CDTF">2025-11-24T10:12:45Z</dcterms:modified>
</cp:coreProperties>
</file>