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1" r:id="rId22"/>
    <p:sldId id="292" r:id="rId23"/>
    <p:sldId id="293" r:id="rId24"/>
    <p:sldId id="294" r:id="rId25"/>
    <p:sldId id="295" r:id="rId26"/>
    <p:sldId id="296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8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998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5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718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36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0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8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6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4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0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6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85F7-8438-4BA9-ACD1-36AEBB5671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433" y="2189408"/>
            <a:ext cx="8959426" cy="2266681"/>
          </a:xfrm>
        </p:spPr>
        <p:txBody>
          <a:bodyPr>
            <a:normAutofit/>
          </a:bodyPr>
          <a:lstStyle/>
          <a:p>
            <a:pPr algn="ctr"/>
            <a:r>
              <a:rPr lang="uk-UA" sz="3400" b="1" dirty="0" smtClean="0">
                <a:latin typeface="Arial Black" panose="020B0A04020102020204" pitchFamily="34" charset="0"/>
              </a:rPr>
              <a:t>ЛЕКЦІЯ №5</a:t>
            </a:r>
            <a:br>
              <a:rPr lang="uk-UA" sz="3400" b="1" dirty="0" smtClean="0">
                <a:latin typeface="Arial Black" panose="020B0A04020102020204" pitchFamily="34" charset="0"/>
              </a:rPr>
            </a:br>
            <a:r>
              <a:rPr lang="uk-UA" sz="3200" dirty="0" smtClean="0">
                <a:latin typeface="Arial Black" panose="020B0A04020102020204" pitchFamily="34" charset="0"/>
              </a:rPr>
              <a:t>Нейронні мережі.</a:t>
            </a:r>
            <a:br>
              <a:rPr lang="uk-UA" sz="3200" dirty="0" smtClean="0">
                <a:latin typeface="Arial Black" panose="020B0A04020102020204" pitchFamily="34" charset="0"/>
              </a:rPr>
            </a:br>
            <a:r>
              <a:rPr lang="uk-UA" sz="3200" dirty="0" smtClean="0">
                <a:latin typeface="Arial Black" panose="020B0A04020102020204" pitchFamily="34" charset="0"/>
              </a:rPr>
              <a:t>Лінійні перетворення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10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68" y="200494"/>
            <a:ext cx="10003318" cy="58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11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1196796"/>
            <a:ext cx="10715223" cy="38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1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12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60063" t="19356" r="7771" b="30317"/>
          <a:stretch/>
        </p:blipFill>
        <p:spPr bwMode="auto">
          <a:xfrm>
            <a:off x="3098711" y="248647"/>
            <a:ext cx="5942258" cy="5430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2819" y="5679583"/>
            <a:ext cx="4694042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Рис.6. Класифікація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прецендентів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8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13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730" y="1315188"/>
            <a:ext cx="10145320" cy="40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4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14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36" y="210221"/>
            <a:ext cx="10109010" cy="357616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32024" t="23000" r="24851" b="59466"/>
          <a:stretch/>
        </p:blipFill>
        <p:spPr bwMode="auto">
          <a:xfrm>
            <a:off x="2880993" y="3786389"/>
            <a:ext cx="7613695" cy="1867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151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15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577" y="392939"/>
            <a:ext cx="10432607" cy="560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97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16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37" y="181108"/>
            <a:ext cx="10099622" cy="62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0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17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67" y="445327"/>
            <a:ext cx="10095832" cy="52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27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18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093" y="182048"/>
            <a:ext cx="9828862" cy="64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4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19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475" y="504624"/>
            <a:ext cx="10015300" cy="550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0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35" y="188554"/>
            <a:ext cx="9803103" cy="63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1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467" y="1119858"/>
            <a:ext cx="10372881" cy="368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7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21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308" y="263078"/>
            <a:ext cx="10208472" cy="540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22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66" y="541986"/>
            <a:ext cx="10406815" cy="52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68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23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90" y="1422377"/>
            <a:ext cx="10607703" cy="311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09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24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9" y="679561"/>
            <a:ext cx="10266499" cy="46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46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25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65" y="1450952"/>
            <a:ext cx="10917639" cy="310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80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26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211" y="691904"/>
            <a:ext cx="10242017" cy="449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44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27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28" y="2041904"/>
            <a:ext cx="11286620" cy="202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3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73" y="201030"/>
            <a:ext cx="10052982" cy="600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7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4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500" y="674463"/>
            <a:ext cx="10147728" cy="47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2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5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48819" t="27782" r="15314" b="18248"/>
          <a:stretch/>
        </p:blipFill>
        <p:spPr bwMode="auto">
          <a:xfrm>
            <a:off x="3059739" y="301474"/>
            <a:ext cx="6341839" cy="5648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64" y="5950039"/>
            <a:ext cx="11348611" cy="3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6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80" y="481684"/>
            <a:ext cx="10188348" cy="551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7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82" y="1545397"/>
            <a:ext cx="10640231" cy="368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8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11" y="1163123"/>
            <a:ext cx="10316217" cy="43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5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9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76" y="534606"/>
            <a:ext cx="10432605" cy="56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0981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421</TotalTime>
  <Words>34</Words>
  <Application>Microsoft Office PowerPoint</Application>
  <PresentationFormat>Широкоэкранный</PresentationFormat>
  <Paragraphs>28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Century Gothic</vt:lpstr>
      <vt:lpstr>Times New Roman</vt:lpstr>
      <vt:lpstr>Wingdings 3</vt:lpstr>
      <vt:lpstr>Легкий дым</vt:lpstr>
      <vt:lpstr>ЛЕКЦІЯ №5 Нейронні мережі. Лінійні перетворення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№4 </dc:title>
  <dc:creator>Admin</dc:creator>
  <cp:lastModifiedBy>Admin</cp:lastModifiedBy>
  <cp:revision>30</cp:revision>
  <dcterms:created xsi:type="dcterms:W3CDTF">2022-01-24T19:17:24Z</dcterms:created>
  <dcterms:modified xsi:type="dcterms:W3CDTF">2022-02-22T23:55:23Z</dcterms:modified>
</cp:coreProperties>
</file>