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14" y="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5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ysa Sergiienko" userId="e6ee1ebd2127b032" providerId="LiveId" clId="{D2B85352-53C2-414E-8243-3EC5499C5168}"/>
    <pc:docChg chg="custSel modSld">
      <pc:chgData name="Larysa Sergiienko" userId="e6ee1ebd2127b032" providerId="LiveId" clId="{D2B85352-53C2-414E-8243-3EC5499C5168}" dt="2023-09-06T08:46:06.535" v="150" actId="1076"/>
      <pc:docMkLst>
        <pc:docMk/>
      </pc:docMkLst>
      <pc:sldChg chg="modSp mod">
        <pc:chgData name="Larysa Sergiienko" userId="e6ee1ebd2127b032" providerId="LiveId" clId="{D2B85352-53C2-414E-8243-3EC5499C5168}" dt="2023-09-06T08:46:06.535" v="150" actId="1076"/>
        <pc:sldMkLst>
          <pc:docMk/>
          <pc:sldMk cId="3888783591" sldId="256"/>
        </pc:sldMkLst>
        <pc:spChg chg="mod">
          <ac:chgData name="Larysa Sergiienko" userId="e6ee1ebd2127b032" providerId="LiveId" clId="{D2B85352-53C2-414E-8243-3EC5499C5168}" dt="2023-09-06T08:46:06.535" v="150" actId="1076"/>
          <ac:spMkLst>
            <pc:docMk/>
            <pc:sldMk cId="3888783591" sldId="256"/>
            <ac:spMk id="2" creationId="{6922891A-BDD8-3996-E15C-F0A021C7113F}"/>
          </ac:spMkLst>
        </pc:spChg>
        <pc:spChg chg="mod">
          <ac:chgData name="Larysa Sergiienko" userId="e6ee1ebd2127b032" providerId="LiveId" clId="{D2B85352-53C2-414E-8243-3EC5499C5168}" dt="2023-09-06T08:44:47.163" v="36" actId="20577"/>
          <ac:spMkLst>
            <pc:docMk/>
            <pc:sldMk cId="3888783591" sldId="256"/>
            <ac:spMk id="3" creationId="{39F26C30-9404-6602-8E95-9BB8AEDFA0B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02722-FACD-431B-915F-B531A04DF4F0}" type="datetimeFigureOut">
              <a:rPr lang="uk-UA" smtClean="0"/>
              <a:t>13.11.2024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8B79A-AF36-4DFD-AC52-62E4DC6212B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75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58B79A-AF36-4DFD-AC52-62E4DC6212B1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753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922891A-BDD8-3996-E15C-F0A021C71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53067"/>
            <a:ext cx="12279086" cy="4986866"/>
          </a:xfrm>
        </p:spPr>
        <p:txBody>
          <a:bodyPr>
            <a:normAutofit/>
          </a:bodyPr>
          <a:lstStyle/>
          <a:p>
            <a:r>
              <a:rPr lang="ru-RU" sz="3600" b="1" i="1" u="sng" dirty="0" smtClean="0"/>
              <a:t>ТЕМА </a:t>
            </a:r>
            <a:r>
              <a:rPr lang="ru-RU" sz="3600" b="1" i="1" u="sng" dirty="0"/>
              <a:t>3</a:t>
            </a:r>
            <a:r>
              <a:rPr lang="ru-RU" sz="3600" b="1" i="1" u="sng" dirty="0" smtClean="0"/>
              <a:t>. </a:t>
            </a:r>
            <a:r>
              <a:rPr lang="ru-RU" sz="3600" b="1" i="1" u="sng" smtClean="0"/>
              <a:t>НАЦІОНАЛЬНА </a:t>
            </a:r>
            <a:r>
              <a:rPr lang="ru-RU" sz="3600" b="1" i="1" u="sng" dirty="0" smtClean="0"/>
              <a:t>ЕКОНОМІКА</a:t>
            </a:r>
            <a:br>
              <a:rPr lang="ru-RU" sz="3600" b="1" i="1" u="sng" dirty="0" smtClean="0"/>
            </a:br>
            <a:endParaRPr lang="uk-UA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="" xmlns:a16="http://schemas.microsoft.com/office/drawing/2014/main" id="{39F26C30-9404-6602-8E95-9BB8AEDFA0B4}"/>
              </a:ext>
            </a:extLst>
          </p:cNvPr>
          <p:cNvSpPr txBox="1">
            <a:spLocks/>
          </p:cNvSpPr>
          <p:nvPr/>
        </p:nvSpPr>
        <p:spPr>
          <a:xfrm>
            <a:off x="1839686" y="3657987"/>
            <a:ext cx="10178143" cy="1893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88878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500" b="1" i="1" u="sng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uk-UA" sz="2500" b="1" i="1" u="sng" dirty="0" smtClean="0">
                <a:latin typeface="Times New Roman" pitchFamily="18" charset="0"/>
                <a:cs typeface="Times New Roman" pitchFamily="18" charset="0"/>
              </a:rPr>
              <a:t>Підготувати доповідь на задану тематику</a:t>
            </a:r>
            <a:endParaRPr lang="uk-UA" sz="2500" b="1" i="1" u="sng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388620" y="769620"/>
            <a:ext cx="11468418" cy="5000943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19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Вплив структури національної економіки на систему соціального забезпечення в Україні. </a:t>
            </a:r>
            <a:endParaRPr lang="uk-UA" sz="19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19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Аналіз </a:t>
            </a:r>
            <a:r>
              <a:rPr lang="uk-UA" sz="19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основних макроекономічних показників та їх зв'язок із рівнем соціального захисту населення. </a:t>
            </a:r>
            <a:endParaRPr lang="uk-UA" sz="19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19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Економічне </a:t>
            </a:r>
            <a:r>
              <a:rPr lang="uk-UA" sz="19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зростання як фактор підвищення якості соціальних послуг. </a:t>
            </a:r>
            <a:endParaRPr lang="uk-UA" sz="19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19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Циклічність </a:t>
            </a:r>
            <a:r>
              <a:rPr lang="uk-UA" sz="19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економіки та її наслідки для сфери соціального забезпечення. </a:t>
            </a:r>
            <a:endParaRPr lang="uk-UA" sz="19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19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Роль </a:t>
            </a:r>
            <a:r>
              <a:rPr lang="uk-UA" sz="19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держави у забезпеченні соціальних гарантій в умовах економічної нестабільності. </a:t>
            </a:r>
            <a:endParaRPr lang="uk-UA" sz="19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19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Інновації </a:t>
            </a:r>
            <a:r>
              <a:rPr lang="uk-UA" sz="19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національній економіці та їх вплив на розвиток системи соціального захисту. </a:t>
            </a:r>
            <a:endParaRPr lang="uk-UA" sz="19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19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Взаємозв'язок </a:t>
            </a:r>
            <a:r>
              <a:rPr lang="uk-UA" sz="19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між рівнем безробіття та навантаженням на систему соціального забезпечення. </a:t>
            </a:r>
            <a:endParaRPr lang="uk-UA" sz="19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19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Вплив </a:t>
            </a:r>
            <a:r>
              <a:rPr lang="uk-UA" sz="19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глобалізації на національну економіку та соціальну політику держави. </a:t>
            </a:r>
            <a:endParaRPr lang="uk-UA" sz="19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19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Структурні </a:t>
            </a:r>
            <a:r>
              <a:rPr lang="uk-UA" sz="19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зміни в економіці та їх вплив на ринок праці і соціальне забезпечення. </a:t>
            </a:r>
            <a:endParaRPr lang="uk-UA" sz="19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19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Стратегії </a:t>
            </a:r>
            <a:r>
              <a:rPr lang="uk-UA" sz="19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адаптації системи соціального забезпечення до різних фаз економічного </a:t>
            </a:r>
            <a:r>
              <a:rPr lang="uk-UA" sz="1900" b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циклу</a:t>
            </a:r>
            <a:r>
              <a:rPr lang="uk-UA" sz="1900" b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sz="19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5472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1416</TotalTime>
  <Words>126</Words>
  <Application>Microsoft Office PowerPoint</Application>
  <PresentationFormat>Довільний</PresentationFormat>
  <Paragraphs>13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</vt:i4>
      </vt:variant>
    </vt:vector>
  </HeadingPairs>
  <TitlesOfParts>
    <vt:vector size="3" baseType="lpstr">
      <vt:lpstr>Тема Office</vt:lpstr>
      <vt:lpstr>ТЕМА 3. НАЦІОНАЛЬНА ЕКОНОМІКА </vt:lpstr>
      <vt:lpstr>1. Підготувати доповідь на задану тематику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User</cp:lastModifiedBy>
  <cp:revision>105</cp:revision>
  <dcterms:created xsi:type="dcterms:W3CDTF">2023-01-12T09:20:21Z</dcterms:created>
  <dcterms:modified xsi:type="dcterms:W3CDTF">2024-11-13T12:05:17Z</dcterms:modified>
</cp:coreProperties>
</file>