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18"/>
    <p:restoredTop sz="94508"/>
  </p:normalViewPr>
  <p:slideViewPr>
    <p:cSldViewPr snapToGrid="0">
      <p:cViewPr varScale="1">
        <p:scale>
          <a:sx n="108" d="100"/>
          <a:sy n="108" d="100"/>
        </p:scale>
        <p:origin x="22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0516D-EDFB-3644-95C5-57A9D89C57D6}" type="datetimeFigureOut">
              <a:rPr lang="ru-UA" smtClean="0"/>
              <a:t>20.01.2026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78818-92D8-4844-BEDE-D563332C81B7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230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МАРЕТИНГОВОЇ ДІЯЛЬНОСТІ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2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GAP-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прогалини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прогалини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ABC -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товарообіг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три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А, В, С, з метою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тривіальну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Маржинальний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мікроекономічного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(прямо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ядро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2-5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3511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тактичного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допомагатимуть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</a:t>
            </a:r>
          </a:p>
          <a:p>
            <a:pPr marL="0" indent="0">
              <a:buNone/>
            </a:pP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контроль за результатами маркетингу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тактики маркетингу.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бізнес-планів</a:t>
            </a:r>
            <a:r>
              <a:rPr lang="ru-RU" sz="18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-план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бізнес-плані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-плану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-план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резюме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стисле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-плану.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5069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характеристика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-плану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четвертому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План маркетингу для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анотація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(план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тез);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SWOT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маркетингу;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маркетингу;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плану маркетингу.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(план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2622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шостому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(менеджмент)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будови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система оплати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сьомому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-плану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взаємоузгодження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восьмому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-плану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натрапити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періодах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найвідповідальнішим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дев'ятий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-плану (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план).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 –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потреби в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інвестуванні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руху грошей,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баланс, 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4678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структурах.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мусять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маркетингового менеджменту.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координованість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структуру, а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Разом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неінтегровані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Неінтегровані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нескоординований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комплексною,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одного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координуючого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2210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матричним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принципом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реклама,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підпорядкованих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-президенту з маркетингу.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звідки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подвійну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підпорядкованість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виведенні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нового товару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Холдінгова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великих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диверсифікованих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необмежену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свободу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центру, так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пакет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Конгломератна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структура -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сталою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впорядкованою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 в одному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продуктова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структура,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корпорації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межах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9551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9A1870A-C803-7A89-B9C6-FFD69C853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5631" y="201882"/>
            <a:ext cx="11631407" cy="5568682"/>
          </a:xfrm>
        </p:spPr>
        <p:txBody>
          <a:bodyPr/>
          <a:lstStyle/>
          <a:p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низці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наявним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endParaRPr lang="ru-RU" sz="20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b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Спрямоване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(3–5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032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8836172-6A48-72AC-2A05-C19EE9BF50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154380"/>
            <a:ext cx="11643282" cy="5616184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b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перспективу (1–3 роки).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b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заходи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(квартал,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endParaRPr lang="ru-RU" sz="18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маркетингу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+mj-lt"/>
              <a:buAutoNum type="arabicPeriod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 та ресурсного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плану.</a:t>
            </a:r>
          </a:p>
          <a:p>
            <a:pPr>
              <a:buFont typeface="+mj-lt"/>
              <a:buAutoNum type="arabicPeriod"/>
            </a:pP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049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6F80C1A-1775-0797-A374-C6ADA37C41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225632"/>
            <a:ext cx="11655157" cy="5544932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плану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потреби ринку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5140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дозволить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результатами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де, як і коли.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452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уведенням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оптимізація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(2-5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(5-15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[6,10,12]: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689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ринками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ринках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маркетингу,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конструкторсько-технологічного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кадрового)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функціональному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перших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корпоративному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аудит,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SWOT-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загроз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портфельний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-портфеля,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спеціалізуватиметься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СБО),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росту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інтегративний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диверсифікаційний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ріст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бізнес-одиниць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бізнес-місії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СБО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996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конкретного товару.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поточного стану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перспектив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продуктового портфелю;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Ансоффа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PIMS-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GAP-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АВС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Маржинальний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продуктового портфелю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найвідоміших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Бостонської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росту ринку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343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на осях "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ринку".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Діаметр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рухом грошей.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знак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дитя),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зірка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корова та собака.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БКГ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плюси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мінуси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простота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СБО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диверсифікованого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Разом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мінуси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БКГ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критики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СБО,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СБО,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означена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Бостонської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"Дженерал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Електрік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консультативною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McKinsey",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(ринку),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масштаб ринку;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3108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загальногосподарської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кон'юнктури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СБО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темп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структура.</a:t>
            </a: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3144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низки умов: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абстрактно,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найвпливовішим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конкурентом;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прорангувати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 результатами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товару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Threats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Ансоффа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Ігоря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Ансоффа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2277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1B5E3F-7E80-9D8C-D49D-D3422B8D4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37506"/>
            <a:ext cx="11690783" cy="5533057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експансії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концентрична (вертикальна)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горизонтальна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конгломератна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PIMS –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Profit Impact of </a:t>
            </a:r>
            <a:r>
              <a:rPr lang="en-US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Marceting</a:t>
            </a:r>
            <a:r>
              <a:rPr lang="uk-UA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найзмістовніших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PIMS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закономірностей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ринку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PIMS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1542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2510</Words>
  <Application>Microsoft Macintosh PowerPoint</Application>
  <PresentationFormat>Широкоэкранный</PresentationFormat>
  <Paragraphs>157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Montserrat</vt:lpstr>
      <vt:lpstr>Montserrat ExtraBold</vt:lpstr>
      <vt:lpstr>Times New Roman</vt:lpstr>
      <vt:lpstr>Тема Office</vt:lpstr>
      <vt:lpstr>ПЛАНУВАННЯ МАРЕТИНГОВОЇ ДІЯЛЬНОСТІ   Лекція 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105</cp:revision>
  <dcterms:created xsi:type="dcterms:W3CDTF">2023-01-12T09:20:21Z</dcterms:created>
  <dcterms:modified xsi:type="dcterms:W3CDTF">2026-01-20T10:10:21Z</dcterms:modified>
</cp:coreProperties>
</file>