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72" r:id="rId5"/>
    <p:sldId id="266" r:id="rId6"/>
    <p:sldId id="263" r:id="rId7"/>
    <p:sldId id="264" r:id="rId8"/>
    <p:sldId id="270" r:id="rId9"/>
    <p:sldId id="265" r:id="rId10"/>
    <p:sldId id="273" r:id="rId11"/>
    <p:sldId id="267" r:id="rId12"/>
    <p:sldId id="269" r:id="rId13"/>
    <p:sldId id="274" r:id="rId14"/>
    <p:sldId id="275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1-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9" name="Рисунок 8" descr="8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26.06.2021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6F43-ECE7-4D06-8ED7-608C4E0DB824}" type="datetimeFigureOut">
              <a:rPr lang="ru-RU" smtClean="0"/>
              <a:pPr/>
              <a:t>26.06.2021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692695"/>
            <a:ext cx="792088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Культура України наприкінці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XVI</a:t>
            </a:r>
            <a:r>
              <a:rPr lang="uk-UA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ІІ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ст. – у першій половині ХІХ ст</a:t>
            </a: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uk-UA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</a:rPr>
              <a:t>1.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 розвитку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культури.</a:t>
            </a:r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</a:rPr>
              <a:t>2. Освіта </a:t>
            </a:r>
            <a:r>
              <a:rPr lang="uk-UA" altLang="en-US" sz="2800" dirty="0">
                <a:latin typeface="Times New Roman" panose="02020603050405020304" pitchFamily="18" charset="0"/>
              </a:rPr>
              <a:t>та наука. </a:t>
            </a: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</a:rPr>
              <a:t>3. Романтизм. Розвиток літератури.  </a:t>
            </a: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</a:rPr>
              <a:t>4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. </a:t>
            </a:r>
            <a:r>
              <a:rPr lang="uk-UA" altLang="en-US" sz="2800" dirty="0">
                <a:latin typeface="Times New Roman" panose="02020603050405020304" pitchFamily="18" charset="0"/>
              </a:rPr>
              <a:t>Розвиток музичного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мистецтва, </a:t>
            </a:r>
            <a:r>
              <a:rPr lang="uk-UA" altLang="en-US" sz="2800" dirty="0">
                <a:latin typeface="Times New Roman" panose="02020603050405020304" pitchFamily="18" charset="0"/>
              </a:rPr>
              <a:t>скульптури та </a:t>
            </a:r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</a:rPr>
              <a:t>живопису</a:t>
            </a:r>
            <a:r>
              <a:rPr lang="uk-UA" altLang="en-US" sz="2800" dirty="0">
                <a:latin typeface="Times New Roman" panose="02020603050405020304" pitchFamily="18" charset="0"/>
              </a:rPr>
              <a:t>. </a:t>
            </a:r>
          </a:p>
          <a:p>
            <a:pPr marL="609600" indent="-609600" algn="just"/>
            <a:endParaRPr lang="uk-UA" altLang="en-US" sz="2800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27783" y="5916845"/>
            <a:ext cx="3888432" cy="941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uk-UA" sz="2800" spc="-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обзар </a:t>
            </a:r>
            <a:r>
              <a:rPr lang="uk-UA" sz="2800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Остап </a:t>
            </a:r>
            <a:r>
              <a:rPr lang="uk-UA" sz="2800" b="1" spc="-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Вересай</a:t>
            </a:r>
            <a:r>
              <a:rPr lang="uk-UA" sz="2800" spc="-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37160" algn="just">
              <a:lnSpc>
                <a:spcPct val="97000"/>
              </a:lnSpc>
              <a:spcAft>
                <a:spcPts val="0"/>
              </a:spcAft>
            </a:pP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Вересай Остап Микитович — Вікіпед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75" y="338168"/>
            <a:ext cx="4093047" cy="55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3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208912" cy="552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7160" algn="ctr">
              <a:spcAft>
                <a:spcPts val="0"/>
              </a:spcAft>
            </a:pPr>
            <a:r>
              <a:rPr lang="uk-UA" sz="2800" b="1" spc="-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Архітектура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37160" algn="just">
              <a:spcAft>
                <a:spcPts val="0"/>
              </a:spcAft>
            </a:pPr>
            <a:r>
              <a:rPr lang="uk-UA" sz="2800" b="1" spc="-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uk-UA" sz="2800" b="1" u="sng" spc="-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Класицизм</a:t>
            </a:r>
            <a:r>
              <a:rPr lang="uk-UA" sz="2800" b="1" spc="-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ідейно-художній напрямок, який повертав до норм і зразків античності.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37160" algn="just">
              <a:spcAft>
                <a:spcPts val="0"/>
              </a:spcAft>
            </a:pPr>
            <a:r>
              <a:rPr lang="uk-UA" sz="2800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Визначні</a:t>
            </a:r>
            <a:r>
              <a:rPr lang="uk-UA" sz="2800" b="1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споруди (будівля </a:t>
            </a:r>
            <a:r>
              <a:rPr lang="uk-UA" sz="2800" b="1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Київського </a:t>
            </a:r>
            <a:r>
              <a:rPr lang="uk-UA" sz="2800" b="1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університету, </a:t>
            </a:r>
            <a:r>
              <a:rPr lang="uk-UA" sz="280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1837-1843 </a:t>
            </a: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рр.,</a:t>
            </a:r>
            <a:r>
              <a:rPr lang="uk-UA" sz="2800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</a:t>
            </a:r>
            <a:r>
              <a:rPr lang="uk-UA" sz="2800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планами В. </a:t>
            </a:r>
            <a:r>
              <a:rPr lang="uk-UA" sz="2800" spc="-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Беретті</a:t>
            </a: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37160" algn="just">
              <a:spcAft>
                <a:spcPts val="0"/>
              </a:spcAft>
            </a:pPr>
            <a:r>
              <a:rPr lang="uk-UA" sz="2800" spc="-1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Кілька чудових об'єктів збудовані в Одесі: </a:t>
            </a:r>
            <a:r>
              <a:rPr lang="uk-UA" sz="2800" b="1" spc="-1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Потьомкінські сходи</a:t>
            </a:r>
            <a:r>
              <a:rPr lang="uk-UA" sz="2800" spc="-1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2800" b="1" spc="-1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пам'ятник</a:t>
            </a:r>
            <a:r>
              <a:rPr lang="uk-UA" sz="2800" spc="-1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градоначальникові </a:t>
            </a:r>
            <a:r>
              <a:rPr lang="uk-UA" sz="2800" b="1" spc="-10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Рішельє</a:t>
            </a:r>
            <a:r>
              <a:rPr lang="uk-UA" sz="2800" spc="-10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spc="-1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(скульптор Іван Мартос), який став символом міста. </a:t>
            </a:r>
            <a:endParaRPr lang="uk-UA" sz="2800" spc="-10" dirty="0" smtClean="0">
              <a:solidFill>
                <a:srgbClr val="161616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37160" algn="just">
              <a:spcAft>
                <a:spcPts val="0"/>
              </a:spcAft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37160" algn="just">
              <a:spcAft>
                <a:spcPts val="0"/>
              </a:spcAft>
            </a:pPr>
            <a:r>
              <a:rPr lang="uk-UA" sz="2800" spc="-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Декоративно-пейзажний</a:t>
            </a:r>
            <a:r>
              <a:rPr lang="uk-UA" sz="2800" b="1" spc="-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парк </a:t>
            </a:r>
            <a:r>
              <a:rPr lang="uk-UA" sz="2800" spc="-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uk-UA" sz="2800" b="1" spc="-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Софіївка</a:t>
            </a:r>
            <a:r>
              <a:rPr lang="uk-UA" sz="2800" spc="-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Умані (майстри Іван Заремба, Людвіг де </a:t>
            </a:r>
            <a:r>
              <a:rPr lang="uk-UA" sz="2800" spc="-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Метцель</a:t>
            </a:r>
            <a:r>
              <a:rPr lang="uk-UA" sz="2800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37160" algn="just">
              <a:lnSpc>
                <a:spcPct val="96000"/>
              </a:lnSpc>
              <a:spcAft>
                <a:spcPts val="0"/>
              </a:spcAft>
            </a:pPr>
            <a:r>
              <a:rPr lang="uk-UA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5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452888"/>
            <a:ext cx="7776864" cy="51871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46426" y="5788797"/>
            <a:ext cx="46511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Київський національний університет, </a:t>
            </a:r>
          </a:p>
          <a:p>
            <a:pPr algn="ctr"/>
            <a:r>
              <a:rPr lang="uk-UA" sz="2000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1837-1843 </a:t>
            </a:r>
            <a:r>
              <a:rPr lang="uk-UA" sz="20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рр</a:t>
            </a:r>
            <a:r>
              <a:rPr lang="uk-UA" sz="2000" spc="-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46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122" name="Picture 2" descr="Цікаві факти про Потьомкінські сходи в Одесі - odessa-future.com.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1" y="415573"/>
            <a:ext cx="6984776" cy="52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45446" y="5841257"/>
            <a:ext cx="5828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spc="-1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Потьомкінські </a:t>
            </a:r>
            <a:r>
              <a:rPr lang="uk-UA" sz="2800" b="1" spc="-10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сходи, </a:t>
            </a:r>
            <a:r>
              <a:rPr lang="uk-UA" sz="2800" spc="-10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1837-1841 рр.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569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1" y="1268760"/>
            <a:ext cx="3960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 Арману де Рішельє</a:t>
            </a:r>
            <a:r>
              <a:rPr lang="uk-UA" sz="3200" b="1" spc="-10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uk-UA" sz="3200" spc="-10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1828 р.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Пам'ятник Арману де Рішельє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0580"/>
            <a:ext cx="3851225" cy="577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6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692696"/>
            <a:ext cx="7920880" cy="4003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7160" algn="ctr">
              <a:lnSpc>
                <a:spcPct val="96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Живопис</a:t>
            </a:r>
            <a:r>
              <a:rPr lang="uk-UA" sz="2400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indent="137160" algn="just">
              <a:lnSpc>
                <a:spcPct val="96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У </a:t>
            </a:r>
            <a:r>
              <a:rPr lang="uk-UA" sz="240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портретному жанрі </a:t>
            </a:r>
            <a:r>
              <a:rPr lang="uk-UA" sz="2400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працював </a:t>
            </a:r>
            <a:r>
              <a:rPr lang="uk-UA" sz="2400" b="1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uk-UA" sz="2400" b="1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Боровиковський. </a:t>
            </a:r>
            <a:r>
              <a:rPr lang="uk-UA" sz="240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Значний внесок у цю галузь зробив</a:t>
            </a:r>
            <a:r>
              <a:rPr lang="uk-UA" sz="2400" b="1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Василь Тропінін («Дівчина з Поділля</a:t>
            </a:r>
            <a:r>
              <a:rPr lang="uk-UA" sz="2400" b="1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uk-UA" sz="2400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uk-UA" sz="240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Іван </a:t>
            </a:r>
            <a:r>
              <a:rPr lang="uk-UA" sz="2400" b="1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Сошенко.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37160" algn="just">
              <a:lnSpc>
                <a:spcPct val="96000"/>
              </a:lnSpc>
              <a:spcAft>
                <a:spcPts val="0"/>
              </a:spcAft>
            </a:pPr>
            <a:r>
              <a:rPr lang="uk-UA" sz="2400" spc="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Творчість</a:t>
            </a:r>
            <a:r>
              <a:rPr lang="uk-UA" sz="2400" b="1" spc="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b="1" spc="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Т. Шевченка; </a:t>
            </a:r>
            <a:r>
              <a:rPr lang="uk-UA" sz="2400" spc="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він написав понад </a:t>
            </a:r>
            <a:r>
              <a:rPr lang="uk-UA" sz="24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130 портретів («Автопортрет», </a:t>
            </a:r>
            <a:r>
              <a:rPr lang="uk-UA" sz="2400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1840 р., «Катерина</a:t>
            </a:r>
            <a:r>
              <a:rPr lang="uk-UA" sz="2400" b="1" spc="-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», </a:t>
            </a:r>
            <a:r>
              <a:rPr lang="uk-UA" sz="2400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1842 р.), </a:t>
            </a:r>
            <a:r>
              <a:rPr lang="uk-UA" sz="24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створив</a:t>
            </a:r>
            <a:r>
              <a:rPr lang="uk-UA" sz="2400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серію перших в українській графіці </a:t>
            </a:r>
            <a:r>
              <a:rPr lang="uk-UA" sz="2400" b="1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офортів «Мальовнича Україна» на історичну тематику </a:t>
            </a:r>
            <a:r>
              <a:rPr lang="uk-UA" sz="240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(1844 р.).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37160" algn="just">
              <a:lnSpc>
                <a:spcPct val="97000"/>
              </a:lnSpc>
              <a:spcAft>
                <a:spcPts val="0"/>
              </a:spcAft>
            </a:pPr>
            <a:r>
              <a:rPr lang="uk-UA" sz="2400" spc="-10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Отже</a:t>
            </a:r>
            <a:r>
              <a:rPr lang="uk-UA" sz="2400" spc="-1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у складних умовах бездержавності український народ не лише зберіг свою культуру, а й домігся її сходження на новий рівень.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5733256"/>
            <a:ext cx="4013194" cy="801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7160" algn="ctr">
              <a:lnSpc>
                <a:spcPct val="96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uk-UA" sz="2400" b="1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uk-UA" sz="2400" b="1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Боровиковський </a:t>
            </a:r>
          </a:p>
          <a:p>
            <a:pPr indent="137160" algn="ctr">
              <a:lnSpc>
                <a:spcPct val="96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«Марія Лопухіна», 1797 р.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8965"/>
            <a:ext cx="4013194" cy="5106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8965"/>
            <a:ext cx="3787043" cy="51067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84102" y="5733255"/>
            <a:ext cx="3787043" cy="801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7160" algn="ctr">
              <a:lnSpc>
                <a:spcPct val="96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Т. Шевченко </a:t>
            </a:r>
          </a:p>
          <a:p>
            <a:pPr indent="137160" algn="ctr">
              <a:lnSpc>
                <a:spcPct val="96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«Катерина», 1842 р. 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ctr"/>
            <a:r>
              <a:rPr lang="uk-UA" sz="2400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Особливості </a:t>
            </a: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 культури</a:t>
            </a:r>
          </a:p>
          <a:p>
            <a:pPr indent="342265" algn="just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	негативний вплив мала відсутність державності</a:t>
            </a:r>
          </a:p>
          <a:p>
            <a:pPr indent="342265" algn="just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	культурна асиміляція з боку імперій: </a:t>
            </a:r>
          </a:p>
          <a:p>
            <a:pPr indent="342265" algn="just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русифікація та культурна асиміляція українців в Російській імперії;</a:t>
            </a:r>
          </a:p>
          <a:p>
            <a:pPr indent="342265" algn="just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онімечення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що поєднувалося з полонізацією Галичини, румунізацією Буковини та мадяризацією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Закарпаття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265" algn="just"/>
            <a:endParaRPr lang="uk-UA" sz="2400" u="none" strike="noStrike" spc="-1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культурних зрушень у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1-й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половині ХІХ ст.: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потреба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кваліфікованих кадрах для промисловості, сільського господарства і торгівлі;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початок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 національного відродження;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вплив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передових західноєвропейських ідей.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265" algn="ctr">
              <a:spcAft>
                <a:spcPts val="0"/>
              </a:spcAft>
            </a:pPr>
            <a:endParaRPr lang="en-US" sz="1600" u="none" strike="noStrike" spc="-10" dirty="0">
              <a:effectLst/>
              <a:latin typeface="Symbol" panose="05050102010706020507" pitchFamily="18" charset="2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271462"/>
            <a:ext cx="813690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marR="365760" algn="just"/>
            <a:r>
              <a:rPr lang="uk-UA" altLang="en-US" sz="2400" b="1" i="1" dirty="0">
                <a:latin typeface="Times New Roman" panose="02020603050405020304" pitchFamily="18" charset="0"/>
              </a:rPr>
              <a:t>2. Освіта та наука</a:t>
            </a:r>
            <a:r>
              <a:rPr lang="uk-UA" altLang="en-US" sz="2400" b="1" i="1" dirty="0" smtClean="0">
                <a:latin typeface="Times New Roman" panose="02020603050405020304" pitchFamily="18" charset="0"/>
              </a:rPr>
              <a:t>.</a:t>
            </a:r>
            <a:endParaRPr lang="uk-UA" sz="2200" b="1" i="1" spc="-10" dirty="0" smtClean="0">
              <a:solidFill>
                <a:srgbClr val="141414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37160" marR="365760" algn="ctr">
              <a:spcAft>
                <a:spcPts val="0"/>
              </a:spcAft>
            </a:pPr>
            <a:r>
              <a:rPr lang="uk-UA" sz="2200" b="1" i="1" u="sng" spc="-10" dirty="0" smtClean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Відкриття </a:t>
            </a:r>
            <a:r>
              <a:rPr lang="uk-UA" sz="2200" b="1" i="1" u="sng" spc="-1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університетів. </a:t>
            </a:r>
            <a:endParaRPr lang="en-US" sz="22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1805 р.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заснування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Харківського університету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Ініціатор – В. Каразін.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В. Каразін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ініціатор відкриття Харківського університету (1805 р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.),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 Філотехнічного товариства (1811 р.), за критику існуючого ладу ув’язнений у Шліссельбурзькій фортеці (1820 р.).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indent="342265" algn="just">
              <a:spcAft>
                <a:spcPts val="0"/>
              </a:spcAft>
            </a:pPr>
            <a:r>
              <a:rPr lang="uk-UA" sz="2200" spc="5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indent="342265" algn="just">
              <a:spcAft>
                <a:spcPts val="0"/>
              </a:spcAft>
            </a:pPr>
            <a:r>
              <a:rPr lang="uk-UA" sz="2200" b="1" spc="5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1817 р.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200" spc="5" dirty="0" smtClean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закриття</a:t>
            </a:r>
            <a:r>
              <a:rPr lang="uk-UA" sz="2200" b="1" spc="5" dirty="0" smtClean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200" b="1" spc="5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Києво-Могилянської </a:t>
            </a:r>
            <a:r>
              <a:rPr lang="uk-UA" sz="2200" b="1" spc="5" dirty="0" smtClean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академії.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indent="342265" algn="just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indent="342265" algn="just">
              <a:spcAft>
                <a:spcPts val="0"/>
              </a:spcAft>
            </a:pP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1834 р.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відкриття університету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Києві. Перший ректор – М. Максимович. М. Максимович – видатний учений-природознавець, історик, фольклорист. Один із основоположників української ботаніки. 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7160" marR="365760" algn="just">
              <a:spcAft>
                <a:spcPts val="0"/>
              </a:spcAft>
            </a:pPr>
            <a:r>
              <a:rPr lang="uk-UA" sz="2200" b="1" spc="-1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37160" algn="just">
              <a:spcAft>
                <a:spcPts val="0"/>
              </a:spcAft>
            </a:pPr>
            <a:r>
              <a:rPr lang="uk-UA" sz="2200" b="1" spc="-10" dirty="0" smtClean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1784 </a:t>
            </a:r>
            <a:r>
              <a:rPr lang="uk-UA" sz="2200" b="1" spc="-1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р.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2200" spc="-10" dirty="0" smtClean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відкриття</a:t>
            </a:r>
            <a:r>
              <a:rPr lang="uk-UA" sz="2200" b="1" spc="-10" dirty="0" smtClean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200" b="1" spc="-1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університету </a:t>
            </a:r>
            <a:r>
              <a:rPr lang="uk-UA" sz="2200" spc="-1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</a:t>
            </a:r>
            <a:r>
              <a:rPr lang="uk-UA" sz="2200" b="1" spc="-1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Львові</a:t>
            </a:r>
            <a:r>
              <a:rPr lang="uk-UA" sz="2200" spc="-1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pic>
        <p:nvPicPr>
          <p:cNvPr id="2052" name="Picture 4" descr="Каразін Василь Назарович — Вікіпеді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680520" cy="54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6056" y="1340768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В. Каразін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ініціатор відкриття Харківського університету (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1805 р.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31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60338" y="4685988"/>
            <a:ext cx="7200800" cy="1435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7160" algn="just">
              <a:lnSpc>
                <a:spcPct val="97000"/>
              </a:lnSpc>
              <a:spcAft>
                <a:spcPts val="0"/>
              </a:spcAft>
            </a:pPr>
            <a:r>
              <a:rPr lang="uk-UA" spc="-2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</a:t>
            </a:r>
            <a:r>
              <a:rPr lang="uk-UA" b="1" spc="-2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українських </a:t>
            </a:r>
            <a:r>
              <a:rPr lang="uk-UA" spc="-2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землях </a:t>
            </a:r>
            <a:r>
              <a:rPr lang="uk-UA" b="1" spc="-2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Австрійської імперії </a:t>
            </a:r>
            <a:r>
              <a:rPr lang="uk-UA" spc="-2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було дещо більше </a:t>
            </a:r>
            <a:r>
              <a:rPr lang="uk-UA" b="1" spc="-2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початкових шкіл (</a:t>
            </a:r>
            <a:r>
              <a:rPr lang="uk-UA" spc="-2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навчалося </a:t>
            </a:r>
            <a:r>
              <a:rPr lang="uk-UA" b="1" spc="-2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14 % </a:t>
            </a:r>
            <a:r>
              <a:rPr lang="uk-UA" spc="-2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дітей шкі</a:t>
            </a:r>
            <a:r>
              <a:rPr lang="uk-UA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льного віку, у сільських парафіяльних школах навчання велося українською мовою), 18 гімназій, Чернівецький ліцей. Незважаючи на всі утиски української мови, ситуація в</a:t>
            </a:r>
            <a:r>
              <a:rPr lang="uk-UA" spc="-5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Західній Україні була кращою, ніж у Наддніпрянській.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19" y="499805"/>
            <a:ext cx="8606159" cy="40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692696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 indent="342265" algn="ctr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Наука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 </a:t>
            </a:r>
            <a:r>
              <a:rPr lang="uk-UA" sz="2400" b="1" spc="10" dirty="0" smtClean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Михайло </a:t>
            </a:r>
            <a:r>
              <a:rPr lang="uk-UA" sz="2400" b="1" spc="1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Максимович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визначний учений-енциклопедист, ботанік, зоолог, натураліст, історик, археолог, етнограф, фольклорист, філолог та ін., перший ректор Імператорського університету Св. Володимира (1834-1835рр.)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Микола Костомаров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історик, публіцист. У 1846-1847 рр. – ад’юнкт-професор Київського університету. Один із засновників та ідейний провідник Кирило-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Мефодіївського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товариства, автор його найголовніших програмних документів, зокрема «Книги буття українського народу»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1" y="458955"/>
            <a:ext cx="80648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ідейно-художній напрямок, світогляд, якому притаманна ідеалізація дійсності, мрійливість. </a:t>
            </a:r>
          </a:p>
          <a:p>
            <a:pPr algn="ctr"/>
            <a:r>
              <a:rPr lang="uk-UA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Батьком української літератури вважається І. </a:t>
            </a:r>
            <a:r>
              <a:rPr lang="uk-UA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Котляревський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(«Енеїда», «Наталка-Полтавка», «Москаль-чарівник»). Автор першого твору нової української літератури, яким започатковано розвиток нової української літературної мови, а також перших драматичних творів – п’єс «Наталка Полтавка» та «Москаль-чарівник». 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Гоголь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(«Тарас Бульба», «Вечори на хуторі біля Диканьки»).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04664"/>
            <a:ext cx="80648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Квітка-</a:t>
            </a:r>
            <a:r>
              <a:rPr lang="uk-UA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Основ’яненко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«Сватання на Гончарівці». «Батько української прози». 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Шевченко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перша поетична збірка «Кобзар» (1840 р.)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Ізмаїл Срезневський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один із засновників та ідейний натхненник харківського гуртка поетів-романтиків. Протягом 1833–1838 рр. у Харкові видавав збірник «Запорожская старина».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uk-UA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Пантелеймон Куліш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письменник, перекладач. Перший професійний український літературний критик, творець українського правопису, чимало правил якого діють і нині. Учасник Кирило-Мефодіївського товариства.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620688"/>
            <a:ext cx="8208912" cy="471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uk-UA" altLang="en-US" sz="2800" i="1" dirty="0">
                <a:latin typeface="Times New Roman" panose="02020603050405020304" pitchFamily="18" charset="0"/>
              </a:rPr>
              <a:t>4. Розвиток музичного </a:t>
            </a:r>
            <a:r>
              <a:rPr lang="uk-UA" altLang="en-US" sz="2800" i="1" dirty="0" smtClean="0">
                <a:latin typeface="Times New Roman" panose="02020603050405020304" pitchFamily="18" charset="0"/>
              </a:rPr>
              <a:t>мистецтва, </a:t>
            </a:r>
            <a:r>
              <a:rPr lang="uk-UA" altLang="en-US" sz="2800" i="1" dirty="0">
                <a:latin typeface="Times New Roman" panose="02020603050405020304" pitchFamily="18" charset="0"/>
              </a:rPr>
              <a:t>скульптури та </a:t>
            </a:r>
          </a:p>
          <a:p>
            <a:pPr marL="609600" indent="-609600" algn="just"/>
            <a:r>
              <a:rPr lang="uk-UA" altLang="en-US" sz="2800" i="1" dirty="0">
                <a:latin typeface="Times New Roman" panose="02020603050405020304" pitchFamily="18" charset="0"/>
              </a:rPr>
              <a:t>живопису. </a:t>
            </a:r>
          </a:p>
          <a:p>
            <a:pPr indent="137160" algn="just">
              <a:lnSpc>
                <a:spcPct val="97000"/>
              </a:lnSpc>
              <a:spcAft>
                <a:spcPts val="0"/>
              </a:spcAft>
            </a:pPr>
            <a:r>
              <a:rPr lang="uk-UA" sz="2800" b="1" spc="-1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37160" algn="ctr">
              <a:lnSpc>
                <a:spcPct val="97000"/>
              </a:lnSpc>
              <a:spcAft>
                <a:spcPts val="0"/>
              </a:spcAft>
            </a:pPr>
            <a:r>
              <a:rPr lang="uk-UA" sz="2800" b="1" spc="-10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Музика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37160" algn="just">
              <a:lnSpc>
                <a:spcPct val="97000"/>
              </a:lnSpc>
              <a:spcAft>
                <a:spcPts val="0"/>
              </a:spcAft>
            </a:pP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Визначні </a:t>
            </a:r>
            <a:r>
              <a:rPr lang="uk-UA" sz="2800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кобзарі </a:t>
            </a: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цього періоду Андрій</a:t>
            </a:r>
            <a:r>
              <a:rPr lang="uk-UA" sz="2800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Шут</a:t>
            </a: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Федір </a:t>
            </a:r>
            <a:r>
              <a:rPr lang="uk-UA" sz="2800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Гриценко</a:t>
            </a: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Іван </a:t>
            </a:r>
            <a:r>
              <a:rPr lang="uk-UA" sz="2800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Крюковський. </a:t>
            </a: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Особливо виділявся кобзар </a:t>
            </a:r>
            <a:r>
              <a:rPr lang="uk-UA" sz="2800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Остап Вересай</a:t>
            </a: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37160" algn="just">
              <a:lnSpc>
                <a:spcPct val="97000"/>
              </a:lnSpc>
              <a:spcAft>
                <a:spcPts val="0"/>
              </a:spcAft>
            </a:pP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37160" algn="just">
              <a:lnSpc>
                <a:spcPct val="97000"/>
              </a:lnSpc>
              <a:spcAft>
                <a:spcPts val="0"/>
              </a:spcAft>
            </a:pPr>
            <a:r>
              <a:rPr lang="uk-UA" sz="2800" spc="1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Одним з</a:t>
            </a:r>
            <a:r>
              <a:rPr lang="uk-UA" sz="2800" b="1" spc="1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spc="1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перших українських</a:t>
            </a:r>
            <a:r>
              <a:rPr lang="uk-UA" sz="2800" b="1" spc="1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композиторів-</a:t>
            </a:r>
            <a:r>
              <a:rPr lang="uk-UA" sz="2800" spc="1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професіоналів </a:t>
            </a: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</a:t>
            </a:r>
            <a:r>
              <a:rPr lang="uk-UA" sz="2800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Галичині був </a:t>
            </a:r>
            <a:r>
              <a:rPr lang="uk-UA" sz="2800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Михайло Вербицький.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511</Words>
  <Application>Microsoft Office PowerPoint</Application>
  <PresentationFormat>Экран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23</cp:revision>
  <dcterms:created xsi:type="dcterms:W3CDTF">2015-03-20T17:04:15Z</dcterms:created>
  <dcterms:modified xsi:type="dcterms:W3CDTF">2021-06-26T18:00:13Z</dcterms:modified>
</cp:coreProperties>
</file>