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61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23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4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08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05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15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3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71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2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96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0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71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7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25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84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8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7532-9CF7-4EA6-8F68-378375DB6A0F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5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2740" y="1528549"/>
            <a:ext cx="9144000" cy="1148900"/>
          </a:xfrm>
        </p:spPr>
        <p:txBody>
          <a:bodyPr/>
          <a:lstStyle/>
          <a:p>
            <a:r>
              <a:rPr lang="uk-UA" dirty="0" smtClean="0"/>
              <a:t>Асинхронні двигуни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Лекція 4.</a:t>
            </a:r>
          </a:p>
          <a:p>
            <a:r>
              <a:rPr lang="uk-UA" b="1" dirty="0" smtClean="0"/>
              <a:t>Викладач: </a:t>
            </a:r>
            <a:r>
              <a:rPr lang="uk-UA" b="1" dirty="0" err="1" smtClean="0"/>
              <a:t>Шавурський</a:t>
            </a:r>
            <a:r>
              <a:rPr lang="uk-UA" b="1" dirty="0" smtClean="0"/>
              <a:t> Ю.О.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9675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382" y="170098"/>
            <a:ext cx="6770641" cy="652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5391" y="126455"/>
            <a:ext cx="8351308" cy="667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075" y="67524"/>
            <a:ext cx="8461611" cy="676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6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078" y="585574"/>
            <a:ext cx="8370457" cy="56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677" y="97524"/>
            <a:ext cx="7785337" cy="659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067" y="423080"/>
            <a:ext cx="9195788" cy="552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480" y="138609"/>
            <a:ext cx="6856010" cy="244152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251" y="2580137"/>
            <a:ext cx="4246232" cy="410726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484" y="2580138"/>
            <a:ext cx="3428005" cy="26167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482" y="5196936"/>
            <a:ext cx="3437069" cy="99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4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998" y="196541"/>
            <a:ext cx="6732406" cy="11682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9890" y="1589396"/>
            <a:ext cx="6628761" cy="23801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650" y="4194182"/>
            <a:ext cx="6499754" cy="232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188" y="237627"/>
            <a:ext cx="8665116" cy="609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10</Words>
  <Application>Microsoft Office PowerPoint</Application>
  <PresentationFormat>Широкоэкранный</PresentationFormat>
  <Paragraphs>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Асинхронні двигуни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Асинхронні двигуни</dc:title>
  <dc:creator>Шавурский Юра</dc:creator>
  <cp:lastModifiedBy>Шавурский Юра</cp:lastModifiedBy>
  <cp:revision>5</cp:revision>
  <dcterms:created xsi:type="dcterms:W3CDTF">2020-03-22T19:37:00Z</dcterms:created>
  <dcterms:modified xsi:type="dcterms:W3CDTF">2020-03-22T20:03:40Z</dcterms:modified>
</cp:coreProperties>
</file>