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9" r:id="rId23"/>
    <p:sldId id="277" r:id="rId24"/>
    <p:sldId id="278" r:id="rId25"/>
    <p:sldId id="280" r:id="rId26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30"/>
    <p:restoredTop sz="94509"/>
  </p:normalViewPr>
  <p:slideViewPr>
    <p:cSldViewPr snapToGrid="0">
      <p:cViewPr varScale="1">
        <p:scale>
          <a:sx n="112" d="100"/>
          <a:sy n="112" d="100"/>
        </p:scale>
        <p:origin x="21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E3285B-11AC-7642-9C6B-920D57C185AB}" type="datetimeFigureOut">
              <a:rPr lang="ru-UA" smtClean="0"/>
              <a:t>19.01.2026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30DCD3-D53A-2E45-8BF9-A09D3758F76A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613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 ПРОМИСЛОВОГО МАРКЕТИНГУ</a:t>
            </a: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800" b="1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будує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природою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табл. 1.1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порівнянні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природа самого товару,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86973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EA4DC4-6999-770E-B9D4-151322DB9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94" y="0"/>
            <a:ext cx="7446488" cy="602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39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ринками ТПП та ТКС: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 з одним-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сконцентрований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розпорошеністю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купівельну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спроможність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послаблюється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попит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зменшується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ТПП;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ступенем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продажу.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притаманна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конструкторами і технологами;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319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структурою на кожному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ланцюга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Чим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широкого кола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продиктовані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організаціями-споживачами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носить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Потреби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переговорах.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гарантій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неприйнятні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собою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похідним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ТКС, то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1027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ринками ТПП та ТКС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породжують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думки про те,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поставок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автоматично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негативного результату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часу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69331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ТПП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ТКС: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державному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деяких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організацією-споживачем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простору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маневрування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значимістю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ТКС,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До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суттєвіші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угодах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наявності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58620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Нерідко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величиною,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умов оплати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підставі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договору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оплату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одно-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двоступеневі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багатоярусні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Торгово-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найхарактернішими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(„директ-мейл”)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газети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газетах,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журналах;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виставках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ринку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найхарактернішими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 газетах;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паблік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рилейшнз”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 Unicode MS" panose="020B0604020202020204" pitchFamily="34" charset="-128"/>
                <a:cs typeface="Times New Roman" panose="02020603050405020304" pitchFamily="18" charset="0"/>
              </a:rPr>
              <a:t>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5718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ступінь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взаємозв’язку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покупцями-організаціями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продавцями-організаціями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ТКС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покупець-продавець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продажу. А для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подальше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оренда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ТПП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продавцем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продажу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співпрацею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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людей;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агентів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оточуючого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науково-дослідницьких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маркетингом;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портфеля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закупівельної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логістичної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аудит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маркетингом.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7001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особливою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галуззю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яка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у свою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Взаємовплив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тісний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того,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Предметом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аспекти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ними.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дійсна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партнерами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0803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ритму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матеріально-технічних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декілька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рис,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відрізняють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ринково-продуктової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як: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похідний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467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характеристика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Методологічною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товарами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перепродажу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здачі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оренду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так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консалтинг,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ноу-хау,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Зараз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 одного боку,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широкі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постачальниками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— перед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вони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такими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ринку,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оптові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торгові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за величиною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196673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Вторинність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попитом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позначається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дорожчим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складнішим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ринку.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10%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в 5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разів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нееластичний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призводять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них.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наслідком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вторинності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Нестійкість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технологічних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оновленням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постійно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досконалих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технічному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засобах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Парність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випадків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 одного роду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комбінації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першим.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граблі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лопати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водночас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попитом на метали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попит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дерев’яні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держаки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виготовлення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0295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поділені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перепродажем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організаціям-споживачам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участь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морозильники,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публікації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придбанням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фірм-виробників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продовольчих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бензозаправні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аптеки,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великою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т.ч.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дизайном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рекламою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зауважити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торговою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територією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32796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Підприємства-посередник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перепродажу,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товарами для перепродажу.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потрапляють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руки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посередників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складне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збуваються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системою прямого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поштового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ланки державного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стандартна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 другого боку,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Неприбуткові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одержати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10283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r>
              <a:rPr lang="ru-RU" sz="200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неабияке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зумовлює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швидкість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амортизація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роль того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величина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Найпоширенішою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капітальне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рисами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критеріїв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нееластичний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попит,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закупівлю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417132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62F4440-807D-7C6E-1AF4-FE7FE6F056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42504"/>
            <a:ext cx="11667033" cy="5628059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як: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переговори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потреба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;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переважно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тягачі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вантажопідйомники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коротший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співвіднесення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Допоміжне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клерків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стандартизованістю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складного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65501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DA7253E8-96CB-E7E8-2F48-73769AAA5D5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05" y="190006"/>
            <a:ext cx="11667033" cy="5580558"/>
          </a:xfrm>
        </p:spPr>
        <p:txBody>
          <a:bodyPr/>
          <a:lstStyle/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Деталі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коротким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Оброблені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хімічні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пластмаси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руда,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вугілля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нафта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продукту.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добуваються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еластичний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попит.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стандартами. Канали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як короткими,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</a:t>
            </a:r>
            <a:r>
              <a:rPr lang="ru-RU" sz="20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банками,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агентствами,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конторами, агентствами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працевлаштування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зріс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дешевше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самому.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продукту, вони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07781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Прикладом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ТОВ „АСКОН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ВАТ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Крюківський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вагонобудівний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завод”, ВАТ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суднобудівний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завод”, „Авто ВАЗ”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виготовленні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номенклатури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збалансованого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закріплення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стабілізації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стійкого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благ,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гідного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народу.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чорна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металургія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паливна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ремонт та монтаж машин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нафтохімічна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лісова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деревообробна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будматеріалів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; легка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харчова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833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комплектуючих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зазначити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економічній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науці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маркетинг” 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industrial marketing)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business to business marketing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перекладі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”.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підкреслюється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веде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непорозуміння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1320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звичайно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поділу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не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-продажу, а характер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випускає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електротехнічне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стільці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погляду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мова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маркетинг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„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третього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межах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77490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 сталь,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вступають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прямий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маркетингу, так і 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(ТКС).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ІВМ,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історично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відома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 ТКС.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Sony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шляхом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нового товару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автоматики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Обидві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змушені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реорганізувати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маркетинговою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 калькулятор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і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ідентичними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фундаментально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Незважаючи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ринках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них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ринкові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Ось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широкі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маркетингового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грошові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перевищують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обсяги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угод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ринку.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3794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(ТПП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товару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офісів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консалтингові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ринки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(ТКС)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сімейного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розфасовані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бакалійні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те,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установи,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безприбуткові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ТПП.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організацій-споживачів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(маркетингу ТПП),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 (маркетинг ТКС). </a:t>
            </a:r>
            <a:r>
              <a:rPr lang="ru-RU" sz="2000" i="1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роздрібної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поповнення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товарного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 з метою перепродажу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товару),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магазин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купує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морозильні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камери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вантажівки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для перепродажу, 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111940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ТПП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об’єднує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ринки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широкий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перелік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напівфабрикатів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машинобудівної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важкого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верстатів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низку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ТПП, показано на рис.1.1.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них —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гірничодобувна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обробна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транспорт,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сільське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рибне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сфера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34735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8BFD989-369D-302B-9896-905D828DEF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1881" y="166256"/>
            <a:ext cx="11655157" cy="5604308"/>
          </a:xfrm>
        </p:spPr>
        <p:txBody>
          <a:bodyPr/>
          <a:lstStyle/>
          <a:p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17C255-3F6D-5B8F-B85E-88B3479DC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551" y="1297"/>
            <a:ext cx="7951191" cy="584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961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3681</Words>
  <Application>Microsoft Macintosh PowerPoint</Application>
  <PresentationFormat>Широкоэкранный</PresentationFormat>
  <Paragraphs>111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Montserrat</vt:lpstr>
      <vt:lpstr>Montserrat ExtraBold</vt:lpstr>
      <vt:lpstr>Times New Roman</vt:lpstr>
      <vt:lpstr>Тема Office</vt:lpstr>
      <vt:lpstr>  СУТНІСТЬ ПРОМИСЛОВОГО МАРКЕТИНГУ   Лекція 1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292</cp:revision>
  <dcterms:created xsi:type="dcterms:W3CDTF">2023-01-12T09:20:21Z</dcterms:created>
  <dcterms:modified xsi:type="dcterms:W3CDTF">2026-01-19T15:05:37Z</dcterms:modified>
</cp:coreProperties>
</file>