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9" r:id="rId23"/>
    <p:sldId id="277" r:id="rId24"/>
    <p:sldId id="278" r:id="rId25"/>
    <p:sldId id="280" r:id="rId2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30"/>
    <p:restoredTop sz="94509"/>
  </p:normalViewPr>
  <p:slideViewPr>
    <p:cSldViewPr snapToGrid="0">
      <p:cViewPr varScale="1">
        <p:scale>
          <a:sx n="112" d="100"/>
          <a:sy n="112" d="100"/>
        </p:scale>
        <p:origin x="216" y="5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E3285B-11AC-7642-9C6B-920D57C185AB}" type="datetimeFigureOut">
              <a:rPr lang="ru-UA" smtClean="0"/>
              <a:t>19.01.2026</a:t>
            </a:fld>
            <a:endParaRPr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0DCD3-D53A-2E45-8BF9-A09D3758F76A}" type="slidenum">
              <a:rPr lang="ru-UA" smtClean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8613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8B3731-292F-D09E-8CA4-AE7EFBF66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 ПРОМИСЛОВОГО МАРКЕТИНГУ</a:t>
            </a: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Лекція </a:t>
            </a:r>
            <a:r>
              <a:rPr lang="uk-UA" sz="28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br>
              <a:rPr lang="ru-UA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13823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Займаючись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маркетингом,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інакше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свою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споживчому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обумовлено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природою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так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призначенням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табл. 1.1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порівнянні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характеристики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споживчого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Критеріями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поділу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споживчий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характер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придбаних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природа самого товару, характер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86973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</p:spPr>
        <p:txBody>
          <a:bodyPr/>
          <a:lstStyle/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CEA4DC4-6999-770E-B9D4-151322DB9F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94" y="0"/>
            <a:ext cx="7446488" cy="6027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39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Відмінності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ринками ТПП та ТКС: 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ринку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вони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потужніші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укласти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контракт з одним-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двома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сконцентрований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ТКС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розпорошеністю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На ринку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набагато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ТКС.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купівельну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послаблюється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попит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ТПП;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незначні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ступенем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переробки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організацій-споживачів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професіонали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продажу. Вони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них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притаманна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вузька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закладених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конструкторами і технологами;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00319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індустріальний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колегіальною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структурою на кожному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індустріального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ланцюга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Чим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складніший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ймовірніше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широкого кола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ТКС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нерідко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продиктовані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напівфабрикатів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організаціями-споживачами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носить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раціональніший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характер. Потреби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ТКС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сімейні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ТПП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соціально-економічні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організації-споживачі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нерідко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торгах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переговорах. Вони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ширших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повернення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організації-споживачі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інколи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неприйнятні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них;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маркетингу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стверджують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попит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низькою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ціновою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еластичністю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тягне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собою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відчутних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попит на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похідним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ТКС, то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еластичність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еластичністю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ТКС.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910272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Величезні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відмінності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ринками ТПП та ТКС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породжують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нерідко</a:t>
            </a:r>
            <a:r>
              <a:rPr lang="ru-RU" sz="2000" b="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думки про те,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працюючи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ТПП,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концепцію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взагалі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галуззю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концепції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споживчих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поставок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довшим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циклом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автоматично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перенесені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негативного результату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неефективного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часу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693311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відмінності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ТПП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ТКС: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(особливо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комплектністю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державному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незбереження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перешкодою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ТПП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унікальний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складна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організацією-споживачем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вистачає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простору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маневрування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індустріального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значимістю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ТКС,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майже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До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суттєвіші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вони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відіграють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визначальну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роль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угодах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586201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Нерідко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величиною, вона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торгах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переговорах,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змінюватись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умов оплати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машини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оренду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орендну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оплату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ТПП, як правило,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коротші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одно-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двоступеневі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багатоярусні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закінчуються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торгівлею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Торгово-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розподільча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ТКС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Для ринку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найхарактернішими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◇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◇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(„директ-мейл”)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газети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журнали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◇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газетах,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журналах;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◇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виставках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ринку ТКС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найхарактернішими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◇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телебаченню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радіо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газетах;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◇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паблік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рилейшнз”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◇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25718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взаємозв’язку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покупцями-організаціями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продавцями-організаціями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ТПП.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 ТКС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покупець-продавець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завершується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продажу. А для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подальше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запасних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кваліфікаційний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ремонт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кредитів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оренда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покупцем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продавцем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співпрацею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пояснюється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людей;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обізнаності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агентів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оточуючого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000" b="0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завданнями</a:t>
            </a:r>
            <a:r>
              <a:rPr lang="ru-RU" sz="2000" b="0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ринку з метою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науково-дослідницьких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конструкторських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маркетингом;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портфеля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логістичної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аудит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маркетингом.</a:t>
            </a: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770014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Промисловий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особливою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галуззю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маркетингу, яка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тісно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2000" b="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дослідженнями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споживчих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ринках,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у свою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взаємний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Взаємовплив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тісний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зв’язок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споживчого</a:t>
            </a:r>
            <a:r>
              <a:rPr lang="ru-RU" sz="2000" b="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того, і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тому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попит на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вторинний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характер.</a:t>
            </a:r>
          </a:p>
          <a:p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аспекти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ними.</a:t>
            </a:r>
          </a:p>
          <a:p>
            <a:pPr algn="just"/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принципами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попитом;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дійсна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партнерами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908033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D62F4440-807D-7C6E-1AF4-FE7FE6F056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42504"/>
            <a:ext cx="11667033" cy="5628059"/>
          </a:xfrm>
        </p:spPr>
        <p:txBody>
          <a:bodyPr/>
          <a:lstStyle/>
          <a:p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Специфіка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багатьох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чинників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ритму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ділової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активності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матеріально-технічних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сировини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місцевому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ринку;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динаміки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галузей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рис,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відрізняють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зумовлює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специфіку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ринково-продуктової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як: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вторинний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похідний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нееластичний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нестійкий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54679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</p:spPr>
        <p:txBody>
          <a:bodyPr/>
          <a:lstStyle/>
          <a:p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характеристика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основою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економічний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узгодження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соціально-економічних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коливання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промисловий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ринковими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узгодження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реалізацію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промисловими</a:t>
            </a:r>
            <a:r>
              <a:rPr lang="ru-RU" sz="2000" b="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товарами та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послугами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перепродажу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здачі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оренду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бурхливо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країнах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так і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реальні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консалтинг,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паперів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ноу-хау,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поряд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Зараз продаж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паперів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виробляють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споживчі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залучені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з одного боку, вони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широкі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постачальниками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виробничої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з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— перед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їхня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потрапляє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вони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вступають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такими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ринку, як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роздрібні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торгові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працюють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 величиною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196673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D62F4440-807D-7C6E-1AF4-FE7FE6F056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42504"/>
            <a:ext cx="11667033" cy="5628059"/>
          </a:xfrm>
        </p:spPr>
        <p:txBody>
          <a:bodyPr/>
          <a:lstStyle/>
          <a:p>
            <a:pPr algn="just"/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попитом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попит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падає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набагато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дорожчим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складнішим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спочатку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вивчити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споживчому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ринку. Треба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зазначити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споживчому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10%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призводить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в 5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нееластичний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призводять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відчутних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них.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наслідком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вторинності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Нестійкість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пов’язана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динамічною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оновленням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Тому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потреба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досконалих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відношенні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зумовлена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випадків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попит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одного роду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одночасно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зумовлює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попит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комбінації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першим.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виготовляє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граблі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лопати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водночас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попитом на метали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попит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дерев’яні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держаки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виготовлення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продукту.</a:t>
            </a: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402956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D62F4440-807D-7C6E-1AF4-FE7FE6F056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42504"/>
            <a:ext cx="11667033" cy="5628059"/>
          </a:xfrm>
        </p:spPr>
        <p:txBody>
          <a:bodyPr/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організацій-споживачів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Організації-споживачі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поділені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п’ять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зайняті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продажу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закуповують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бухгалтерські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консультативні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зайнятих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перепродажем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організаціям-споживачам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закуповуючи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морозильники,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запасні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публікації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бухгалтерські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зайняті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продажу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фірм-виробників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становлять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продовольчих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бензозаправні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аптеки,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закуповує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справу з великою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у т.ч.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устаткуванням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дизайном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рекламою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зауважити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торговою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територією</a:t>
            </a: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632796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D62F4440-807D-7C6E-1AF4-FE7FE6F056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42504"/>
            <a:ext cx="11667033" cy="5628059"/>
          </a:xfrm>
        </p:spPr>
        <p:txBody>
          <a:bodyPr/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Підприємства-посередник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перепродажу,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справу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товарами для перепродажу.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потрапляють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руки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машинобудування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складне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збуваються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системою прямого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поштового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Урядові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ланки державного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стандартна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 другого боку,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виготовляються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урядових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Неприбуткові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музеї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зайнятих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одержати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знову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210283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D62F4440-807D-7C6E-1AF4-FE7FE6F056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42504"/>
            <a:ext cx="11667033" cy="5628059"/>
          </a:xfrm>
        </p:spPr>
        <p:txBody>
          <a:bodyPr/>
          <a:lstStyle/>
          <a:p>
            <a:r>
              <a:rPr lang="ru-RU" sz="200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неабияке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зумовлює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перенесення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амортизація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роль того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Найпоширенішою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Споруди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капітальне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рисами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нееластичний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попит,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частиною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417132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D62F4440-807D-7C6E-1AF4-FE7FE6F056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42504"/>
            <a:ext cx="11667033" cy="5628059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Звідси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як: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переговори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потреба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ремонті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підгонці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;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форм продажу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капітального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тягачі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вантажопідйомники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вид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коротший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співвіднесення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капітальним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розмірах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параметрах,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надійності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клерків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калькулятори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офісне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відміну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перших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стандартизованістю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еластичністю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складного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канали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165501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DA7253E8-96CB-E7E8-2F48-73769AAA5D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90006"/>
            <a:ext cx="11667033" cy="5580558"/>
          </a:xfrm>
        </p:spPr>
        <p:txBody>
          <a:bodyPr/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Деталі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незначною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коротким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довшими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Оброблені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хімічні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препарати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пластмаси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Сирі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руда,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вугілля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нафта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частиною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продукту. Вони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добуваються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великих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еластичний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попит. Часто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стандартами. Канали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як короткими, так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банками,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агентствами,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конторами, агентствами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працевлаштування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консалтинговими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зріс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купувати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професіоналів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дешевше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самому.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продукту, вони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часто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змінюються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07781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Прикладом великих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ТОВ „АСКОН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”, ВАТ 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Крюківський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вагонобудівний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завод”, ВАТ 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Херсонський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суднобудівний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завод”, „Авто ВАЗ”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Поряд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величезними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корпораціями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зовсім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невеликі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відбиває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збалансованого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гармонійного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Основною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стабілізації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стійкого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галузях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благ,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гідного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народу.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Промисловий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представляють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галузей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чорна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металургія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паливна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промисловість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машинобудування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ремонт та монтаж машин і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устаткування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хімічна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нафтохімічна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промисловість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лісова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деревообробна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промисловість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промисловість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будматеріалів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легка і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харчова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промисловість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0833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</p:spPr>
        <p:txBody>
          <a:bodyPr/>
          <a:lstStyle/>
          <a:p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</a:t>
            </a:r>
          </a:p>
          <a:p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Промисловий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устаткуванні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світовій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назви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Поряд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назвою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маркетинг” (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industrial marketing)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business to business marketing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”. Тут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підкреслюється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не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тому,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веде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непорозуміння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-продажу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маркетинг”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зовсім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-продажу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11320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визначальними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-продажу. 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Але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критеріями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поділу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ринку на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промисловий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споживчий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характер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купівлі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-продажу, а характер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для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сімейних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електротехнічне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стільці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то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–продажу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мова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йде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маркетинг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Організації-споживачі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третього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сектору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межах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перепродажу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77490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сталь,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ніколи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вступають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контакт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функціонують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як у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маркетингу, так і на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(ТКС).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фірма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ІВМ,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відома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фірма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обслуговує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виробничий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сучасному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виступає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ТКС.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відставання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Sony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шляхом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товару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організацій-споживачів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автоматики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офісів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Обидві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змушені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реорганізувати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маркетинговою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ринках.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як калькулятор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персональний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купуються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на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споживчому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і на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ринках і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ринках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фундаментально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Незважаючи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те,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ринках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спільні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у них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Ось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заслуговує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організацій-споживачів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ставить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відкриває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широкі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маркетингового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обслуговують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найбільший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обсяги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рику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перевищують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обсяги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споживчому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ринку.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63794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Ринки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(ТПП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урядові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лікарні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з метою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приєднання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офісів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консалтингові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устаткування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свою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ринки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(ТКС)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розфасовані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бакалійні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пристрої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Особливостями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відрізняють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те,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товар.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урядові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установи,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безприбуткові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ТПП.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організацій-споживачів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окрім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(маркетингу ТПП),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 (маркетинг ТКС).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поповнення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 з метою перепродажу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товару), то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магазин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морозильні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камери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вантажівки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не для перепродажу, то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11194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</p:spPr>
        <p:txBody>
          <a:bodyPr/>
          <a:lstStyle/>
          <a:p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ТПП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об’єднує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ринки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широкий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довільного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напівфабрикатів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залишки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машинобудівної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важкого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верстатів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низку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бухгалтерські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становлять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ТПП, показано на рис.1.1.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них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гірничодобувна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будівництво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транспорт,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рибне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сфера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34735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</p:spPr>
        <p:txBody>
          <a:bodyPr/>
          <a:lstStyle/>
          <a:p>
            <a:endParaRPr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C17C255-3F6D-5B8F-B85E-88B3479DCD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51" y="1297"/>
            <a:ext cx="7951191" cy="5840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961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2894</TotalTime>
  <Words>3681</Words>
  <Application>Microsoft Macintosh PowerPoint</Application>
  <PresentationFormat>Широкоэкранный</PresentationFormat>
  <Paragraphs>111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Arial</vt:lpstr>
      <vt:lpstr>Calibri</vt:lpstr>
      <vt:lpstr>Montserrat</vt:lpstr>
      <vt:lpstr>Montserrat ExtraBold</vt:lpstr>
      <vt:lpstr>Times New Roman</vt:lpstr>
      <vt:lpstr>Тема Office</vt:lpstr>
      <vt:lpstr>  СУТНІСТЬ ПРОМИСЛОВОГО МАРКЕТИНГУ   Лекція 1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Александр Ткачук</cp:lastModifiedBy>
  <cp:revision>292</cp:revision>
  <dcterms:created xsi:type="dcterms:W3CDTF">2023-01-12T09:20:21Z</dcterms:created>
  <dcterms:modified xsi:type="dcterms:W3CDTF">2026-01-19T15:05:37Z</dcterms:modified>
</cp:coreProperties>
</file>