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1" r:id="rId1"/>
  </p:sldMasterIdLst>
  <p:notesMasterIdLst>
    <p:notesMasterId r:id="rId11"/>
  </p:notesMasterIdLst>
  <p:sldIdLst>
    <p:sldId id="274" r:id="rId2"/>
    <p:sldId id="286" r:id="rId3"/>
    <p:sldId id="278" r:id="rId4"/>
    <p:sldId id="277" r:id="rId5"/>
    <p:sldId id="275" r:id="rId6"/>
    <p:sldId id="289" r:id="rId7"/>
    <p:sldId id="283" r:id="rId8"/>
    <p:sldId id="269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FFFF"/>
    <a:srgbClr val="042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780" autoAdjust="0"/>
  </p:normalViewPr>
  <p:slideViewPr>
    <p:cSldViewPr>
      <p:cViewPr>
        <p:scale>
          <a:sx n="75" d="100"/>
          <a:sy n="75" d="100"/>
        </p:scale>
        <p:origin x="-136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1F1C2-B085-46CE-A0C2-A89070696DD5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EA49C8B-6D43-4469-8E1A-25BF545FA4DF}">
      <dgm:prSet custT="1"/>
      <dgm:spPr/>
      <dgm:t>
        <a:bodyPr/>
        <a:lstStyle/>
        <a:p>
          <a:pPr algn="just"/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3</a:t>
          </a:r>
          <a:r>
            <a: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Вплив, який здійснюється за допомогою конкретних засобів (психологічний вплив)</a:t>
          </a:r>
          <a:endParaRPr lang="ru-RU" sz="20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643305CE-CB97-453B-848C-6932039F04E1}" type="parTrans" cxnId="{F7808E45-1D3A-4052-A236-BC2E85430B9F}">
      <dgm:prSet/>
      <dgm:spPr/>
      <dgm:t>
        <a:bodyPr/>
        <a:lstStyle/>
        <a:p>
          <a:endParaRPr lang="ru-RU"/>
        </a:p>
      </dgm:t>
    </dgm:pt>
    <dgm:pt modelId="{74DBDC2B-67E3-4DAD-A034-B9B93A5002A7}" type="sibTrans" cxnId="{F7808E45-1D3A-4052-A236-BC2E85430B9F}">
      <dgm:prSet/>
      <dgm:spPr/>
      <dgm:t>
        <a:bodyPr/>
        <a:lstStyle/>
        <a:p>
          <a:endParaRPr lang="ru-RU"/>
        </a:p>
      </dgm:t>
    </dgm:pt>
    <dgm:pt modelId="{57A6F86E-F760-4484-B59E-D1B3650F5D24}">
      <dgm:prSet custT="1"/>
      <dgm:spPr/>
      <dgm:t>
        <a:bodyPr/>
        <a:lstStyle/>
        <a:p>
          <a:pPr algn="just"/>
          <a:r>
            <a: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2. Засоби впливу, які визначаються особистістю людини (особистий вплив)</a:t>
          </a:r>
          <a:endParaRPr lang="ru-RU" sz="20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5906B408-AD97-489C-87DB-D9684D9D473F}" type="parTrans" cxnId="{800A2556-C489-4306-8999-68C068F9AFA3}">
      <dgm:prSet/>
      <dgm:spPr/>
      <dgm:t>
        <a:bodyPr/>
        <a:lstStyle/>
        <a:p>
          <a:endParaRPr lang="ru-RU"/>
        </a:p>
      </dgm:t>
    </dgm:pt>
    <dgm:pt modelId="{693A8B19-68D5-48B3-A4B1-D5B39D0FF399}" type="sibTrans" cxnId="{800A2556-C489-4306-8999-68C068F9AFA3}">
      <dgm:prSet/>
      <dgm:spPr/>
      <dgm:t>
        <a:bodyPr/>
        <a:lstStyle/>
        <a:p>
          <a:endParaRPr lang="ru-RU"/>
        </a:p>
      </dgm:t>
    </dgm:pt>
    <dgm:pt modelId="{62BF1F25-F206-4191-A407-3D65101F6FB9}">
      <dgm:prSet custT="1"/>
      <dgm:spPr/>
      <dgm:t>
        <a:bodyPr/>
        <a:lstStyle/>
        <a:p>
          <a:pPr algn="just"/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1. Засоби впливу, які пов'язані з </a:t>
          </a:r>
          <a:r>
            <a: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офіційною</a:t>
          </a:r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позицією, роллю або положенням </a:t>
          </a:r>
          <a:r>
            <a: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людини </a:t>
          </a:r>
          <a:r>
            <a: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 суспільстві</a:t>
          </a:r>
          <a:r>
            <a: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(статусно-рольовий вплив)</a:t>
          </a:r>
          <a:endParaRPr lang="ru-RU" sz="20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6DDD215-89A6-40DA-9352-24513EC15CE9}" type="parTrans" cxnId="{AC9901A8-39A8-4D3E-BD90-2DBB29392BFE}">
      <dgm:prSet/>
      <dgm:spPr/>
      <dgm:t>
        <a:bodyPr/>
        <a:lstStyle/>
        <a:p>
          <a:endParaRPr lang="ru-RU"/>
        </a:p>
      </dgm:t>
    </dgm:pt>
    <dgm:pt modelId="{92BF9EEF-882D-4613-8856-A8E903296112}" type="sibTrans" cxnId="{AC9901A8-39A8-4D3E-BD90-2DBB29392BFE}">
      <dgm:prSet/>
      <dgm:spPr/>
      <dgm:t>
        <a:bodyPr/>
        <a:lstStyle/>
        <a:p>
          <a:endParaRPr lang="ru-RU"/>
        </a:p>
      </dgm:t>
    </dgm:pt>
    <dgm:pt modelId="{5A95BEC0-CA3A-4920-B29C-D1CD6A3038AD}" type="pres">
      <dgm:prSet presAssocID="{CDC1F1C2-B085-46CE-A0C2-A89070696D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C86DE13-5B4E-4079-8F15-26B94C87CCEF}" type="pres">
      <dgm:prSet presAssocID="{62BF1F25-F206-4191-A407-3D65101F6FB9}" presName="hierRoot1" presStyleCnt="0"/>
      <dgm:spPr/>
    </dgm:pt>
    <dgm:pt modelId="{49E2D87D-D3B7-4993-8EAB-56B13A60D24D}" type="pres">
      <dgm:prSet presAssocID="{62BF1F25-F206-4191-A407-3D65101F6FB9}" presName="composite" presStyleCnt="0"/>
      <dgm:spPr/>
    </dgm:pt>
    <dgm:pt modelId="{7825239F-3998-4E5E-B9F8-A7D63AAC399D}" type="pres">
      <dgm:prSet presAssocID="{62BF1F25-F206-4191-A407-3D65101F6FB9}" presName="background" presStyleLbl="node0" presStyleIdx="0" presStyleCnt="3"/>
      <dgm:spPr/>
    </dgm:pt>
    <dgm:pt modelId="{2B56DC78-8ED7-44D9-AB6A-66EB8C8888DF}" type="pres">
      <dgm:prSet presAssocID="{62BF1F25-F206-4191-A407-3D65101F6FB9}" presName="text" presStyleLbl="fgAcc0" presStyleIdx="0" presStyleCnt="3" custScaleX="71422" custScaleY="183413" custLinFactNeighborX="6813" custLinFactNeighborY="-112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516DCB5-0953-4D9E-978B-DDAF016F7477}" type="pres">
      <dgm:prSet presAssocID="{62BF1F25-F206-4191-A407-3D65101F6FB9}" presName="hierChild2" presStyleCnt="0"/>
      <dgm:spPr/>
    </dgm:pt>
    <dgm:pt modelId="{E8168A4A-E4AC-428C-B269-81E321280BFE}" type="pres">
      <dgm:prSet presAssocID="{57A6F86E-F760-4484-B59E-D1B3650F5D24}" presName="hierRoot1" presStyleCnt="0"/>
      <dgm:spPr/>
    </dgm:pt>
    <dgm:pt modelId="{69C68C9E-FEA0-41A5-B145-85D8207E827C}" type="pres">
      <dgm:prSet presAssocID="{57A6F86E-F760-4484-B59E-D1B3650F5D24}" presName="composite" presStyleCnt="0"/>
      <dgm:spPr/>
    </dgm:pt>
    <dgm:pt modelId="{3AC52B17-D8DC-4250-8C90-8539E9ABE950}" type="pres">
      <dgm:prSet presAssocID="{57A6F86E-F760-4484-B59E-D1B3650F5D24}" presName="background" presStyleLbl="node0" presStyleIdx="1" presStyleCnt="3"/>
      <dgm:spPr/>
    </dgm:pt>
    <dgm:pt modelId="{93DC6134-5A1F-41E2-9D55-4629022E78F9}" type="pres">
      <dgm:prSet presAssocID="{57A6F86E-F760-4484-B59E-D1B3650F5D24}" presName="text" presStyleLbl="fgAcc0" presStyleIdx="1" presStyleCnt="3" custScaleX="67950" custScaleY="180541" custLinFactNeighborX="-1516" custLinFactNeighborY="-692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2D6956C-A8B3-4739-863A-3D99B321D7B3}" type="pres">
      <dgm:prSet presAssocID="{57A6F86E-F760-4484-B59E-D1B3650F5D24}" presName="hierChild2" presStyleCnt="0"/>
      <dgm:spPr/>
    </dgm:pt>
    <dgm:pt modelId="{6C9DFA04-6439-4B93-803A-19A8F57C10FF}" type="pres">
      <dgm:prSet presAssocID="{4EA49C8B-6D43-4469-8E1A-25BF545FA4DF}" presName="hierRoot1" presStyleCnt="0"/>
      <dgm:spPr/>
    </dgm:pt>
    <dgm:pt modelId="{F79A3D51-3BE5-49E6-BF7D-9E24A1CBB25C}" type="pres">
      <dgm:prSet presAssocID="{4EA49C8B-6D43-4469-8E1A-25BF545FA4DF}" presName="composite" presStyleCnt="0"/>
      <dgm:spPr/>
    </dgm:pt>
    <dgm:pt modelId="{E93FA326-7C40-4262-AC39-4A8789E39846}" type="pres">
      <dgm:prSet presAssocID="{4EA49C8B-6D43-4469-8E1A-25BF545FA4DF}" presName="background" presStyleLbl="node0" presStyleIdx="2" presStyleCnt="3"/>
      <dgm:spPr/>
    </dgm:pt>
    <dgm:pt modelId="{357014BC-C0B8-4A6D-B77C-73FCEF7EE80E}" type="pres">
      <dgm:prSet presAssocID="{4EA49C8B-6D43-4469-8E1A-25BF545FA4DF}" presName="text" presStyleLbl="fgAcc0" presStyleIdx="2" presStyleCnt="3" custScaleX="69018" custScaleY="177366" custLinFactNeighborX="-8055" custLinFactNeighborY="-193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F4AB590-F096-4B15-9689-F05FCA02D61B}" type="pres">
      <dgm:prSet presAssocID="{4EA49C8B-6D43-4469-8E1A-25BF545FA4DF}" presName="hierChild2" presStyleCnt="0"/>
      <dgm:spPr/>
    </dgm:pt>
  </dgm:ptLst>
  <dgm:cxnLst>
    <dgm:cxn modelId="{CD3C6C6F-43B8-4922-B78C-D03F96BC7EB3}" type="presOf" srcId="{57A6F86E-F760-4484-B59E-D1B3650F5D24}" destId="{93DC6134-5A1F-41E2-9D55-4629022E78F9}" srcOrd="0" destOrd="0" presId="urn:microsoft.com/office/officeart/2005/8/layout/hierarchy1"/>
    <dgm:cxn modelId="{AC9901A8-39A8-4D3E-BD90-2DBB29392BFE}" srcId="{CDC1F1C2-B085-46CE-A0C2-A89070696DD5}" destId="{62BF1F25-F206-4191-A407-3D65101F6FB9}" srcOrd="0" destOrd="0" parTransId="{26DDD215-89A6-40DA-9352-24513EC15CE9}" sibTransId="{92BF9EEF-882D-4613-8856-A8E903296112}"/>
    <dgm:cxn modelId="{ABFF52DC-A286-4807-A49B-4520DDE6F189}" type="presOf" srcId="{62BF1F25-F206-4191-A407-3D65101F6FB9}" destId="{2B56DC78-8ED7-44D9-AB6A-66EB8C8888DF}" srcOrd="0" destOrd="0" presId="urn:microsoft.com/office/officeart/2005/8/layout/hierarchy1"/>
    <dgm:cxn modelId="{29BBDDFD-E402-4063-B5BD-536B8079BFC4}" type="presOf" srcId="{4EA49C8B-6D43-4469-8E1A-25BF545FA4DF}" destId="{357014BC-C0B8-4A6D-B77C-73FCEF7EE80E}" srcOrd="0" destOrd="0" presId="urn:microsoft.com/office/officeart/2005/8/layout/hierarchy1"/>
    <dgm:cxn modelId="{800A2556-C489-4306-8999-68C068F9AFA3}" srcId="{CDC1F1C2-B085-46CE-A0C2-A89070696DD5}" destId="{57A6F86E-F760-4484-B59E-D1B3650F5D24}" srcOrd="1" destOrd="0" parTransId="{5906B408-AD97-489C-87DB-D9684D9D473F}" sibTransId="{693A8B19-68D5-48B3-A4B1-D5B39D0FF399}"/>
    <dgm:cxn modelId="{E860FCA0-85DB-473B-9985-925D0A5B7E48}" type="presOf" srcId="{CDC1F1C2-B085-46CE-A0C2-A89070696DD5}" destId="{5A95BEC0-CA3A-4920-B29C-D1CD6A3038AD}" srcOrd="0" destOrd="0" presId="urn:microsoft.com/office/officeart/2005/8/layout/hierarchy1"/>
    <dgm:cxn modelId="{F7808E45-1D3A-4052-A236-BC2E85430B9F}" srcId="{CDC1F1C2-B085-46CE-A0C2-A89070696DD5}" destId="{4EA49C8B-6D43-4469-8E1A-25BF545FA4DF}" srcOrd="2" destOrd="0" parTransId="{643305CE-CB97-453B-848C-6932039F04E1}" sibTransId="{74DBDC2B-67E3-4DAD-A034-B9B93A5002A7}"/>
    <dgm:cxn modelId="{598DAA9A-BDAA-4DA1-A512-39B52C900A8B}" type="presParOf" srcId="{5A95BEC0-CA3A-4920-B29C-D1CD6A3038AD}" destId="{DC86DE13-5B4E-4079-8F15-26B94C87CCEF}" srcOrd="0" destOrd="0" presId="urn:microsoft.com/office/officeart/2005/8/layout/hierarchy1"/>
    <dgm:cxn modelId="{2B1D8C8C-003A-449B-9833-7B7035920EE1}" type="presParOf" srcId="{DC86DE13-5B4E-4079-8F15-26B94C87CCEF}" destId="{49E2D87D-D3B7-4993-8EAB-56B13A60D24D}" srcOrd="0" destOrd="0" presId="urn:microsoft.com/office/officeart/2005/8/layout/hierarchy1"/>
    <dgm:cxn modelId="{A9C6431C-4296-4CD7-8108-C30F2534A75C}" type="presParOf" srcId="{49E2D87D-D3B7-4993-8EAB-56B13A60D24D}" destId="{7825239F-3998-4E5E-B9F8-A7D63AAC399D}" srcOrd="0" destOrd="0" presId="urn:microsoft.com/office/officeart/2005/8/layout/hierarchy1"/>
    <dgm:cxn modelId="{BDD8B002-CF59-49E7-B7B7-3896103CE76D}" type="presParOf" srcId="{49E2D87D-D3B7-4993-8EAB-56B13A60D24D}" destId="{2B56DC78-8ED7-44D9-AB6A-66EB8C8888DF}" srcOrd="1" destOrd="0" presId="urn:microsoft.com/office/officeart/2005/8/layout/hierarchy1"/>
    <dgm:cxn modelId="{22A5DEFD-A850-4C74-A865-D0AF515D2DA8}" type="presParOf" srcId="{DC86DE13-5B4E-4079-8F15-26B94C87CCEF}" destId="{7516DCB5-0953-4D9E-978B-DDAF016F7477}" srcOrd="1" destOrd="0" presId="urn:microsoft.com/office/officeart/2005/8/layout/hierarchy1"/>
    <dgm:cxn modelId="{AD623F41-006A-4F1E-A5A9-EBE36638B6F1}" type="presParOf" srcId="{5A95BEC0-CA3A-4920-B29C-D1CD6A3038AD}" destId="{E8168A4A-E4AC-428C-B269-81E321280BFE}" srcOrd="1" destOrd="0" presId="urn:microsoft.com/office/officeart/2005/8/layout/hierarchy1"/>
    <dgm:cxn modelId="{F86420C8-A425-4D86-BD14-2364C92A458C}" type="presParOf" srcId="{E8168A4A-E4AC-428C-B269-81E321280BFE}" destId="{69C68C9E-FEA0-41A5-B145-85D8207E827C}" srcOrd="0" destOrd="0" presId="urn:microsoft.com/office/officeart/2005/8/layout/hierarchy1"/>
    <dgm:cxn modelId="{3AA2628D-B933-451A-9A77-EBD4EDBC96B7}" type="presParOf" srcId="{69C68C9E-FEA0-41A5-B145-85D8207E827C}" destId="{3AC52B17-D8DC-4250-8C90-8539E9ABE950}" srcOrd="0" destOrd="0" presId="urn:microsoft.com/office/officeart/2005/8/layout/hierarchy1"/>
    <dgm:cxn modelId="{2EBCF4AB-4FA7-49D0-A2DF-0309FECFC117}" type="presParOf" srcId="{69C68C9E-FEA0-41A5-B145-85D8207E827C}" destId="{93DC6134-5A1F-41E2-9D55-4629022E78F9}" srcOrd="1" destOrd="0" presId="urn:microsoft.com/office/officeart/2005/8/layout/hierarchy1"/>
    <dgm:cxn modelId="{3B843208-CD4B-43DA-9BBC-FDAA28531825}" type="presParOf" srcId="{E8168A4A-E4AC-428C-B269-81E321280BFE}" destId="{52D6956C-A8B3-4739-863A-3D99B321D7B3}" srcOrd="1" destOrd="0" presId="urn:microsoft.com/office/officeart/2005/8/layout/hierarchy1"/>
    <dgm:cxn modelId="{D5719E7E-346E-4268-952C-36808C4672D6}" type="presParOf" srcId="{5A95BEC0-CA3A-4920-B29C-D1CD6A3038AD}" destId="{6C9DFA04-6439-4B93-803A-19A8F57C10FF}" srcOrd="2" destOrd="0" presId="urn:microsoft.com/office/officeart/2005/8/layout/hierarchy1"/>
    <dgm:cxn modelId="{6DE3E7AF-82AF-46F5-B744-B9932FB26298}" type="presParOf" srcId="{6C9DFA04-6439-4B93-803A-19A8F57C10FF}" destId="{F79A3D51-3BE5-49E6-BF7D-9E24A1CBB25C}" srcOrd="0" destOrd="0" presId="urn:microsoft.com/office/officeart/2005/8/layout/hierarchy1"/>
    <dgm:cxn modelId="{139E86AE-559F-4D96-BABC-FB80F36ED787}" type="presParOf" srcId="{F79A3D51-3BE5-49E6-BF7D-9E24A1CBB25C}" destId="{E93FA326-7C40-4262-AC39-4A8789E39846}" srcOrd="0" destOrd="0" presId="urn:microsoft.com/office/officeart/2005/8/layout/hierarchy1"/>
    <dgm:cxn modelId="{48930F33-55A2-41C8-9541-CE7CBED4538F}" type="presParOf" srcId="{F79A3D51-3BE5-49E6-BF7D-9E24A1CBB25C}" destId="{357014BC-C0B8-4A6D-B77C-73FCEF7EE80E}" srcOrd="1" destOrd="0" presId="urn:microsoft.com/office/officeart/2005/8/layout/hierarchy1"/>
    <dgm:cxn modelId="{30CF48FE-E828-41BE-9E49-57C11DEE5467}" type="presParOf" srcId="{6C9DFA04-6439-4B93-803A-19A8F57C10FF}" destId="{BF4AB590-F096-4B15-9689-F05FCA02D6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1F1C2-B085-46CE-A0C2-A89070696DD5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EA49C8B-6D43-4469-8E1A-25BF545FA4DF}">
      <dgm:prSet custT="1"/>
      <dgm:spPr/>
      <dgm:t>
        <a:bodyPr/>
        <a:lstStyle/>
        <a:p>
          <a:r>
            <a:rPr lang="uk-UA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Потреби, мотиви та інтереси, </a:t>
          </a:r>
        </a:p>
        <a:p>
          <a:r>
            <a:rPr lang="uk-UA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тобто </a:t>
          </a:r>
          <a:r>
            <a:rPr lang="uk-UA" sz="2000" b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джерела активності </a:t>
          </a:r>
          <a:r>
            <a:rPr lang="uk-UA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поведінки людини</a:t>
          </a:r>
          <a:endParaRPr lang="ru-RU" sz="14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643305CE-CB97-453B-848C-6932039F04E1}" type="parTrans" cxnId="{F7808E45-1D3A-4052-A236-BC2E85430B9F}">
      <dgm:prSet/>
      <dgm:spPr/>
      <dgm:t>
        <a:bodyPr/>
        <a:lstStyle/>
        <a:p>
          <a:endParaRPr lang="ru-RU"/>
        </a:p>
      </dgm:t>
    </dgm:pt>
    <dgm:pt modelId="{74DBDC2B-67E3-4DAD-A034-B9B93A5002A7}" type="sibTrans" cxnId="{F7808E45-1D3A-4052-A236-BC2E85430B9F}">
      <dgm:prSet/>
      <dgm:spPr/>
      <dgm:t>
        <a:bodyPr/>
        <a:lstStyle/>
        <a:p>
          <a:endParaRPr lang="ru-RU"/>
        </a:p>
      </dgm:t>
    </dgm:pt>
    <dgm:pt modelId="{57A6F86E-F760-4484-B59E-D1B3650F5D24}">
      <dgm:prSet custT="1"/>
      <dgm:spPr/>
      <dgm:t>
        <a:bodyPr/>
        <a:lstStyle/>
        <a:p>
          <a:r>
            <a:rPr lang="uk-UA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Установки та когніції </a:t>
          </a:r>
          <a:r>
            <a:rPr lang="uk-UA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людей, </a:t>
          </a:r>
        </a:p>
        <a:p>
          <a:r>
            <a:rPr lang="uk-UA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тобто ті фактори, які регулюють активність людини</a:t>
          </a:r>
          <a:endParaRPr lang="ru-RU" sz="20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5906B408-AD97-489C-87DB-D9684D9D473F}" type="parTrans" cxnId="{800A2556-C489-4306-8999-68C068F9AFA3}">
      <dgm:prSet/>
      <dgm:spPr/>
      <dgm:t>
        <a:bodyPr/>
        <a:lstStyle/>
        <a:p>
          <a:endParaRPr lang="ru-RU"/>
        </a:p>
      </dgm:t>
    </dgm:pt>
    <dgm:pt modelId="{693A8B19-68D5-48B3-A4B1-D5B39D0FF399}" type="sibTrans" cxnId="{800A2556-C489-4306-8999-68C068F9AFA3}">
      <dgm:prSet/>
      <dgm:spPr/>
      <dgm:t>
        <a:bodyPr/>
        <a:lstStyle/>
        <a:p>
          <a:endParaRPr lang="ru-RU"/>
        </a:p>
      </dgm:t>
    </dgm:pt>
    <dgm:pt modelId="{62BF1F25-F206-4191-A407-3D65101F6FB9}">
      <dgm:prSet custT="1"/>
      <dgm:spPr/>
      <dgm:t>
        <a:bodyPr/>
        <a:lstStyle/>
        <a:p>
          <a:r>
            <a:rPr lang="uk-UA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Емоції та стани</a:t>
          </a:r>
          <a:r>
            <a:rPr lang="uk-UA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в яких знаходиться людина, які спрямовують людську поведінку</a:t>
          </a:r>
          <a:endParaRPr lang="ru-RU" sz="20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6DDD215-89A6-40DA-9352-24513EC15CE9}" type="parTrans" cxnId="{AC9901A8-39A8-4D3E-BD90-2DBB29392BFE}">
      <dgm:prSet/>
      <dgm:spPr/>
      <dgm:t>
        <a:bodyPr/>
        <a:lstStyle/>
        <a:p>
          <a:endParaRPr lang="ru-RU"/>
        </a:p>
      </dgm:t>
    </dgm:pt>
    <dgm:pt modelId="{92BF9EEF-882D-4613-8856-A8E903296112}" type="sibTrans" cxnId="{AC9901A8-39A8-4D3E-BD90-2DBB29392BFE}">
      <dgm:prSet/>
      <dgm:spPr/>
      <dgm:t>
        <a:bodyPr/>
        <a:lstStyle/>
        <a:p>
          <a:endParaRPr lang="ru-RU"/>
        </a:p>
      </dgm:t>
    </dgm:pt>
    <dgm:pt modelId="{5A95BEC0-CA3A-4920-B29C-D1CD6A3038AD}" type="pres">
      <dgm:prSet presAssocID="{CDC1F1C2-B085-46CE-A0C2-A89070696D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C86DE13-5B4E-4079-8F15-26B94C87CCEF}" type="pres">
      <dgm:prSet presAssocID="{62BF1F25-F206-4191-A407-3D65101F6FB9}" presName="hierRoot1" presStyleCnt="0"/>
      <dgm:spPr/>
    </dgm:pt>
    <dgm:pt modelId="{49E2D87D-D3B7-4993-8EAB-56B13A60D24D}" type="pres">
      <dgm:prSet presAssocID="{62BF1F25-F206-4191-A407-3D65101F6FB9}" presName="composite" presStyleCnt="0"/>
      <dgm:spPr/>
    </dgm:pt>
    <dgm:pt modelId="{7825239F-3998-4E5E-B9F8-A7D63AAC399D}" type="pres">
      <dgm:prSet presAssocID="{62BF1F25-F206-4191-A407-3D65101F6FB9}" presName="background" presStyleLbl="node0" presStyleIdx="0" presStyleCnt="3"/>
      <dgm:spPr/>
    </dgm:pt>
    <dgm:pt modelId="{2B56DC78-8ED7-44D9-AB6A-66EB8C8888DF}" type="pres">
      <dgm:prSet presAssocID="{62BF1F25-F206-4191-A407-3D65101F6FB9}" presName="text" presStyleLbl="fgAcc0" presStyleIdx="0" presStyleCnt="3" custScaleX="71422" custScaleY="183413" custLinFactNeighborX="6813" custLinFactNeighborY="-112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516DCB5-0953-4D9E-978B-DDAF016F7477}" type="pres">
      <dgm:prSet presAssocID="{62BF1F25-F206-4191-A407-3D65101F6FB9}" presName="hierChild2" presStyleCnt="0"/>
      <dgm:spPr/>
    </dgm:pt>
    <dgm:pt modelId="{E8168A4A-E4AC-428C-B269-81E321280BFE}" type="pres">
      <dgm:prSet presAssocID="{57A6F86E-F760-4484-B59E-D1B3650F5D24}" presName="hierRoot1" presStyleCnt="0"/>
      <dgm:spPr/>
    </dgm:pt>
    <dgm:pt modelId="{69C68C9E-FEA0-41A5-B145-85D8207E827C}" type="pres">
      <dgm:prSet presAssocID="{57A6F86E-F760-4484-B59E-D1B3650F5D24}" presName="composite" presStyleCnt="0"/>
      <dgm:spPr/>
    </dgm:pt>
    <dgm:pt modelId="{3AC52B17-D8DC-4250-8C90-8539E9ABE950}" type="pres">
      <dgm:prSet presAssocID="{57A6F86E-F760-4484-B59E-D1B3650F5D24}" presName="background" presStyleLbl="node0" presStyleIdx="1" presStyleCnt="3"/>
      <dgm:spPr/>
    </dgm:pt>
    <dgm:pt modelId="{93DC6134-5A1F-41E2-9D55-4629022E78F9}" type="pres">
      <dgm:prSet presAssocID="{57A6F86E-F760-4484-B59E-D1B3650F5D24}" presName="text" presStyleLbl="fgAcc0" presStyleIdx="1" presStyleCnt="3" custScaleX="67950" custScaleY="180541" custLinFactNeighborX="-1516" custLinFactNeighborY="-692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2D6956C-A8B3-4739-863A-3D99B321D7B3}" type="pres">
      <dgm:prSet presAssocID="{57A6F86E-F760-4484-B59E-D1B3650F5D24}" presName="hierChild2" presStyleCnt="0"/>
      <dgm:spPr/>
    </dgm:pt>
    <dgm:pt modelId="{6C9DFA04-6439-4B93-803A-19A8F57C10FF}" type="pres">
      <dgm:prSet presAssocID="{4EA49C8B-6D43-4469-8E1A-25BF545FA4DF}" presName="hierRoot1" presStyleCnt="0"/>
      <dgm:spPr/>
    </dgm:pt>
    <dgm:pt modelId="{F79A3D51-3BE5-49E6-BF7D-9E24A1CBB25C}" type="pres">
      <dgm:prSet presAssocID="{4EA49C8B-6D43-4469-8E1A-25BF545FA4DF}" presName="composite" presStyleCnt="0"/>
      <dgm:spPr/>
    </dgm:pt>
    <dgm:pt modelId="{E93FA326-7C40-4262-AC39-4A8789E39846}" type="pres">
      <dgm:prSet presAssocID="{4EA49C8B-6D43-4469-8E1A-25BF545FA4DF}" presName="background" presStyleLbl="node0" presStyleIdx="2" presStyleCnt="3"/>
      <dgm:spPr/>
    </dgm:pt>
    <dgm:pt modelId="{357014BC-C0B8-4A6D-B77C-73FCEF7EE80E}" type="pres">
      <dgm:prSet presAssocID="{4EA49C8B-6D43-4469-8E1A-25BF545FA4DF}" presName="text" presStyleLbl="fgAcc0" presStyleIdx="2" presStyleCnt="3" custScaleX="69018" custScaleY="177366" custLinFactNeighborX="-9549" custLinFactNeighborY="-325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F4AB590-F096-4B15-9689-F05FCA02D61B}" type="pres">
      <dgm:prSet presAssocID="{4EA49C8B-6D43-4469-8E1A-25BF545FA4DF}" presName="hierChild2" presStyleCnt="0"/>
      <dgm:spPr/>
    </dgm:pt>
  </dgm:ptLst>
  <dgm:cxnLst>
    <dgm:cxn modelId="{CD3C6C6F-43B8-4922-B78C-D03F96BC7EB3}" type="presOf" srcId="{57A6F86E-F760-4484-B59E-D1B3650F5D24}" destId="{93DC6134-5A1F-41E2-9D55-4629022E78F9}" srcOrd="0" destOrd="0" presId="urn:microsoft.com/office/officeart/2005/8/layout/hierarchy1"/>
    <dgm:cxn modelId="{AC9901A8-39A8-4D3E-BD90-2DBB29392BFE}" srcId="{CDC1F1C2-B085-46CE-A0C2-A89070696DD5}" destId="{62BF1F25-F206-4191-A407-3D65101F6FB9}" srcOrd="0" destOrd="0" parTransId="{26DDD215-89A6-40DA-9352-24513EC15CE9}" sibTransId="{92BF9EEF-882D-4613-8856-A8E903296112}"/>
    <dgm:cxn modelId="{ABFF52DC-A286-4807-A49B-4520DDE6F189}" type="presOf" srcId="{62BF1F25-F206-4191-A407-3D65101F6FB9}" destId="{2B56DC78-8ED7-44D9-AB6A-66EB8C8888DF}" srcOrd="0" destOrd="0" presId="urn:microsoft.com/office/officeart/2005/8/layout/hierarchy1"/>
    <dgm:cxn modelId="{29BBDDFD-E402-4063-B5BD-536B8079BFC4}" type="presOf" srcId="{4EA49C8B-6D43-4469-8E1A-25BF545FA4DF}" destId="{357014BC-C0B8-4A6D-B77C-73FCEF7EE80E}" srcOrd="0" destOrd="0" presId="urn:microsoft.com/office/officeart/2005/8/layout/hierarchy1"/>
    <dgm:cxn modelId="{800A2556-C489-4306-8999-68C068F9AFA3}" srcId="{CDC1F1C2-B085-46CE-A0C2-A89070696DD5}" destId="{57A6F86E-F760-4484-B59E-D1B3650F5D24}" srcOrd="1" destOrd="0" parTransId="{5906B408-AD97-489C-87DB-D9684D9D473F}" sibTransId="{693A8B19-68D5-48B3-A4B1-D5B39D0FF399}"/>
    <dgm:cxn modelId="{E860FCA0-85DB-473B-9985-925D0A5B7E48}" type="presOf" srcId="{CDC1F1C2-B085-46CE-A0C2-A89070696DD5}" destId="{5A95BEC0-CA3A-4920-B29C-D1CD6A3038AD}" srcOrd="0" destOrd="0" presId="urn:microsoft.com/office/officeart/2005/8/layout/hierarchy1"/>
    <dgm:cxn modelId="{F7808E45-1D3A-4052-A236-BC2E85430B9F}" srcId="{CDC1F1C2-B085-46CE-A0C2-A89070696DD5}" destId="{4EA49C8B-6D43-4469-8E1A-25BF545FA4DF}" srcOrd="2" destOrd="0" parTransId="{643305CE-CB97-453B-848C-6932039F04E1}" sibTransId="{74DBDC2B-67E3-4DAD-A034-B9B93A5002A7}"/>
    <dgm:cxn modelId="{598DAA9A-BDAA-4DA1-A512-39B52C900A8B}" type="presParOf" srcId="{5A95BEC0-CA3A-4920-B29C-D1CD6A3038AD}" destId="{DC86DE13-5B4E-4079-8F15-26B94C87CCEF}" srcOrd="0" destOrd="0" presId="urn:microsoft.com/office/officeart/2005/8/layout/hierarchy1"/>
    <dgm:cxn modelId="{2B1D8C8C-003A-449B-9833-7B7035920EE1}" type="presParOf" srcId="{DC86DE13-5B4E-4079-8F15-26B94C87CCEF}" destId="{49E2D87D-D3B7-4993-8EAB-56B13A60D24D}" srcOrd="0" destOrd="0" presId="urn:microsoft.com/office/officeart/2005/8/layout/hierarchy1"/>
    <dgm:cxn modelId="{A9C6431C-4296-4CD7-8108-C30F2534A75C}" type="presParOf" srcId="{49E2D87D-D3B7-4993-8EAB-56B13A60D24D}" destId="{7825239F-3998-4E5E-B9F8-A7D63AAC399D}" srcOrd="0" destOrd="0" presId="urn:microsoft.com/office/officeart/2005/8/layout/hierarchy1"/>
    <dgm:cxn modelId="{BDD8B002-CF59-49E7-B7B7-3896103CE76D}" type="presParOf" srcId="{49E2D87D-D3B7-4993-8EAB-56B13A60D24D}" destId="{2B56DC78-8ED7-44D9-AB6A-66EB8C8888DF}" srcOrd="1" destOrd="0" presId="urn:microsoft.com/office/officeart/2005/8/layout/hierarchy1"/>
    <dgm:cxn modelId="{22A5DEFD-A850-4C74-A865-D0AF515D2DA8}" type="presParOf" srcId="{DC86DE13-5B4E-4079-8F15-26B94C87CCEF}" destId="{7516DCB5-0953-4D9E-978B-DDAF016F7477}" srcOrd="1" destOrd="0" presId="urn:microsoft.com/office/officeart/2005/8/layout/hierarchy1"/>
    <dgm:cxn modelId="{AD623F41-006A-4F1E-A5A9-EBE36638B6F1}" type="presParOf" srcId="{5A95BEC0-CA3A-4920-B29C-D1CD6A3038AD}" destId="{E8168A4A-E4AC-428C-B269-81E321280BFE}" srcOrd="1" destOrd="0" presId="urn:microsoft.com/office/officeart/2005/8/layout/hierarchy1"/>
    <dgm:cxn modelId="{F86420C8-A425-4D86-BD14-2364C92A458C}" type="presParOf" srcId="{E8168A4A-E4AC-428C-B269-81E321280BFE}" destId="{69C68C9E-FEA0-41A5-B145-85D8207E827C}" srcOrd="0" destOrd="0" presId="urn:microsoft.com/office/officeart/2005/8/layout/hierarchy1"/>
    <dgm:cxn modelId="{3AA2628D-B933-451A-9A77-EBD4EDBC96B7}" type="presParOf" srcId="{69C68C9E-FEA0-41A5-B145-85D8207E827C}" destId="{3AC52B17-D8DC-4250-8C90-8539E9ABE950}" srcOrd="0" destOrd="0" presId="urn:microsoft.com/office/officeart/2005/8/layout/hierarchy1"/>
    <dgm:cxn modelId="{2EBCF4AB-4FA7-49D0-A2DF-0309FECFC117}" type="presParOf" srcId="{69C68C9E-FEA0-41A5-B145-85D8207E827C}" destId="{93DC6134-5A1F-41E2-9D55-4629022E78F9}" srcOrd="1" destOrd="0" presId="urn:microsoft.com/office/officeart/2005/8/layout/hierarchy1"/>
    <dgm:cxn modelId="{3B843208-CD4B-43DA-9BBC-FDAA28531825}" type="presParOf" srcId="{E8168A4A-E4AC-428C-B269-81E321280BFE}" destId="{52D6956C-A8B3-4739-863A-3D99B321D7B3}" srcOrd="1" destOrd="0" presId="urn:microsoft.com/office/officeart/2005/8/layout/hierarchy1"/>
    <dgm:cxn modelId="{D5719E7E-346E-4268-952C-36808C4672D6}" type="presParOf" srcId="{5A95BEC0-CA3A-4920-B29C-D1CD6A3038AD}" destId="{6C9DFA04-6439-4B93-803A-19A8F57C10FF}" srcOrd="2" destOrd="0" presId="urn:microsoft.com/office/officeart/2005/8/layout/hierarchy1"/>
    <dgm:cxn modelId="{6DE3E7AF-82AF-46F5-B744-B9932FB26298}" type="presParOf" srcId="{6C9DFA04-6439-4B93-803A-19A8F57C10FF}" destId="{F79A3D51-3BE5-49E6-BF7D-9E24A1CBB25C}" srcOrd="0" destOrd="0" presId="urn:microsoft.com/office/officeart/2005/8/layout/hierarchy1"/>
    <dgm:cxn modelId="{139E86AE-559F-4D96-BABC-FB80F36ED787}" type="presParOf" srcId="{F79A3D51-3BE5-49E6-BF7D-9E24A1CBB25C}" destId="{E93FA326-7C40-4262-AC39-4A8789E39846}" srcOrd="0" destOrd="0" presId="urn:microsoft.com/office/officeart/2005/8/layout/hierarchy1"/>
    <dgm:cxn modelId="{48930F33-55A2-41C8-9541-CE7CBED4538F}" type="presParOf" srcId="{F79A3D51-3BE5-49E6-BF7D-9E24A1CBB25C}" destId="{357014BC-C0B8-4A6D-B77C-73FCEF7EE80E}" srcOrd="1" destOrd="0" presId="urn:microsoft.com/office/officeart/2005/8/layout/hierarchy1"/>
    <dgm:cxn modelId="{30CF48FE-E828-41BE-9E49-57C11DEE5467}" type="presParOf" srcId="{6C9DFA04-6439-4B93-803A-19A8F57C10FF}" destId="{BF4AB590-F096-4B15-9689-F05FCA02D6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5239F-3998-4E5E-B9F8-A7D63AAC399D}">
      <dsp:nvSpPr>
        <dsp:cNvPr id="0" name=""/>
        <dsp:cNvSpPr/>
      </dsp:nvSpPr>
      <dsp:spPr>
        <a:xfrm>
          <a:off x="210615" y="414306"/>
          <a:ext cx="2201461" cy="358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56DC78-8ED7-44D9-AB6A-66EB8C8888DF}">
      <dsp:nvSpPr>
        <dsp:cNvPr id="0" name=""/>
        <dsp:cNvSpPr/>
      </dsp:nvSpPr>
      <dsp:spPr>
        <a:xfrm>
          <a:off x="553096" y="739663"/>
          <a:ext cx="2201461" cy="3589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1. Засоби впливу, які пов'язані з </a:t>
          </a: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офіційною</a:t>
          </a: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позицією, роллю або положенням </a:t>
          </a: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людини </a:t>
          </a: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 суспільстві</a:t>
          </a: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(статусно-рольовий вплив)</a:t>
          </a:r>
          <a:endParaRPr lang="ru-RU" sz="20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617575" y="804142"/>
        <a:ext cx="2072503" cy="3460946"/>
      </dsp:txXfrm>
    </dsp:sp>
    <dsp:sp modelId="{3AC52B17-D8DC-4250-8C90-8539E9ABE950}">
      <dsp:nvSpPr>
        <dsp:cNvPr id="0" name=""/>
        <dsp:cNvSpPr/>
      </dsp:nvSpPr>
      <dsp:spPr>
        <a:xfrm>
          <a:off x="2840311" y="499213"/>
          <a:ext cx="2094442" cy="353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C6134-5A1F-41E2-9D55-4629022E78F9}">
      <dsp:nvSpPr>
        <dsp:cNvPr id="0" name=""/>
        <dsp:cNvSpPr/>
      </dsp:nvSpPr>
      <dsp:spPr>
        <a:xfrm>
          <a:off x="3182792" y="824570"/>
          <a:ext cx="2094442" cy="3533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2. Засоби впливу, які визначаються особистістю людини (особистий вплив)</a:t>
          </a:r>
          <a:endParaRPr lang="ru-RU" sz="20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3244136" y="885914"/>
        <a:ext cx="1971754" cy="3411003"/>
      </dsp:txXfrm>
    </dsp:sp>
    <dsp:sp modelId="{E93FA326-7C40-4262-AC39-4A8789E39846}">
      <dsp:nvSpPr>
        <dsp:cNvPr id="0" name=""/>
        <dsp:cNvSpPr/>
      </dsp:nvSpPr>
      <dsp:spPr>
        <a:xfrm>
          <a:off x="5418162" y="596803"/>
          <a:ext cx="2127361" cy="3471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014BC-C0B8-4A6D-B77C-73FCEF7EE80E}">
      <dsp:nvSpPr>
        <dsp:cNvPr id="0" name=""/>
        <dsp:cNvSpPr/>
      </dsp:nvSpPr>
      <dsp:spPr>
        <a:xfrm>
          <a:off x="5760643" y="922160"/>
          <a:ext cx="2127361" cy="3471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3</a:t>
          </a: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Вплив, який здійснюється за допомогою конкретних засобів (психологічний вплив)</a:t>
          </a:r>
          <a:endParaRPr lang="ru-RU" sz="20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5822951" y="984468"/>
        <a:ext cx="2002745" cy="3346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5239F-3998-4E5E-B9F8-A7D63AAC399D}">
      <dsp:nvSpPr>
        <dsp:cNvPr id="0" name=""/>
        <dsp:cNvSpPr/>
      </dsp:nvSpPr>
      <dsp:spPr>
        <a:xfrm>
          <a:off x="206887" y="164823"/>
          <a:ext cx="2162497" cy="3526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56DC78-8ED7-44D9-AB6A-66EB8C8888DF}">
      <dsp:nvSpPr>
        <dsp:cNvPr id="0" name=""/>
        <dsp:cNvSpPr/>
      </dsp:nvSpPr>
      <dsp:spPr>
        <a:xfrm>
          <a:off x="543307" y="484421"/>
          <a:ext cx="2162497" cy="352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Емоції та стани</a:t>
          </a:r>
          <a:r>
            <a:rPr lang="uk-UA" sz="20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в яких знаходиться людина, які спрямовують людську поведінку</a:t>
          </a:r>
          <a:endParaRPr lang="ru-RU" sz="20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606644" y="547758"/>
        <a:ext cx="2035823" cy="3399692"/>
      </dsp:txXfrm>
    </dsp:sp>
    <dsp:sp modelId="{3AC52B17-D8DC-4250-8C90-8539E9ABE950}">
      <dsp:nvSpPr>
        <dsp:cNvPr id="0" name=""/>
        <dsp:cNvSpPr/>
      </dsp:nvSpPr>
      <dsp:spPr>
        <a:xfrm>
          <a:off x="2790040" y="248227"/>
          <a:ext cx="2057372" cy="3471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C6134-5A1F-41E2-9D55-4629022E78F9}">
      <dsp:nvSpPr>
        <dsp:cNvPr id="0" name=""/>
        <dsp:cNvSpPr/>
      </dsp:nvSpPr>
      <dsp:spPr>
        <a:xfrm>
          <a:off x="3126460" y="567825"/>
          <a:ext cx="2057372" cy="3471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Установки та когніції </a:t>
          </a:r>
          <a:r>
            <a:rPr lang="uk-UA" sz="20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людей,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тобто ті фактори, які регулюють активність людини</a:t>
          </a:r>
          <a:endParaRPr lang="ru-RU" sz="20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3186718" y="628083"/>
        <a:ext cx="1936856" cy="3350631"/>
      </dsp:txXfrm>
    </dsp:sp>
    <dsp:sp modelId="{E93FA326-7C40-4262-AC39-4A8789E39846}">
      <dsp:nvSpPr>
        <dsp:cNvPr id="0" name=""/>
        <dsp:cNvSpPr/>
      </dsp:nvSpPr>
      <dsp:spPr>
        <a:xfrm>
          <a:off x="5277031" y="318768"/>
          <a:ext cx="2089709" cy="3410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014BC-C0B8-4A6D-B77C-73FCEF7EE80E}">
      <dsp:nvSpPr>
        <dsp:cNvPr id="0" name=""/>
        <dsp:cNvSpPr/>
      </dsp:nvSpPr>
      <dsp:spPr>
        <a:xfrm>
          <a:off x="5613450" y="638367"/>
          <a:ext cx="2089709" cy="341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Потреби, мотиви та інтереси,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тобто </a:t>
          </a:r>
          <a:r>
            <a:rPr lang="uk-UA" sz="2000" b="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джерела активності </a:t>
          </a:r>
          <a:r>
            <a:rPr lang="uk-UA" sz="20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поведінки людини</a:t>
          </a:r>
          <a:endParaRPr lang="ru-RU" sz="14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5674655" y="699572"/>
        <a:ext cx="1967299" cy="3287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8CBEB-C6A8-49CB-B5EA-5DCCACA12EAF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6DD64-E2E8-4519-AF64-F121A0EE5AD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14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99804468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3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1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59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0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3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90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3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5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6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1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6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7241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0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  <p:sldLayoutId id="2147484545" r:id="rId14"/>
    <p:sldLayoutId id="2147484546" r:id="rId15"/>
    <p:sldLayoutId id="2147484547" r:id="rId16"/>
    <p:sldLayoutId id="2147484548" r:id="rId17"/>
  </p:sldLayoutIdLst>
  <p:transition spd="slow" advClick="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" y="5687541"/>
            <a:ext cx="755576" cy="11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7316" y="727829"/>
            <a:ext cx="8002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Психологічний (міжособистісний) вплив – це вплив на стан, думки,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почуття і дії іншої людини за допомогою виключно психологічних засобів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10761"/>
              </p:ext>
            </p:extLst>
          </p:nvPr>
        </p:nvGraphicFramePr>
        <p:xfrm>
          <a:off x="1315305" y="1628800"/>
          <a:ext cx="7528166" cy="4058742"/>
        </p:xfrm>
        <a:graphic>
          <a:graphicData uri="http://schemas.openxmlformats.org/drawingml/2006/table">
            <a:tbl>
              <a:tblPr firstRow="1" firstCol="1" bandRow="1"/>
              <a:tblGrid>
                <a:gridCol w="407215">
                  <a:extLst>
                    <a:ext uri="{9D8B030D-6E8A-4147-A177-3AD203B41FA5}">
                      <a16:colId xmlns:a16="http://schemas.microsoft.com/office/drawing/2014/main" xmlns="" val="3357558959"/>
                    </a:ext>
                  </a:extLst>
                </a:gridCol>
                <a:gridCol w="1491761">
                  <a:extLst>
                    <a:ext uri="{9D8B030D-6E8A-4147-A177-3AD203B41FA5}">
                      <a16:colId xmlns:a16="http://schemas.microsoft.com/office/drawing/2014/main" xmlns="" val="2407379072"/>
                    </a:ext>
                  </a:extLst>
                </a:gridCol>
                <a:gridCol w="5629190">
                  <a:extLst>
                    <a:ext uri="{9D8B030D-6E8A-4147-A177-3AD203B41FA5}">
                      <a16:colId xmlns:a16="http://schemas.microsoft.com/office/drawing/2014/main" xmlns="" val="4131867751"/>
                    </a:ext>
                  </a:extLst>
                </a:gridCol>
              </a:tblGrid>
              <a:tr h="564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Прояви </a:t>
                      </a: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5237179"/>
                  </a:ext>
                </a:extLst>
              </a:tr>
              <a:tr h="379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Імперативна, маніпулятивна, розвивальна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2527660"/>
                  </a:ext>
                </a:extLst>
              </a:tr>
              <a:tr h="68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Психологічн</a:t>
                      </a:r>
                      <a:r>
                        <a:rPr lang="uk-UA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прийом</a:t>
                      </a:r>
                      <a:r>
                        <a:rPr lang="uk-UA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щодо </a:t>
                      </a: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поведінкою людей.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5241197"/>
                  </a:ext>
                </a:extLst>
              </a:tr>
              <a:tr h="379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Засоби впливу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Вербальні (мовлення) і невербальні (паралігвістичні)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8225963"/>
                  </a:ext>
                </a:extLst>
              </a:tr>
              <a:tr h="1002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Переконання і примушування (на рівні свідомості),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маніпуляція; навіювання, зараження і наслідування (на підсвідомому рівні психіки).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6798410"/>
                  </a:ext>
                </a:extLst>
              </a:tr>
              <a:tr h="364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Мовленнєві (письмові й усні) і наочні.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3225567"/>
                  </a:ext>
                </a:extLst>
              </a:tr>
              <a:tr h="68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Критерії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психофізіологічних, функціональних, вербальних</a:t>
                      </a:r>
                      <a:r>
                        <a:rPr lang="ru-RU" sz="180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поведінкових характеристик об᾽єкта.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02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2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" y="5733255"/>
            <a:ext cx="713197" cy="112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7488832" cy="58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9" y="5892368"/>
            <a:ext cx="614279" cy="9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1" y="320068"/>
            <a:ext cx="7145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Неконструктивні вид</a:t>
            </a:r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впливу</a:t>
            </a:r>
            <a:endParaRPr lang="ru-RU" sz="2400" b="1" dirty="0">
              <a:solidFill>
                <a:srgbClr val="33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57027"/>
              </p:ext>
            </p:extLst>
          </p:nvPr>
        </p:nvGraphicFramePr>
        <p:xfrm>
          <a:off x="1043608" y="908719"/>
          <a:ext cx="7920880" cy="4201523"/>
        </p:xfrm>
        <a:graphic>
          <a:graphicData uri="http://schemas.openxmlformats.org/drawingml/2006/table">
            <a:tbl>
              <a:tblPr firstRow="1" firstCol="1" bandRow="1"/>
              <a:tblGrid>
                <a:gridCol w="1716066">
                  <a:extLst>
                    <a:ext uri="{9D8B030D-6E8A-4147-A177-3AD203B41FA5}">
                      <a16:colId xmlns:a16="http://schemas.microsoft.com/office/drawing/2014/main" xmlns="" val="842370871"/>
                    </a:ext>
                  </a:extLst>
                </a:gridCol>
                <a:gridCol w="6204814">
                  <a:extLst>
                    <a:ext uri="{9D8B030D-6E8A-4147-A177-3AD203B41FA5}">
                      <a16:colId xmlns:a16="http://schemas.microsoft.com/office/drawing/2014/main" xmlns="" val="2122695645"/>
                    </a:ext>
                  </a:extLst>
                </a:gridCol>
              </a:tblGrid>
              <a:tr h="42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впливу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  некоструктивності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7290758"/>
                  </a:ext>
                </a:extLst>
              </a:tr>
              <a:tr h="938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Примушування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Примус </a:t>
                      </a:r>
                      <a:r>
                        <a:rPr lang="ru-RU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виконання певних дій на основі погроз. </a:t>
                      </a: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 найбільш грубих формах - погрози фізичної дії.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5341563"/>
                  </a:ext>
                </a:extLst>
              </a:tr>
              <a:tr h="1906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Психологічний напад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Раптова атака на чужу психіку, що є формою розрядки емоційної напруги. </a:t>
                      </a:r>
                      <a:r>
                        <a:rPr lang="ru-RU" sz="2000" i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Деструктивна критика</a:t>
                      </a:r>
                      <a:r>
                        <a:rPr lang="ru-RU" sz="2000" i="1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(зневажливі або образливі судження про особистість людини; грубий агресивний осуд, зневага або осміяння її справ, цінностей і вчинків). </a:t>
                      </a:r>
                      <a:r>
                        <a:rPr lang="uk-UA" sz="2000" i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Деструктивні констатації</a:t>
                      </a:r>
                      <a:r>
                        <a:rPr lang="uk-UA" sz="2000" i="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исловлення образливих суджень про особистість людини; нагадування про ганебн</a:t>
                      </a: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ru-RU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або сумн</a:t>
                      </a: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ru-RU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її </a:t>
                      </a:r>
                      <a:r>
                        <a:rPr lang="ru-RU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біографії).</a:t>
                      </a:r>
                      <a:r>
                        <a:rPr lang="ru-RU" sz="200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Деструктивні поради</a:t>
                      </a:r>
                      <a:r>
                        <a:rPr lang="ru-RU" sz="200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89043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068960"/>
            <a:ext cx="158417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9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0407"/>
            <a:ext cx="788479" cy="12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188640"/>
            <a:ext cx="4755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Спірн</a:t>
            </a:r>
            <a:r>
              <a:rPr lang="uk-UA" sz="20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вид</a:t>
            </a:r>
            <a:r>
              <a:rPr lang="uk-UA" sz="20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впливу </a:t>
            </a:r>
            <a:endParaRPr lang="ru-RU" sz="2000" b="1" dirty="0">
              <a:solidFill>
                <a:srgbClr val="33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09639"/>
              </p:ext>
            </p:extLst>
          </p:nvPr>
        </p:nvGraphicFramePr>
        <p:xfrm>
          <a:off x="971600" y="764704"/>
          <a:ext cx="7992888" cy="5904655"/>
        </p:xfrm>
        <a:graphic>
          <a:graphicData uri="http://schemas.openxmlformats.org/drawingml/2006/table">
            <a:tbl>
              <a:tblPr firstRow="1" firstCol="1" bandRow="1"/>
              <a:tblGrid>
                <a:gridCol w="1605706">
                  <a:extLst>
                    <a:ext uri="{9D8B030D-6E8A-4147-A177-3AD203B41FA5}">
                      <a16:colId xmlns:a16="http://schemas.microsoft.com/office/drawing/2014/main" xmlns="" val="3499160808"/>
                    </a:ext>
                  </a:extLst>
                </a:gridCol>
                <a:gridCol w="6387182">
                  <a:extLst>
                    <a:ext uri="{9D8B030D-6E8A-4147-A177-3AD203B41FA5}">
                      <a16:colId xmlns:a16="http://schemas.microsoft.com/office/drawing/2014/main" xmlns="" val="2303491658"/>
                    </a:ext>
                  </a:extLst>
                </a:gridCol>
              </a:tblGrid>
              <a:tr h="588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Види впливу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Характеристика  конструктивності-некоструктивності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5285681"/>
                  </a:ext>
                </a:extLst>
              </a:tr>
              <a:tr h="8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Навіювання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Свідомий неаргументований вплив на людину або групу людей, що має на меті зміну їх стану, ставлення до чогось або створення схильності до певних дій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0823585"/>
                  </a:ext>
                </a:extLst>
              </a:tr>
              <a:tr h="8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Зараження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Передача свого стану або ставлення інш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ій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людин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або груп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людей, які якимось чином переймають цей стан або ставлення ( як мимовільно, так і довільно).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6061471"/>
                  </a:ext>
                </a:extLst>
              </a:tr>
              <a:tr h="989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Пробудження імпульсу наслідування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Здатність викликати прагнення бути подібним собі (як мимовільно, так і довільно)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п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рагнення наслідувати і наслідування (копіювання  поведінки і способу мислення іншої людини) (як мимовільне, так і довільне)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9625844"/>
                  </a:ext>
                </a:extLst>
              </a:tr>
              <a:tr h="8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Формування прихильності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Залучення до себе уваги адресата шляхом прояви ініціатором власної привабливості, висловлювання сприятливих суджень про адресата, наслідування йо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або надання йому послуги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72031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Прохання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Звернення до адресата із закликом задовольнити потреби чи бажання ініціатора впливу.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8734319"/>
                  </a:ext>
                </a:extLst>
              </a:tr>
              <a:tr h="5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Ігнорування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мисн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неувага</a:t>
                      </a:r>
                      <a:r>
                        <a:rPr lang="ru-RU" sz="140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відношенню до партнера, до його висловлювань і дій</a:t>
                      </a: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567831"/>
                  </a:ext>
                </a:extLst>
              </a:tr>
              <a:tr h="8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Маніпуляція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Приховане спонукання адресата до переживання певних станів, прийняття та / або виконання дій, необхідних для досягнення ініціатором своїх власних цілей.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54" marR="13254" marT="13254" marB="13254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86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3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" y="5733255"/>
            <a:ext cx="713197" cy="112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5" y="404664"/>
            <a:ext cx="6912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Конструктивні види впливу</a:t>
            </a:r>
            <a:endParaRPr lang="ru-RU" sz="2000" dirty="0">
              <a:solidFill>
                <a:srgbClr val="33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11516"/>
              </p:ext>
            </p:extLst>
          </p:nvPr>
        </p:nvGraphicFramePr>
        <p:xfrm>
          <a:off x="1043608" y="1124744"/>
          <a:ext cx="7488833" cy="4288775"/>
        </p:xfrm>
        <a:graphic>
          <a:graphicData uri="http://schemas.openxmlformats.org/drawingml/2006/table">
            <a:tbl>
              <a:tblPr firstRow="1" firstCol="1" bandRow="1"/>
              <a:tblGrid>
                <a:gridCol w="2088234">
                  <a:extLst>
                    <a:ext uri="{9D8B030D-6E8A-4147-A177-3AD203B41FA5}">
                      <a16:colId xmlns:a16="http://schemas.microsoft.com/office/drawing/2014/main" xmlns="" val="2311114796"/>
                    </a:ext>
                  </a:extLst>
                </a:gridCol>
                <a:gridCol w="5400599">
                  <a:extLst>
                    <a:ext uri="{9D8B030D-6E8A-4147-A177-3AD203B41FA5}">
                      <a16:colId xmlns:a16="http://schemas.microsoft.com/office/drawing/2014/main" xmlns="" val="87452023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впливу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 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689809"/>
                  </a:ext>
                </a:extLst>
              </a:tr>
              <a:tr h="176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Переконання</a:t>
                      </a:r>
                      <a:r>
                        <a:rPr lang="uk-UA" sz="20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(аргументація)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Висловлювання і обговорення аргументів на користь певного рішення або позиції з метою формування або зміни ставлення співрозмовника до даного рішення або позиції</a:t>
                      </a:r>
                      <a:r>
                        <a:rPr lang="uk-UA" sz="2000" baseline="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(вплив на установки та знання).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4213148"/>
                  </a:ext>
                </a:extLst>
              </a:tr>
              <a:tr h="2074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Самопросування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66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Оголошення своїх цілей і пред'явлення свідчень своєї компетентності і кваліфікації для того, щоб бути гідно оціненим і завдяки цьому отримати переваги (на виборах, при призначенні на посаду тощо).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7421502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89040"/>
            <a:ext cx="288031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2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2468"/>
            <a:ext cx="755575" cy="11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416361"/>
              </p:ext>
            </p:extLst>
          </p:nvPr>
        </p:nvGraphicFramePr>
        <p:xfrm>
          <a:off x="611560" y="1268760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75656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 групи ресурсів </a:t>
            </a:r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психологічного </a:t>
            </a:r>
            <a:r>
              <a:rPr lang="ru-RU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пливу</a:t>
            </a:r>
            <a:endParaRPr lang="ru-RU" sz="2400" dirty="0">
              <a:solidFill>
                <a:srgbClr val="33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0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1" y="5772894"/>
            <a:ext cx="685787" cy="10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76672"/>
            <a:ext cx="78488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 чинники ефективного впливу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упевненість в собі, асертивність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-адаптивність, активна позиція у взаємодії, легкість спілкування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соціальний та емоційний інтелект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-«особистий магнетизм»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-задатки лідера, здатність до переконання і навіювання.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-сила Я, інтелектуальна та комунікативна обдарованість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-володіння важливою, значущою для людей інформацією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3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404664"/>
            <a:ext cx="7200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uk-UA" sz="24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</a:p>
          <a:p>
            <a:pPr algn="r"/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уміння викладача </a:t>
            </a:r>
          </a:p>
          <a:p>
            <a:pPr algn="r"/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суб</a:t>
            </a:r>
            <a:r>
              <a:rPr lang="ru-RU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᾽</a:t>
            </a:r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єкта впливу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1.Уміння  визначати і формулювати конкретні цілі й завдання психолого-педагогічного  впливу, які враховують вимоги суспільства чи аудиторії;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2.Уміння  швидко розбиратися в людях, на яких спрямовується вплив, розуміти їх психологічні особливості та стани;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3.Уміння  обирати найбільш ефективні способи і прийоми психологічного впливу, враховуючи при цьому мету і особливості того, на кого він спрямований.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28" y="5788506"/>
            <a:ext cx="712862" cy="11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3096343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2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01\Desktop\Електронні курси. ЕНК. Шамне\ЕНК1.Вікова та пед. псих. Магістри ПВШ\ПРЕЗЕНТАЦИИ\pointing_at_clipboard_PA_500_clr_41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2468"/>
            <a:ext cx="755575" cy="11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522188"/>
              </p:ext>
            </p:extLst>
          </p:nvPr>
        </p:nvGraphicFramePr>
        <p:xfrm>
          <a:off x="611560" y="836712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75656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  психологічного впливу</a:t>
            </a:r>
            <a:r>
              <a:rPr lang="uk-UA" sz="24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30120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 на людину та її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найбільш дієвим, якщо враховуються всі фактори: мотивація (бажання людини), її знання та установки, а також емоційні стани.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1693</TotalTime>
  <Words>602</Words>
  <Application>Microsoft Office PowerPoint</Application>
  <PresentationFormat>Екран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Параллакс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1001</dc:creator>
  <cp:lastModifiedBy>User</cp:lastModifiedBy>
  <cp:revision>172</cp:revision>
  <dcterms:created xsi:type="dcterms:W3CDTF">2018-09-29T22:52:29Z</dcterms:created>
  <dcterms:modified xsi:type="dcterms:W3CDTF">2022-11-08T16:03:04Z</dcterms:modified>
</cp:coreProperties>
</file>