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764704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uk-UA" dirty="0"/>
              <a:t>Бухгалтерський облік як наука в постіндустріальній економіці</a:t>
            </a:r>
            <a:br>
              <a:rPr lang="uk-UA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2636912"/>
            <a:ext cx="6172200" cy="2736304"/>
          </a:xfrm>
        </p:spPr>
        <p:txBody>
          <a:bodyPr/>
          <a:lstStyle/>
          <a:p>
            <a:pPr algn="ctr"/>
            <a:r>
              <a:rPr lang="uk-UA" dirty="0" smtClean="0"/>
              <a:t>План:</a:t>
            </a:r>
          </a:p>
          <a:p>
            <a:pPr lvl="0"/>
            <a:r>
              <a:rPr lang="uk-UA" dirty="0" smtClean="0"/>
              <a:t>1. Облік </a:t>
            </a:r>
            <a:r>
              <a:rPr lang="uk-UA" dirty="0"/>
              <a:t>у системі економічних </a:t>
            </a:r>
            <a:r>
              <a:rPr lang="uk-UA" dirty="0" smtClean="0"/>
              <a:t>наук.</a:t>
            </a:r>
          </a:p>
          <a:p>
            <a:pPr lvl="0"/>
            <a:endParaRPr lang="uk-UA" dirty="0"/>
          </a:p>
          <a:p>
            <a:pPr lvl="0"/>
            <a:r>
              <a:rPr lang="uk-UA" dirty="0" smtClean="0"/>
              <a:t>2. Підходи </a:t>
            </a:r>
            <a:r>
              <a:rPr lang="uk-UA" dirty="0"/>
              <a:t>до розвитку науки “бухгалтерський облік” в постіндустріальній </a:t>
            </a:r>
            <a:r>
              <a:rPr lang="uk-UA" dirty="0" smtClean="0"/>
              <a:t>економіці.</a:t>
            </a:r>
          </a:p>
          <a:p>
            <a:pPr lvl="0"/>
            <a:endParaRPr lang="uk-UA" dirty="0"/>
          </a:p>
          <a:p>
            <a:r>
              <a:rPr lang="uk-UA" dirty="0" smtClean="0"/>
              <a:t>3. Поглиблення </a:t>
            </a:r>
            <a:r>
              <a:rPr lang="uk-UA" dirty="0"/>
              <a:t>сутності предмету бухгалтерського </a:t>
            </a:r>
            <a:r>
              <a:rPr lang="uk-UA" dirty="0" smtClean="0"/>
              <a:t>обліку.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00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 теорія </a:t>
            </a:r>
            <a:r>
              <a:rPr lang="uk-UA" dirty="0"/>
              <a:t>бухгалтерського обліку активів і капіталу зовнішнього середовища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Для забезпечення адекватності системи обліку вимогам постіндустріальної економіки розроблено теорію бухгалтерського обліку активів і капіталу зовнішнього середовища, що складається з</a:t>
            </a:r>
            <a:r>
              <a:rPr lang="uk-UA" dirty="0" smtClean="0"/>
              <a:t>:</a:t>
            </a:r>
          </a:p>
          <a:p>
            <a:r>
              <a:rPr lang="uk-UA" dirty="0" smtClean="0"/>
              <a:t> </a:t>
            </a:r>
            <a:r>
              <a:rPr lang="uk-UA" dirty="0"/>
              <a:t>удосконаленого балансового рівняння; теоретичної схеми, у складі якої виділено теоретичні конструкти (категорії “актив зовнішнього середовища” </a:t>
            </a:r>
          </a:p>
          <a:p>
            <a:r>
              <a:rPr lang="uk-UA" dirty="0" smtClean="0"/>
              <a:t> </a:t>
            </a:r>
            <a:r>
              <a:rPr lang="uk-UA" dirty="0"/>
              <a:t>“капітал зовнішнього середовища”; принцип обачності на основі концепції ризику, диференційований принцип безперервності, принцип релевантного оцінювання; нова концепція амортизації; нова концепція зміни корисності активів; оцінка активів зовнішнього середовища на основі методу компанії “</a:t>
            </a:r>
            <a:r>
              <a:rPr lang="uk-UA" dirty="0" err="1"/>
              <a:t>Інтербренд</a:t>
            </a:r>
            <a:r>
              <a:rPr lang="uk-UA" dirty="0"/>
              <a:t>”; окрема фінансова звітність стосовно активів та капіталу зовнішнього середовища); </a:t>
            </a:r>
            <a:endParaRPr lang="uk-UA" dirty="0" smtClean="0"/>
          </a:p>
          <a:p>
            <a:r>
              <a:rPr lang="uk-UA" dirty="0" smtClean="0"/>
              <a:t>відображення </a:t>
            </a:r>
            <a:r>
              <a:rPr lang="uk-UA" dirty="0"/>
              <a:t>абстрактних об’єктів теоретичної схеми на емпіричний матеріал (існування гудвілу та переоціненої вартості активів зовнішнього середовища), відображення абстрактних об’єктів теоретичної схеми на картину реальності з розширенням предмета бухгалтерського обліку.</a:t>
            </a:r>
          </a:p>
        </p:txBody>
      </p:sp>
    </p:spTree>
    <p:extLst>
      <p:ext uri="{BB962C8B-B14F-4D97-AF65-F5344CB8AC3E}">
        <p14:creationId xmlns:p14="http://schemas.microsoft.com/office/powerpoint/2010/main" val="290903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Вирішення проблем за допомоги заданої теорії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/>
              <a:t>Впровадження запропонованої теорії бухгалтерського обліку активів і капіталу зовнішнього середовища в діяльність підприємства вирішує такі теоретичні та практичні проблеми:</a:t>
            </a:r>
          </a:p>
          <a:p>
            <a:r>
              <a:rPr lang="uk-UA" dirty="0"/>
              <a:t>– узгодження системи бухгалтерського обліку з вимогами постіндустріальної економіки за допомогою диференціації окремих бухгалтерських принципів, в умовах розвитку якої активи зовнішнього середовища є одним із основних факторів генерування вартості;</a:t>
            </a:r>
          </a:p>
          <a:p>
            <a:r>
              <a:rPr lang="uk-UA" dirty="0"/>
              <a:t>– теоретичне обґрунтування існування змішаного підходу (одночасне існування ринкової вартості та історичної вартості) до оцінки в бухгалтерському обліку, на підставі принципу превалювання сутності над формою;</a:t>
            </a:r>
          </a:p>
          <a:p>
            <a:r>
              <a:rPr lang="uk-UA" dirty="0"/>
              <a:t>– створення облікового забезпечення управління активами і капіталом зовнішнього середовища, що дає змогу підвищити ефективність стратегічного управління підприємством;</a:t>
            </a:r>
          </a:p>
          <a:p>
            <a:r>
              <a:rPr lang="uk-UA" dirty="0"/>
              <a:t>– наближення інформації про вартість підприємства, яку надає система бухгалтерського обліку, до його ринкової вартості, що дає змогу збільшити обсяги надходження коштів від приватизації, підвищити інвестиційну привабливість, розкривши наявні конкурентні переваги;</a:t>
            </a:r>
          </a:p>
          <a:p>
            <a:r>
              <a:rPr lang="uk-UA" dirty="0"/>
              <a:t>– забезпечення прогресивності подвійної науково-дослідницької програми бухгалтерського обліку завдяки можливості пояснення та передбачення нових фактів, що виникають перед бухгалтерським обліком, одним із яких виступає зовнішнє середовище підприємства.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3537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1. Предмет бухгалтерського обліку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В сучасній Україні найповніше висвітлив еволюцію формування уявлень про предмет бухгалтерського обліку професор Ф.Ф. </a:t>
            </a:r>
            <a:r>
              <a:rPr lang="uk-UA" dirty="0" err="1"/>
              <a:t>Бутинець</a:t>
            </a:r>
            <a:r>
              <a:rPr lang="uk-UA" dirty="0"/>
              <a:t>, систематизувавши та оцінивши праці по історії та теорії бухгалтерського обліку. На пострадянському просторі найвагомішими з теорії бухгалтерського обліку є праці професора Я.В. Соколова, сформовані, в свою чергу, по роботах Л. </a:t>
            </a:r>
            <a:r>
              <a:rPr lang="uk-UA" dirty="0" err="1"/>
              <a:t>Пачолі</a:t>
            </a:r>
            <a:r>
              <a:rPr lang="uk-UA" dirty="0"/>
              <a:t>, Б. </a:t>
            </a:r>
            <a:r>
              <a:rPr lang="uk-UA" dirty="0" err="1"/>
              <a:t>Вентурі</a:t>
            </a:r>
            <a:r>
              <a:rPr lang="uk-UA" dirty="0"/>
              <a:t>, І. </a:t>
            </a:r>
            <a:r>
              <a:rPr lang="uk-UA" dirty="0" err="1"/>
              <a:t>Шера</a:t>
            </a:r>
            <a:r>
              <a:rPr lang="uk-UA" dirty="0"/>
              <a:t>, Ж. </a:t>
            </a:r>
            <a:r>
              <a:rPr lang="uk-UA" dirty="0" err="1"/>
              <a:t>Дюмарше</a:t>
            </a:r>
            <a:r>
              <a:rPr lang="uk-UA" dirty="0"/>
              <a:t>, М. </a:t>
            </a:r>
            <a:r>
              <a:rPr lang="uk-UA" dirty="0" err="1"/>
              <a:t>Хендріксена</a:t>
            </a:r>
            <a:r>
              <a:rPr lang="uk-UA" dirty="0"/>
              <a:t>, О. </a:t>
            </a:r>
            <a:r>
              <a:rPr lang="uk-UA" dirty="0" err="1"/>
              <a:t>Рудановського</a:t>
            </a:r>
            <a:r>
              <a:rPr lang="uk-UA" dirty="0"/>
              <a:t>, О. Галагана, В. </a:t>
            </a:r>
            <a:r>
              <a:rPr lang="uk-UA" dirty="0" err="1"/>
              <a:t>Циммермана</a:t>
            </a:r>
            <a:r>
              <a:rPr lang="uk-UA" dirty="0"/>
              <a:t>, М. </a:t>
            </a:r>
            <a:r>
              <a:rPr lang="uk-UA" dirty="0" err="1"/>
              <a:t>Метьюса</a:t>
            </a:r>
            <a:r>
              <a:rPr lang="uk-UA" dirty="0"/>
              <a:t> та ін. Паралельно з дослідженнями Я.В. Соколова та Ф.Ф. </a:t>
            </a:r>
            <a:r>
              <a:rPr lang="uk-UA" dirty="0" err="1"/>
              <a:t>Бутинця</a:t>
            </a:r>
            <a:r>
              <a:rPr lang="uk-UA" dirty="0"/>
              <a:t> слід відзначити і праці професора Г.Г. </a:t>
            </a:r>
            <a:r>
              <a:rPr lang="uk-UA" dirty="0" err="1"/>
              <a:t>Кірейцева</a:t>
            </a:r>
            <a:r>
              <a:rPr lang="uk-UA" dirty="0"/>
              <a:t>, в яких акцентувалася увага на соціальній природі обліку.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981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Висновки науковців щодо предмету обліку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За оглядом історії розвитку бухгалтерської думки, який проведений професором Я.В. </a:t>
            </a:r>
            <a:r>
              <a:rPr lang="uk-UA" dirty="0" err="1"/>
              <a:t>Соколовим–</a:t>
            </a:r>
            <a:r>
              <a:rPr lang="uk-UA" dirty="0"/>
              <a:t> це розділяли такі науковці:</a:t>
            </a:r>
          </a:p>
          <a:p>
            <a:r>
              <a:rPr lang="uk-UA" dirty="0"/>
              <a:t>- Д.Л. </a:t>
            </a:r>
            <a:r>
              <a:rPr lang="uk-UA" dirty="0" err="1"/>
              <a:t>Кріппой</a:t>
            </a:r>
            <a:r>
              <a:rPr lang="uk-UA" dirty="0"/>
              <a:t> – мета обліку полягає у дослідженні результатів господарської діяльності, яка пов’язана з постійними змінами об’єму і складу майна. Ці зміни і є предметом обліку;</a:t>
            </a:r>
          </a:p>
          <a:p>
            <a:r>
              <a:rPr lang="uk-UA" dirty="0"/>
              <a:t>- С. </a:t>
            </a:r>
            <a:r>
              <a:rPr lang="uk-UA" dirty="0" err="1"/>
              <a:t>Спіненді</a:t>
            </a:r>
            <a:r>
              <a:rPr lang="uk-UA" dirty="0"/>
              <a:t> – вважав предметом обліку багатство підприємства, що вивчається не лише з точки зору управління підприємством, але і з точки зору причин його виникнення, трансформації, росту;</a:t>
            </a:r>
          </a:p>
          <a:p>
            <a:r>
              <a:rPr lang="uk-UA" dirty="0"/>
              <a:t>- І.Ф. </a:t>
            </a:r>
            <a:r>
              <a:rPr lang="uk-UA" dirty="0" err="1"/>
              <a:t>Шер</a:t>
            </a:r>
            <a:r>
              <a:rPr lang="uk-UA" dirty="0"/>
              <a:t>, за яким предметом бухгалтерії можуть бути лише зовнішні та внутрішні господарські і правові факти, що вже відбулися;</a:t>
            </a:r>
          </a:p>
          <a:p>
            <a:r>
              <a:rPr lang="uk-UA" dirty="0"/>
              <a:t>- К. Арнольд – згідно з його переконаннями, предметом бухгалтерського обліку є речі, які здатні до примноження чи зменшення, оскільки вони заключають в собі по ціні яку-небудь цінність;</a:t>
            </a:r>
          </a:p>
          <a:p>
            <a:r>
              <a:rPr lang="uk-UA" dirty="0" smtClean="0"/>
              <a:t>-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375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Висновки науковців </a:t>
            </a:r>
            <a:r>
              <a:rPr lang="uk-UA" dirty="0"/>
              <a:t>щодо предмету обліку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Е. </a:t>
            </a:r>
            <a:r>
              <a:rPr lang="uk-UA" dirty="0" err="1"/>
              <a:t>Мудров</a:t>
            </a:r>
            <a:r>
              <a:rPr lang="uk-UA" dirty="0"/>
              <a:t> – предметом обліку визначав всілякий промисел, всіляку працю, яка має ціллю прибуток;</a:t>
            </a:r>
          </a:p>
          <a:p>
            <a:r>
              <a:rPr lang="uk-UA" dirty="0"/>
              <a:t>- Р. </a:t>
            </a:r>
            <a:r>
              <a:rPr lang="uk-UA" dirty="0" err="1"/>
              <a:t>Делапорт</a:t>
            </a:r>
            <a:r>
              <a:rPr lang="uk-UA" dirty="0"/>
              <a:t> – предметом бухгалтерського обліку визначав рух цінностей в часі і просторі.</a:t>
            </a:r>
          </a:p>
          <a:p>
            <a:r>
              <a:rPr lang="uk-UA" dirty="0"/>
              <a:t>І.В. Малишев зазначав, що предметом бухгалтерського обліку являються економічні процеси, що супроводжуються змінами в складі господарських засобів та їх джерел в умовах госпрозрахункових відносин між підприємствами та всередині їх.</a:t>
            </a:r>
          </a:p>
          <a:p>
            <a:r>
              <a:rPr lang="uk-UA" dirty="0"/>
              <a:t>За Л.І. Вороніною, предмет бухгалтерського обліку – ділова активність суб’єкта підприємництва, виражена в особливій формі – економічних показниках.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747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Проблема встановлення предмету обліку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Проблема встановлення меж предмету нашої науки далеко не нова. Деякі автори, вивчаючи теорії бухгалтерського обліку, довели, що кожна з них формує власне уявлення про його предмет. </a:t>
            </a:r>
            <a:endParaRPr lang="uk-UA" dirty="0" smtClean="0"/>
          </a:p>
          <a:p>
            <a:r>
              <a:rPr lang="uk-UA" dirty="0" smtClean="0"/>
              <a:t>Зокрема</a:t>
            </a:r>
            <a:r>
              <a:rPr lang="uk-UA" dirty="0"/>
              <a:t>, </a:t>
            </a:r>
            <a:r>
              <a:rPr lang="uk-UA" dirty="0" err="1"/>
              <a:t>персоналістичні</a:t>
            </a:r>
            <a:r>
              <a:rPr lang="uk-UA" dirty="0"/>
              <a:t> теорії бухгалтерського обліку визначають, що предметом бухгалтерського обліку є особи, зайняті в господарських процесах, їх права, відповідальність, погляди, інтереси тощо. </a:t>
            </a:r>
            <a:endParaRPr lang="uk-UA" dirty="0" smtClean="0"/>
          </a:p>
          <a:p>
            <a:r>
              <a:rPr lang="uk-UA" dirty="0" smtClean="0"/>
              <a:t>Нормативні </a:t>
            </a:r>
            <a:r>
              <a:rPr lang="uk-UA" dirty="0"/>
              <a:t>теорії – виходять з того, що предметом бухгалтерського обліку являються цінності, ресурси, засоби та їх джерела. </a:t>
            </a:r>
            <a:endParaRPr lang="uk-UA" dirty="0" smtClean="0"/>
          </a:p>
          <a:p>
            <a:r>
              <a:rPr lang="uk-UA" dirty="0" smtClean="0"/>
              <a:t>Позитивний </a:t>
            </a:r>
            <a:r>
              <a:rPr lang="uk-UA" dirty="0"/>
              <a:t>розкриває вагомість і значення мотивації прийняття тих чи інших рішень. В Україні переважають нормативні підходи, а на заході домінує позитивістська  соціально-економічна складова розвитку бухгалтерського обліку, як науки і практики. </a:t>
            </a:r>
          </a:p>
        </p:txBody>
      </p:sp>
    </p:spTree>
    <p:extLst>
      <p:ext uri="{BB962C8B-B14F-4D97-AF65-F5344CB8AC3E}">
        <p14:creationId xmlns:p14="http://schemas.microsoft.com/office/powerpoint/2010/main" val="281262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1. Облік </a:t>
            </a:r>
            <a:r>
              <a:rPr lang="uk-UA" dirty="0"/>
              <a:t>у системі економічних наук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/>
          <a:lstStyle/>
          <a:p>
            <a:r>
              <a:rPr lang="uk-UA" dirty="0"/>
              <a:t>Бухгалтерський облік відповідає усім критеріям науки, розробленим філософами</a:t>
            </a:r>
            <a:r>
              <a:rPr lang="uk-UA" dirty="0" smtClean="0"/>
              <a:t>.</a:t>
            </a:r>
          </a:p>
          <a:p>
            <a:r>
              <a:rPr lang="uk-UA" dirty="0"/>
              <a:t>У класифікації економічних наук «Бухгалтерський облік, аналіз та аудит» має код 08.00.09. </a:t>
            </a:r>
            <a:endParaRPr lang="uk-UA" dirty="0" smtClean="0"/>
          </a:p>
          <a:p>
            <a:r>
              <a:rPr lang="uk-UA" dirty="0" smtClean="0"/>
              <a:t>Виділення </a:t>
            </a:r>
            <a:r>
              <a:rPr lang="uk-UA" dirty="0"/>
              <a:t>бухгалтерського обліку в самостійну науку 64 зумовлено тим, що бухгалтерський облік накопичує, групує і систематизує факти господарської діяльності, є досконалою інформаційною базою управління підприємством</a:t>
            </a:r>
            <a:r>
              <a:rPr lang="uk-UA" dirty="0" smtClean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998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Визначення поняття обліку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Наука про бухгалтерський облік, розробляючи властиву їй систему конкретних способів відображення фактів господарської діяльності підприємств і організацій, ґрунтується на діалектичному методі та економічній теорії</a:t>
            </a:r>
            <a:r>
              <a:rPr lang="uk-UA" dirty="0" smtClean="0"/>
              <a:t>.</a:t>
            </a:r>
          </a:p>
          <a:p>
            <a:r>
              <a:rPr lang="uk-UA" dirty="0"/>
              <a:t>Вона вивчає виробничі відносини, які склалися у суспільстві, тому є підґрунтям для становлення і розвитку усіх економічних наук</a:t>
            </a:r>
            <a:r>
              <a:rPr lang="uk-UA" dirty="0" smtClean="0"/>
              <a:t>.</a:t>
            </a:r>
          </a:p>
          <a:p>
            <a:r>
              <a:rPr lang="uk-UA" dirty="0"/>
              <a:t>Наука бухгалтерії поєднує економіку і право, тому практикуючий бухгалтер виступає як юрист, суддя учасників господарських процесів, їх економічний радник.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0167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Взаємодія обліку з іншими науками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Політична економія вивчає різні фази відтворення: виробництво – обмін – розподіл – споживання; вона дозволяє виділити такі категорії, як виробничі сили, ресурси, ціна, гроші, товар, прибуток тощо.</a:t>
            </a:r>
          </a:p>
          <a:p>
            <a:r>
              <a:rPr lang="uk-UA" dirty="0"/>
              <a:t>З економічної статистики бухгалтерський облік запозичив загальні методологічні прийоми дослідження. За їх допомогою бухгалтерський облік здійснює спостереження за ходом господарських процесів, групує ті явища, які представляють інтерес для цілей господарського управління. </a:t>
            </a:r>
            <a:endParaRPr lang="uk-UA" dirty="0" smtClean="0"/>
          </a:p>
          <a:p>
            <a:r>
              <a:rPr lang="uk-UA" dirty="0" smtClean="0"/>
              <a:t>Економічна </a:t>
            </a:r>
            <a:r>
              <a:rPr lang="uk-UA" dirty="0"/>
              <a:t>теорія розглядає суть економічних категорій: предмети праці, основні засоби, прибуток, рентабельність та інше. Вона вивчає економічну систему в цілому, важливі закони її руху, в основі яких лежать відносини власності.</a:t>
            </a:r>
          </a:p>
        </p:txBody>
      </p:sp>
    </p:spTree>
    <p:extLst>
      <p:ext uri="{BB962C8B-B14F-4D97-AF65-F5344CB8AC3E}">
        <p14:creationId xmlns:p14="http://schemas.microsoft.com/office/powerpoint/2010/main" val="324763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Важливість аналізу в бухгалтерському обліку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Аналіз – невід'ємна складова бухгалтерського обліку. Лише за результатами аналізу можна приймати зважені управлінські рішення. </a:t>
            </a:r>
            <a:endParaRPr lang="uk-UA" dirty="0" smtClean="0"/>
          </a:p>
          <a:p>
            <a:r>
              <a:rPr lang="uk-UA" dirty="0" smtClean="0"/>
              <a:t>Він </a:t>
            </a:r>
            <a:r>
              <a:rPr lang="uk-UA" dirty="0"/>
              <a:t>є проміжним етапом процесу управління між збором інформації і прийняттям рішень по оперативному регулюванню виробництва і планування господарської діяльності економічних суб'єктів. </a:t>
            </a:r>
            <a:endParaRPr lang="uk-UA" dirty="0" smtClean="0"/>
          </a:p>
          <a:p>
            <a:r>
              <a:rPr lang="uk-UA" dirty="0" smtClean="0"/>
              <a:t>Економічний </a:t>
            </a:r>
            <a:r>
              <a:rPr lang="uk-UA" dirty="0"/>
              <a:t>аналіз по суті, це – заключний етап, остання фаза бухгалтерського обліку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/>
              <a:t>Контроль дає змогу здійснювати важливу функцію обліку щодо контролю господарської діяльності та майна підприємства, дотримання чинного законодавства та умов укладених угод, доцільності та ефективності господарської діяльності. </a:t>
            </a:r>
          </a:p>
        </p:txBody>
      </p:sp>
    </p:spTree>
    <p:extLst>
      <p:ext uri="{BB962C8B-B14F-4D97-AF65-F5344CB8AC3E}">
        <p14:creationId xmlns:p14="http://schemas.microsoft.com/office/powerpoint/2010/main" val="290850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Контроль ведення бухгалтерського обліку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Контроль може здійснюватися через ревізію й аудит, </a:t>
            </a:r>
            <a:r>
              <a:rPr lang="uk-UA" dirty="0" err="1"/>
              <a:t>судовобухгалтерську</a:t>
            </a:r>
            <a:r>
              <a:rPr lang="uk-UA" dirty="0"/>
              <a:t> експертизу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/>
              <a:t>Ревізія і аудит вивчають методи, пов'язані з перевіркою стану бухгалтерського обліку, сумління та правильності роботи посадових осіб, в тому числі й самого бухгалтера, а також дотримання діючого законодавства, доцільності та ефективності господарської діяльності</a:t>
            </a:r>
            <a:r>
              <a:rPr lang="uk-UA" dirty="0" smtClean="0"/>
              <a:t>.</a:t>
            </a:r>
          </a:p>
          <a:p>
            <a:r>
              <a:rPr lang="uk-UA"/>
              <a:t>Судово-бухгалтерська експертиза носить суто юридичний характер, так як експертиза проводиться вже після ревізії і, як правило, в тих випадках, коли вже виявлені серйозні порушення в роботі посадових осіб.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192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Етика бухгалтера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/>
              <a:t>Етика бухгалтера покликана забезпечити узгодження його особистої поведінки і тієї міри відповідальності, яка об'єктивно притаманна представникам цієї професії. </a:t>
            </a:r>
            <a:endParaRPr lang="uk-UA" dirty="0" smtClean="0"/>
          </a:p>
          <a:p>
            <a:pPr algn="just"/>
            <a:r>
              <a:rPr lang="uk-UA" dirty="0" smtClean="0"/>
              <a:t>Етичні </a:t>
            </a:r>
            <a:r>
              <a:rPr lang="uk-UA" dirty="0"/>
              <a:t>норми встановлюють моральні критерії, якими </a:t>
            </a:r>
            <a:r>
              <a:rPr lang="uk-UA" dirty="0" smtClean="0"/>
              <a:t>повинен </a:t>
            </a:r>
            <a:r>
              <a:rPr lang="uk-UA" dirty="0"/>
              <a:t>керуватися і яких зобов'язаний дотримуватися кожен бухгалтер під час здійснення своєї професійної діяльності. </a:t>
            </a:r>
          </a:p>
        </p:txBody>
      </p:sp>
    </p:spTree>
    <p:extLst>
      <p:ext uri="{BB962C8B-B14F-4D97-AF65-F5344CB8AC3E}">
        <p14:creationId xmlns:p14="http://schemas.microsoft.com/office/powerpoint/2010/main" val="323340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обліку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Усі три види обліку – оперативний, бухгалтерський, статистичний – тісно взаємопов'язані, доповнюють один одного і утворюють єдину систему народногосподарського обліку. </a:t>
            </a:r>
            <a:endParaRPr lang="uk-UA" dirty="0" smtClean="0"/>
          </a:p>
          <a:p>
            <a:r>
              <a:rPr lang="uk-UA" dirty="0" smtClean="0"/>
              <a:t>Так</a:t>
            </a:r>
            <a:r>
              <a:rPr lang="uk-UA" dirty="0"/>
              <a:t>, бухгалтерський облік використовує дані оперативного табельного обліку для нарахування заробітної плати працівникам з погодинною оплатою праці, а в окремих випадках з ним об'єднується (наприклад, оперативно бухгалтерський облік матеріальних цінностей); статистика за даними бухгалтерського обліку про виробіток, нараховану заробітну плату, витрати на виробництво визначає показники рівня і динаміки продуктивності та оплати праці, обсягу і рентабельності виробництва тощо.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100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200" b="1" dirty="0" smtClean="0"/>
              <a:t>2. Підходи </a:t>
            </a:r>
            <a:r>
              <a:rPr lang="uk-UA" sz="2200" b="1" dirty="0"/>
              <a:t>до розвитку науки “бухгалтерський облік” в постіндустріальній </a:t>
            </a:r>
            <a:r>
              <a:rPr lang="uk-UA" sz="2200" b="1" dirty="0" smtClean="0"/>
              <a:t>економіці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Постіндустріальна економіка впливає на розвиток бухгалтерського обліку на трьох </a:t>
            </a:r>
            <a:r>
              <a:rPr lang="uk-UA" dirty="0" smtClean="0"/>
              <a:t>рівнях:</a:t>
            </a:r>
          </a:p>
          <a:p>
            <a:r>
              <a:rPr lang="uk-UA" dirty="0" smtClean="0"/>
              <a:t> на </a:t>
            </a:r>
            <a:r>
              <a:rPr lang="uk-UA" dirty="0"/>
              <a:t>рівні ведення бухгалтерського </a:t>
            </a:r>
            <a:r>
              <a:rPr lang="uk-UA" dirty="0" smtClean="0"/>
              <a:t>обліку;</a:t>
            </a:r>
          </a:p>
          <a:p>
            <a:r>
              <a:rPr lang="uk-UA" dirty="0" smtClean="0"/>
              <a:t>рівні організації;</a:t>
            </a:r>
            <a:endParaRPr lang="uk-UA" dirty="0"/>
          </a:p>
          <a:p>
            <a:r>
              <a:rPr lang="uk-UA" dirty="0" smtClean="0"/>
              <a:t> </a:t>
            </a:r>
            <a:r>
              <a:rPr lang="uk-UA" dirty="0"/>
              <a:t>рівні його комп’ютерної реалізації. </a:t>
            </a:r>
          </a:p>
        </p:txBody>
      </p:sp>
    </p:spTree>
    <p:extLst>
      <p:ext uri="{BB962C8B-B14F-4D97-AF65-F5344CB8AC3E}">
        <p14:creationId xmlns:p14="http://schemas.microsoft.com/office/powerpoint/2010/main" val="205090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</TotalTime>
  <Words>1435</Words>
  <Application>Microsoft Office PowerPoint</Application>
  <PresentationFormat>Экран (4:3)</PresentationFormat>
  <Paragraphs>70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Century Schoolbook</vt:lpstr>
      <vt:lpstr>Wingdings</vt:lpstr>
      <vt:lpstr>Wingdings 2</vt:lpstr>
      <vt:lpstr>Эркер</vt:lpstr>
      <vt:lpstr>Бухгалтерський облік як наука в постіндустріальній економіці </vt:lpstr>
      <vt:lpstr>1. Облік у системі економічних наук</vt:lpstr>
      <vt:lpstr>Визначення поняття обліку</vt:lpstr>
      <vt:lpstr>Взаємодія обліку з іншими науками</vt:lpstr>
      <vt:lpstr>Важливість аналізу в бухгалтерському обліку</vt:lpstr>
      <vt:lpstr>Контроль ведення бухгалтерського обліку</vt:lpstr>
      <vt:lpstr>Етика бухгалтера</vt:lpstr>
      <vt:lpstr>Види обліку</vt:lpstr>
      <vt:lpstr>2. Підходи до розвитку науки “бухгалтерський облік” в постіндустріальній економіці</vt:lpstr>
      <vt:lpstr> теорія бухгалтерського обліку активів і капіталу зовнішнього середовища</vt:lpstr>
      <vt:lpstr>Вирішення проблем за допомоги заданої теорії</vt:lpstr>
      <vt:lpstr>1. Предмет бухгалтерського обліку</vt:lpstr>
      <vt:lpstr>Висновки науковців щодо предмету обліку</vt:lpstr>
      <vt:lpstr>Висновки науковців щодо предмету обліку</vt:lpstr>
      <vt:lpstr>Проблема встановлення предмету обліку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Бухгалтерський облік як наука в постіндустріальній економіці</dc:title>
  <dc:creator>Федорова Ольга Сергіївна</dc:creator>
  <cp:lastModifiedBy>Чижевська Л В</cp:lastModifiedBy>
  <cp:revision>6</cp:revision>
  <dcterms:created xsi:type="dcterms:W3CDTF">2020-07-22T11:58:44Z</dcterms:created>
  <dcterms:modified xsi:type="dcterms:W3CDTF">2020-07-22T13:33:11Z</dcterms:modified>
</cp:coreProperties>
</file>