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91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16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97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1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08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10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98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9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7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93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B7B0FE-FB04-4CA8-BA83-ED3AD469CF9C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C78D4C-6E78-4748-927E-EA0D1E2B1F3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3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730206"/>
          </a:xfrm>
        </p:spPr>
        <p:txBody>
          <a:bodyPr/>
          <a:lstStyle/>
          <a:p>
            <a:pPr algn="ctr"/>
            <a:r>
              <a:rPr lang="uk-UA" dirty="0" smtClean="0"/>
              <a:t>Злиття та поглинання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85811" y="4716378"/>
            <a:ext cx="4372640" cy="882241"/>
          </a:xfrm>
        </p:spPr>
        <p:txBody>
          <a:bodyPr/>
          <a:lstStyle/>
          <a:p>
            <a:r>
              <a:rPr lang="uk-UA" dirty="0" smtClean="0"/>
              <a:t>Федорової Ольги ООМ-10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2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Приклади злиття компаній </a:t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dirty="0" smtClean="0"/>
              <a:t>Google </a:t>
            </a:r>
            <a:r>
              <a:rPr lang="ru-RU" b="1" dirty="0"/>
              <a:t>та </a:t>
            </a:r>
            <a:r>
              <a:rPr lang="en-US" b="1" dirty="0" smtClean="0"/>
              <a:t>Android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Стартап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з'явився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2003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році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Спочатку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команда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займалася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операційної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цифрових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камер, але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їхній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ринок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скоротився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адже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користувачі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все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частіше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віддавали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перевагу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мобільним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телефонам.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засновник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стартапу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Енді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Рубін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запропонував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перейти на ОС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телефонів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Перед командою стояло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розробити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новий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продукт, але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фінансування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бракувало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 fontAlgn="base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опинився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межі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закриття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Компанія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презентувала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свій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проєкт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інвесторам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але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всюди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отримувала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відмову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Передбачалося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буде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безкоштовною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операційною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системою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із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відкритим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кодом.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Тобто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виробники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телефонів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зможуть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використовувати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прив'язуючись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постачальника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розробляючи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власну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ОС.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Задум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хорошим, але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інвесторів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цікавив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прибуток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продукт буде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безкоштовним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як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стартап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збирається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заробляти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гроші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5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2005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році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Рубін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показав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представникам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Зустрічей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кілька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— і 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останній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розробники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планували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розповісти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прогрес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роботі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Однак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надійшла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несподівана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пропозиція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—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захотів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купити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Android.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Але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стартапу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важливо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досягти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своєї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мети, а не просто бути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поглинутим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«великою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рибою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запевнили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бачить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перспективу.</a:t>
            </a:r>
          </a:p>
          <a:p>
            <a:pPr algn="just" fontAlgn="base"/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Вважається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сума угоди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скромною —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лише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$50 млн (для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порівняння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через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рік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придбав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YouTube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 $1,65 млрд). Команда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одержала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ресурси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продукту.</a:t>
            </a:r>
          </a:p>
          <a:p>
            <a:pPr algn="just" fontAlgn="base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2010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році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Девід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Лоуї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обіймав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посаду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віце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-президента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 корпоративного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 назвав покупку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Android «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найкращою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Google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усіх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». За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даними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Statcounter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Android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є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безперечним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лідером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серед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мобільних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операційних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систем,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займає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70%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цього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ринку.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6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Злиття та поглинання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Злиття і поглинання - сукупність процесів об'єднання бізнесу (капіталу), в результаті яких на ринку з'являються укрупнені компанії замість декількох меншого розміру.</a:t>
            </a:r>
          </a:p>
          <a:p>
            <a:pPr algn="just"/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Мета злиття і поглинання — укрупнити бізнес, масштабувати його, зробити більш конкурентоспроможним на ринку за рахунок концентрації активів, що об'єднуються.</a:t>
            </a:r>
            <a:endParaRPr lang="uk-UA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Горизонтальне злиття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Горизонтальне злиття — це об'єднання двох або більше компаній, які виробляють однакові товари або надають одні й ті ж послуги. В результаті об'єднана компанія стає більш конкурентоспроможною, так як дозволяє об'єднати частки ринку, досвід і експертизу, але при цьому скоротити витрати, наприклад на управлінський апарат.</a:t>
            </a: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Об'єднання в 2015 р. відомого американського виробника кетчупів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HJ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Heinz Company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 другого за величиною в світі концерну з виробництва упакованих продуктів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харчуванн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Kraft Foods Group. </a:t>
            </a:r>
            <a:endParaRPr lang="uk-UA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Нова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структура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отримала назву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Kraft Heinz Company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 стала третім найбільшим виробником продуктів харчування і напоїв в Північній Америці і п'ятим у світі. </a:t>
            </a:r>
          </a:p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 цьому акціонери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Heinz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отримали контроль над 51% об'єднаної компанії, а акціонери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Kraft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Foods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стали контролювати 49% єдиної структури. </a:t>
            </a:r>
          </a:p>
          <a:p>
            <a:pPr algn="just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Kraft Heinz Company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результаті стала власником восьми брендів, вартість кожного з яких перевищувала $1 млрд, і ще п'яти брендів, які оцінювалися в $0,5-1 млрд. Сума угоди склала 62,6 млрд 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дол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Вертикальне злиття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9086"/>
            <a:ext cx="10058400" cy="3750008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 злиття в одну компанію двох або декількох фірм, які спеціалізуються на різних стадіях виробництва продукту. Наприклад, об'єднання компанії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— в</a:t>
            </a:r>
            <a:r>
              <a:rPr lang="uk-UA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иробника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товару 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його постачальником сировини чи споживачем продукції. </a:t>
            </a: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Прикладом вертикального злиття може служити покупка металургійним заводом автомобілебудівного підприємства, яке забезпечує першому учаснику — стабільний збут металу, другому — стабільні його поставки, а обом — диверсифікацію бізнесу і можливість заробляти на зростанні цін на метал або на автомобілі.</a:t>
            </a: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4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Родові злиття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Родові (або паралельні) злиття — це об'єднання компаній, які виробляють взаємопов'язані товари: компанія — виробник комп'ютерів може злитися з компанією, що випускає процесори.</a:t>
            </a:r>
            <a:endParaRPr lang="uk-UA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3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Приклад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20686"/>
            <a:ext cx="10058400" cy="3648408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Прикладом служить злиття корпорації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Sigma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яка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виробляє фотоапарати, з компанією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Foveon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—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виробником тришарових матриць, які використовувалися в техніці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Sigma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Подібне злиття дає перевагу у вигляді концентрації виробництв в одній компанії, скорочення виробничих витрат і збільшення рентабельності об'єднаної компанії.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Ринок України щодо таких угод </a:t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2021 рік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Найбільша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M&amp;A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припала 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такі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галузі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IT-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сектор – 31 угода на суму $756 млн;</a:t>
            </a:r>
          </a:p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сільське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агробізнес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17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$154 млн;</a:t>
            </a:r>
          </a:p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харчова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14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$58 млн;</a:t>
            </a:r>
          </a:p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фінансова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діяльність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8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$109 млн;</a:t>
            </a:r>
          </a:p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видобувна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8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$108 млн;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транспорт та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складське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8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угод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$34 млн.</a:t>
            </a:r>
          </a:p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Найбільша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угода року –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купівля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Дніпровського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металургійного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комбінату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Дніпровського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коксохімічного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заводу з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Групи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Метінвест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раніше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входив до ІСД.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9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</TotalTime>
  <Words>707</Words>
  <Application>Microsoft Office PowerPoint</Application>
  <PresentationFormat>Широкоэкранный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Ретро</vt:lpstr>
      <vt:lpstr>Злиття та поглинання</vt:lpstr>
      <vt:lpstr>Злиття та поглинання</vt:lpstr>
      <vt:lpstr>Горизонтальне злиття</vt:lpstr>
      <vt:lpstr>Приклад</vt:lpstr>
      <vt:lpstr>Вертикальне злиття</vt:lpstr>
      <vt:lpstr>Приклад</vt:lpstr>
      <vt:lpstr>Родові злиття</vt:lpstr>
      <vt:lpstr>Приклад</vt:lpstr>
      <vt:lpstr>Ринок України щодо таких угод  2021 рік</vt:lpstr>
      <vt:lpstr>Приклади злиття компаній  Google та Android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Селецька Дар'я Олегівна</cp:lastModifiedBy>
  <cp:revision>9</cp:revision>
  <dcterms:created xsi:type="dcterms:W3CDTF">2023-02-22T19:12:07Z</dcterms:created>
  <dcterms:modified xsi:type="dcterms:W3CDTF">2023-02-23T11:56:39Z</dcterms:modified>
</cp:coreProperties>
</file>