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8"/>
    <p:restoredTop sz="94508"/>
  </p:normalViewPr>
  <p:slideViewPr>
    <p:cSldViewPr snapToGrid="0">
      <p:cViewPr varScale="1">
        <p:scale>
          <a:sx n="115" d="100"/>
          <a:sy n="115" d="100"/>
        </p:scale>
        <p:origin x="10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040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710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3645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3334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215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1880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08138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4557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805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523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0536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91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5957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3938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4160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3116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F184-BF42-474A-AED2-8FB0925D3DC8}" type="datetimeFigureOut">
              <a:rPr lang="ru-UA" smtClean="0"/>
              <a:t>01.02.2026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57A6E6-BBAC-6442-A6FA-138C2F30FB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711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D4C84-559C-6CDF-F1D6-529821E0B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МАРКЕТИНГОВА ПОЛІТИКА РОЗПОДІЛУ В СИСТЕМІ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 ДІЯЛЬНОСТІ ПІДПРИЄМСТВА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14C1AC-0A31-387C-BC9A-05B4A3CFCB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6716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84563491-DE61-FA98-9D70-A5387CCAA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9906" y="1371600"/>
            <a:ext cx="5943600" cy="4064000"/>
          </a:xfrm>
        </p:spPr>
      </p:pic>
    </p:spTree>
    <p:extLst>
      <p:ext uri="{BB962C8B-B14F-4D97-AF65-F5344CB8AC3E}">
        <p14:creationId xmlns:p14="http://schemas.microsoft.com/office/powerpoint/2010/main" val="1094425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04E551-5FC2-34E5-2795-0A4069780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7" y="385591"/>
            <a:ext cx="11005851" cy="6158428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типом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факторами.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недоцільне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доведеться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сплачувати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такою системою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утруднюється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через велику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Ширина каналу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одного типу на кожному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1.5 наведено приклад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дорівнює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2, а ширина другого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4.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0C1CE9-1C68-93C9-8A1C-FF8235802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174" y="3107403"/>
            <a:ext cx="5199725" cy="283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48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49AD66-014F-62FE-66DA-8DDF76EA5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809" y="473725"/>
            <a:ext cx="11093985" cy="592707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яку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селективний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часто і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нетрудомісткі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домогтися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256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57062E-B4CE-118A-2C0D-21A28270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528810"/>
            <a:ext cx="11270256" cy="59491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тісніших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веде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вужчого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товару за короткий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маркетингом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до складу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щораз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2042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57062E-B4CE-118A-2C0D-21A28270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528810"/>
            <a:ext cx="11270256" cy="594910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обіцянку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посередникові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1.2.3.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потоки у каналах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1.6).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690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29D470C2-A98B-CFE7-0779-B0626DB31D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6738" y="1439863"/>
            <a:ext cx="5981700" cy="4127500"/>
          </a:xfrm>
        </p:spPr>
      </p:pic>
    </p:spTree>
    <p:extLst>
      <p:ext uri="{BB962C8B-B14F-4D97-AF65-F5344CB8AC3E}">
        <p14:creationId xmlns:p14="http://schemas.microsoft.com/office/powerpoint/2010/main" val="3281957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79BB65-042A-2B1A-40E7-162555680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843" y="277587"/>
            <a:ext cx="11168743" cy="6319156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п’ять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1.7):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Розглянемо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докладно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263C6D-393D-8577-E529-36C5FB948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700" y="1587500"/>
            <a:ext cx="60706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584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2DC4BC-3D7C-1FCA-F0B5-82D6395A3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2" y="326571"/>
            <a:ext cx="11462657" cy="633548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режимами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пункту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потоком права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збігатися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меж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Передача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кого з них залучено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маклери,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права і товарного потоку.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0202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9D316C-A307-0A65-CADC-0244E1AC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3" y="375557"/>
            <a:ext cx="11381015" cy="6270172"/>
          </a:xfrm>
        </p:spPr>
        <p:txBody>
          <a:bodyPr>
            <a:normAutofit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всередині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спочатку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прямому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зворотному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відшкодування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діапазон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самого початку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упродовж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Інформаційний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перекриває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передумовою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потоку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товарного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продуктом, як, де і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каналом,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відповідатиме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двосторонній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рухається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уверх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вниз 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аспектом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являє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інструменти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рекламу,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персональний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громадськістю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життєво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синхронізуються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автоматично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скоординований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свідомих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3098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2F719C-F1BA-CE2A-D1AE-751A6A0F2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6186"/>
            <a:ext cx="11315700" cy="613954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1.3. Структура каналу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формується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впливом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характер. </a:t>
            </a: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причинами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появи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 стала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мінімізації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невідповідності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раціоналізація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Головне у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формуванні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взаємопов'язаних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систему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взаємопов'язаних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взаємозалежних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компонентів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результату.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маркетингового каналу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співпрацюючи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ними,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будь-яка система,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географічні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сферу ринку,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взаємодіяти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факторами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канали.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розвиваються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функціонують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динамічному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бізнес-середовищі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структуру каналу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бізнес-середовище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 канал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системою.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54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9E05D-8A76-7AA9-9D12-35AC8408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7002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63FA97-6FD3-8134-B7FB-78BBF0143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69484"/>
            <a:ext cx="10837332" cy="5610929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комплексу маркетингу, тому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комплексу маркетингу: характеристиками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позиціюванням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параметрами, методами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викликане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збігаються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невідповідності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Поняття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контролю руху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Основною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рамках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тактичні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1.1).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4107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CE2513-C949-4D32-1262-7F0C27E35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310244"/>
            <a:ext cx="11364686" cy="6041570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такому каналу,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структуру каналу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прямо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Результатом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потоку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6237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4B39C8-05E5-F9C7-9BFB-BED1D0066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213" y="391887"/>
            <a:ext cx="10891157" cy="615587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Оптимальною буде структура,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зведено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мінімуму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кожному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найвищий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кривою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відображає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реальною,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залишивши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найефективніше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Результатом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синергізм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культурні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політичні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складних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структуру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каналу.</a:t>
            </a: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на структуру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еографічне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Розглянемо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8801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650663-154B-57F8-1A0B-710A70DF6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8600"/>
            <a:ext cx="11658600" cy="651509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яке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прогнозованим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вторинну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макроекономічних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вплинути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нестабільним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функціонуватиме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система контролю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адаптивною,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гнучкою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пристосування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конкурентами.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– заходи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заохочення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V.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поставки, вид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час доставки,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номенклатура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2268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288792-C7BC-354F-6D81-C9E2843FA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228601"/>
            <a:ext cx="11185072" cy="638447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V.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найвигідніших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І.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конкретному товарному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нормативно-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актами,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усталеною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провадження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ІІ.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характеристик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сформувати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структуру каналу.</a:t>
            </a:r>
          </a:p>
          <a:p>
            <a:pPr algn="just"/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оптимізації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ІХ.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регульованого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невідповідностей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GAP-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Ідеальний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еталон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регульований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жертвує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задля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таких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тимчасового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новоствореного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5132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95674F-3473-CAF8-B731-3BE27122A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195943"/>
            <a:ext cx="11397342" cy="6368143"/>
          </a:xfrm>
        </p:spPr>
        <p:txBody>
          <a:bodyPr/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Х.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межами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559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98EE9EB-12A4-3C62-84D2-5CDC9A451E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4424" y="487401"/>
            <a:ext cx="6235700" cy="3619500"/>
          </a:xfrm>
        </p:spPr>
      </p:pic>
    </p:spTree>
    <p:extLst>
      <p:ext uri="{BB962C8B-B14F-4D97-AF65-F5344CB8AC3E}">
        <p14:creationId xmlns:p14="http://schemas.microsoft.com/office/powerpoint/2010/main" val="65019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BD93DB-B0AB-CFD8-0043-D49BE80D9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1" y="418641"/>
            <a:ext cx="10884665" cy="5894024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як правильно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1.2).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доробка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платіжно-розрахункових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товар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65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C1AD7DE-5508-8166-2576-9712262F31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5275" y="326231"/>
            <a:ext cx="6451600" cy="6172200"/>
          </a:xfrm>
        </p:spPr>
      </p:pic>
    </p:spTree>
    <p:extLst>
      <p:ext uri="{BB962C8B-B14F-4D97-AF65-F5344CB8AC3E}">
        <p14:creationId xmlns:p14="http://schemas.microsoft.com/office/powerpoint/2010/main" val="242197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5EC6A2-780A-EA05-D6CA-29B726533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40" y="371151"/>
            <a:ext cx="11712682" cy="6133821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 Канали руху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та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1.2.1.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sz="22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право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(особам)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руху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за оптимальною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попит,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систему, яка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поліпшується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економиться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найзручніший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часу,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способу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endParaRPr lang="ru-RU" dirty="0">
              <a:solidFill>
                <a:srgbClr val="000000"/>
              </a:solidFill>
              <a:effectLst/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1259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1226"/>
            <a:ext cx="11713580" cy="623554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найповніше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специфічним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реальних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бар'єри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входження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зумовлюють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з рис. 1.3 видно,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дорівнює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9, а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6.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92CBD1-A285-DA08-2B07-D90B0C681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472" y="3321389"/>
            <a:ext cx="5248838" cy="179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786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8" y="311226"/>
            <a:ext cx="11645256" cy="6235547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такому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придбаваючи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масштабами поставок.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невеликих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бути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624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46AE81-8E5E-35C7-8645-5308F054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455" y="286439"/>
            <a:ext cx="11468559" cy="6235547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1.2.2. Характеристики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характеристик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ширина.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проходить на шляху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довжиною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нульового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1.4).</a:t>
            </a: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нульового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прямого маркетингу,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філію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мережу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посилкову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оптовик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Трирівневий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оптовика,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дрібнооптового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152527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245</TotalTime>
  <Words>3322</Words>
  <Application>Microsoft Macintosh PowerPoint</Application>
  <PresentationFormat>Широкоэкранный</PresentationFormat>
  <Paragraphs>95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Trebuchet MS</vt:lpstr>
      <vt:lpstr>Wingdings 3</vt:lpstr>
      <vt:lpstr>Аспект</vt:lpstr>
      <vt:lpstr>1. МАРКЕТИНГОВА ПОЛІТИКА РОЗПОДІЛУ В СИСТЕМІ МАРКЕТИНГОВОЇ ДІЯЛЬНОСТІ ПІДПРИЄМСТВА </vt:lpstr>
      <vt:lpstr>1.1. Зміст маркетингової політики розподілу, її основні цілі та задачі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МАРКЕТИНГОВА ПОЛІТИКА РОЗПОДІЛУ В СИСТЕМІ МАРКЕТИНГОВОЇ ДІЯЛЬНОСТІ ПІДПРИЄМСТВА </dc:title>
  <dc:creator>Александр Ткачук</dc:creator>
  <cp:lastModifiedBy>Александр Ткачук</cp:lastModifiedBy>
  <cp:revision>19</cp:revision>
  <dcterms:created xsi:type="dcterms:W3CDTF">2025-02-03T09:03:24Z</dcterms:created>
  <dcterms:modified xsi:type="dcterms:W3CDTF">2026-02-01T10:46:20Z</dcterms:modified>
</cp:coreProperties>
</file>