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3323939"/>
            <a:ext cx="3313355" cy="1702160"/>
          </a:xfrm>
        </p:spPr>
        <p:txBody>
          <a:bodyPr>
            <a:noAutofit/>
          </a:bodyPr>
          <a:lstStyle/>
          <a:p>
            <a:pPr algn="r"/>
            <a:r>
              <a:rPr lang="ru-RU" sz="5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Модель </a:t>
            </a:r>
            <a:r>
              <a:rPr lang="ru-RU" sz="54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Таффлера</a:t>
            </a:r>
            <a:endParaRPr lang="ru-RU" sz="5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400537"/>
            <a:ext cx="3282280" cy="35489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3516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836712"/>
            <a:ext cx="6777317" cy="5184576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Британський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учений Р.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Таффлер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Taffler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запропонував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1977 року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чотирифакторну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прогнозну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модель,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використавши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підхід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68580" indent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Z=0,53X1+0,13X2+0,18X3+0,16X4</a:t>
            </a:r>
            <a:endParaRPr lang="uk-UA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uk-UA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X1 –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виплат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X2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активи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X3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зобов’язання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вартість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активів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X4 –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інтервал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кредитування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54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764704"/>
            <a:ext cx="7416824" cy="5472608"/>
          </a:xfrm>
        </p:spPr>
        <p:txBody>
          <a:bodyPr>
            <a:normAutofit fontScale="85000" lnSpcReduction="20000"/>
          </a:bodyPr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X1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ОП/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ПЗср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ОП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операційний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збиток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ПЗсер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величина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зобов’язань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X2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ОКср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ПЗср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ОКср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величина оборотного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ПЗср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ВБср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ВБср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величина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валюти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балансу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X4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ЧД(В)Р/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ВБср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ЧД(В)Р –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чистий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дохід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виручка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56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1333" y="1124744"/>
            <a:ext cx="6777317" cy="3508977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величина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Z-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рахунку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більша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0,3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свідчить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фірма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непогані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довгострокові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перспективи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менше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0,2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банкрутство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імовірне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284984"/>
            <a:ext cx="4219748" cy="28080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429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764704"/>
            <a:ext cx="7344816" cy="5067925"/>
          </a:xfrm>
        </p:spPr>
        <p:txBody>
          <a:bodyPr>
            <a:normAutofit fontScale="92500" lnSpcReduction="10000"/>
          </a:bodyPr>
          <a:lstStyle/>
          <a:p>
            <a:pPr marL="68580" indent="0">
              <a:buNone/>
            </a:pPr>
            <a:r>
              <a:rPr lang="ru-RU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Модель </a:t>
            </a:r>
            <a:r>
              <a:rPr lang="ru-RU" sz="3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Таффлера</a:t>
            </a:r>
            <a:r>
              <a:rPr lang="ru-RU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широко </a:t>
            </a:r>
            <a:r>
              <a:rPr lang="ru-RU" sz="3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міжнародній</a:t>
            </a:r>
            <a:r>
              <a:rPr lang="ru-RU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обумовлено</a:t>
            </a:r>
            <a:r>
              <a:rPr lang="ru-RU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такими </a:t>
            </a:r>
            <a:r>
              <a:rPr lang="ru-RU" sz="30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перевагами</a:t>
            </a:r>
            <a:r>
              <a:rPr lang="ru-RU" sz="3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Аналітична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інформація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розрахунку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є доступною, тому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відображена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формах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звітності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2. 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прогнозування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банкрутства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визначення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зони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ризику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перебуває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68580" indent="0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модель 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має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невелику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показників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забезпечують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високу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точність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результатів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незначних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трудовитрат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592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124744"/>
            <a:ext cx="7200916" cy="4059813"/>
          </a:xfrm>
        </p:spPr>
        <p:txBody>
          <a:bodyPr/>
          <a:lstStyle/>
          <a:p>
            <a:pPr marL="68580" indent="0">
              <a:buNone/>
            </a:pP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Проте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виокремити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один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головний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недолік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моделі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застосовувати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відносно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котирують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акції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 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фондових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біржах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, тому в 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модель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майже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888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1412776"/>
            <a:ext cx="7128908" cy="4419853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Отже, можна зробити висновки, що модель </a:t>
            </a:r>
            <a:r>
              <a:rPr lang="uk-UA" sz="2800" dirty="0" err="1" smtClean="0">
                <a:latin typeface="Times New Roman" pitchFamily="18" charset="0"/>
                <a:cs typeface="Times New Roman" pitchFamily="18" charset="0"/>
              </a:rPr>
              <a:t>Таффлера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 є досить зручною для розрахунків та прогнозування можливості банкрутства підприємства та є досить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точною,тому </a:t>
            </a:r>
            <a:r>
              <a:rPr lang="uk-UA" sz="2800" dirty="0" smtClean="0">
                <a:latin typeface="Times New Roman" pitchFamily="18" charset="0"/>
                <a:cs typeface="Times New Roman" pitchFamily="18" charset="0"/>
              </a:rPr>
              <a:t>ця модель поширена у міжнародній практиці, проте досить рідко використовується в Україні.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8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265</TotalTime>
  <Words>243</Words>
  <Application>Microsoft Office PowerPoint</Application>
  <PresentationFormat>Экран (4:3)</PresentationFormat>
  <Paragraphs>42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Остин</vt:lpstr>
      <vt:lpstr>Модель Таффлера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 Таффлера</dc:title>
  <dc:creator>Svetlana</dc:creator>
  <cp:lastModifiedBy>Пользователь Windows</cp:lastModifiedBy>
  <cp:revision>7</cp:revision>
  <dcterms:created xsi:type="dcterms:W3CDTF">2020-11-22T17:50:44Z</dcterms:created>
  <dcterms:modified xsi:type="dcterms:W3CDTF">2020-11-24T21:00:22Z</dcterms:modified>
</cp:coreProperties>
</file>