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71" r:id="rId6"/>
    <p:sldId id="270" r:id="rId7"/>
    <p:sldId id="272" r:id="rId8"/>
    <p:sldId id="269" r:id="rId9"/>
    <p:sldId id="263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6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68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32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80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910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7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0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5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93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322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39B2-2D75-4A6C-98DB-0DFEFB335F85}" type="datetimeFigureOut">
              <a:rPr lang="uk-UA" smtClean="0"/>
              <a:t>19.05.2023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A6C1-E2A5-4355-AF20-DB57E1CFF1D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7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759" y="2691245"/>
            <a:ext cx="9144000" cy="163959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ТОВ «Мале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«Аметист» на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02341" y="4763811"/>
            <a:ext cx="11880836" cy="183441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 								студентка групи ЕО-2мб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СКВОРЦОВА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							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Олена ГЕРАСИМЧУК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518" y="0"/>
            <a:ext cx="1209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університет “житомирська політехніка”</a:t>
            </a:r>
          </a:p>
          <a:p>
            <a:pPr algn="ctr"/>
            <a:endParaRPr lang="uk-UA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 та природоохоронних технологій</a:t>
            </a:r>
            <a:endParaRPr lang="uk-UA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4759" y="194858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 РОБОТА</a:t>
            </a:r>
          </a:p>
          <a:p>
            <a:pPr lvl="0" algn="ctr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</a:t>
            </a:r>
            <a:r>
              <a:rPr lang="uk-UA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7746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46" y="890348"/>
            <a:ext cx="8372695" cy="59676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ТЕХНОГЕННИХ ВПЛИВІВ НА ГЕОЛОГІЧНЕ СЕРЕДОВИЩЕ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8479" y="6340460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СЛАЙД 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9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39" y="1465984"/>
            <a:ext cx="2762250" cy="27622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66755" y="1220478"/>
            <a:ext cx="782435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Габро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гірська порода темного кольору.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 мінералами габро є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плагіоклаз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моноклінний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піроксен.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Іноді тут же зустрічається олівін.</a:t>
            </a:r>
          </a:p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магматичне походження.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Габро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магматична інтрузивна гірська порода основного складу.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Повнокристалічна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рівномірно кристалічна,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середньозерниста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Масивна, іноді плямиста,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полосчата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залягання.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лаколіти,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лополіти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силли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штоки. Часто зустрічається в розшарованих диференційованих інтрузивних комплексах, що містять породи основного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ультраосновних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складу. 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офіолітових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комплексах утворює тектонічні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Пластова,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параллелепіпедна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6810" y="353290"/>
            <a:ext cx="1154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ОСНОВНОЇ СИРОВИНИ ПІДПРИЄМСТВА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38479" y="6550426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20" y="472607"/>
            <a:ext cx="10112991" cy="63853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729" y="0"/>
            <a:ext cx="11614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ВИКИДІВ ЗАБРУДНЮЮЧИХ РЕЧОВИН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 «МАЛЕ ПІДПРИЄМСТВО «АМЕТИСТ» НА АТМОСФЕРНЕ ПОВІТРЯ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97452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404664"/>
            <a:ext cx="11505312" cy="697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Викиди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забруднюючих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65439"/>
              </p:ext>
            </p:extLst>
          </p:nvPr>
        </p:nvGraphicFramePr>
        <p:xfrm>
          <a:off x="395537" y="1102124"/>
          <a:ext cx="10801852" cy="5180799"/>
        </p:xfrm>
        <a:graphic>
          <a:graphicData uri="http://schemas.openxmlformats.org/drawingml/2006/table">
            <a:tbl>
              <a:tblPr/>
              <a:tblGrid>
                <a:gridCol w="3936180"/>
                <a:gridCol w="2162668"/>
                <a:gridCol w="2351502"/>
                <a:gridCol w="2351502"/>
              </a:tblGrid>
              <a:tr h="162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 речовини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небезпеки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Викиди в атмосферу,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т/рік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Порогові </a:t>
                      </a:r>
                      <a:r>
                        <a:rPr lang="uk-UA" sz="2000" b="1" kern="5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занчення</a:t>
                      </a:r>
                      <a:r>
                        <a:rPr lang="uk-UA" sz="2000" b="1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викидів забруднюючих речовин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т/рік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Зважені речовини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Сірчистий ангідрид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Оксиди нітрогену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Оксид карбону (СО)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Неметанові леткі органічні сполуки (</a:t>
                      </a:r>
                      <a:r>
                        <a:rPr lang="uk-UA" sz="20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uk-UA" sz="2000" b="0" baseline="-25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uk-UA" sz="20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uk-UA" sz="2000" b="0" baseline="-25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Бенз</a:t>
                      </a: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(а)</a:t>
                      </a:r>
                      <a:r>
                        <a:rPr lang="uk-UA" sz="2000" kern="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пирен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1х10</a:t>
                      </a:r>
                      <a:r>
                        <a:rPr lang="uk-UA" sz="2000" kern="50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Усього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196,56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93344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4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18621"/>
              </p:ext>
            </p:extLst>
          </p:nvPr>
        </p:nvGraphicFramePr>
        <p:xfrm>
          <a:off x="380701" y="764758"/>
          <a:ext cx="10849970" cy="5580505"/>
        </p:xfrm>
        <a:graphic>
          <a:graphicData uri="http://schemas.openxmlformats.org/drawingml/2006/table">
            <a:tbl>
              <a:tblPr firstRow="1" firstCol="1" bandRow="1"/>
              <a:tblGrid>
                <a:gridCol w="5424404"/>
                <a:gridCol w="5425566"/>
              </a:tblGrid>
              <a:tr h="6075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 складу і властивостей кар'єрних вод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Мг/л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Водневий показник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Азот амонійний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Нітрит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Залізо загальне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0,1675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Фосфати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ХСК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БСК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Хлориди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Сульфати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Завислі речовини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Сухий залишок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390" y="0"/>
            <a:ext cx="1086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СТІЧНИХ ВОД ПІДПРИЄМСТВА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8479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9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663947"/>
              </p:ext>
            </p:extLst>
          </p:nvPr>
        </p:nvGraphicFramePr>
        <p:xfrm>
          <a:off x="409433" y="852979"/>
          <a:ext cx="11464119" cy="53417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94427"/>
                <a:gridCol w="3350438"/>
                <a:gridCol w="1499861"/>
                <a:gridCol w="2819393"/>
              </a:tblGrid>
              <a:tr h="670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Найменування групи і виду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відходів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Технологічний процес утворення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 </a:t>
                      </a:r>
                      <a:r>
                        <a:rPr lang="uk-UA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Поводження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8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Лампи люмінесцентні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Освітлення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промислового майданчика кар‘єру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Передаються на поводження в спеціалізовані організації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Акумулятори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гірничої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Відходи технічних масел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гірничої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Ганчір‘я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обтирочне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відпрацьоване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Ремонт та експлуатація техніки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Металобрухт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Ремонт та експлуатація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Одяг відпрацьований та ЗІЗ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Виробнича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Пісок забруднений нафтопрдуктами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 гірничої техніки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Нейтралізація препаратом «Десна».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Тверді побутові відходи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Відходи побутові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змішані (сміття)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Передаються на сміттєзвалище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364" y="150125"/>
            <a:ext cx="1165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ВІДХОДІВ ВИРОБНИЦТВА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20031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5534" y="0"/>
            <a:ext cx="1228753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Екологічний вплив видобувної промисловості на природне середовище проявляється у забрудненні твердими відходами поверхні Землі, відведенням забруднених вод у поверхневі водойми. З видобутком корисних копалин пов’язана низка негативних процесів таких як: просідання земної поверхні, забруднення повітря, ґрунтів, поверхневих і підземних вод териконами,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шламовідстійниками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ТОВ «МАЛЕ ПІДПИЄМСТВО «АМЕТИСТ» з 2002 року здійснює видобування габро, придатного для виготовлення блоків і виробництва плит , обпилювальних виробів та переробки блоків, придатних для використання в якості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бутощебеневої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сировини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Іршицькому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родовищі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виробничої діяльності підприємство створює техногенне навантаження на компоненти довкілля.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 процесі виробничої діяльності на підприємстві  сформовано 8 неорганізованих джерел забруднення повітряного простору виробничої зони кар’єру. Основні небезпечні речовини, які утворюються в результаті їх діяльності: пил неорганічний, оксиди карбону, оксиди нітрогену, оксид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сульфуру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бензапірен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Валовий викид забруднюючих речовин в атмосферне повітря в період проведення гірничих робіт складає 724,5493 т/рік, в тому числі парникові гази-708,2393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т/рік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результаті видобутку корисної копалини значного впливу зазнає водне середовище. В складі кар’єрних вод значна кількість завислих речовин, а також іони хлору, сульфат-аніони, нітрат-аніони та фосфат-аніони, кількість, яких перевищує гранично допустимий рівень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Значного впливу зазнає також геологічне середовище. В першу чергу внаслідок геологорозвідувальних робіт, а також в результаті виробничої діяльності кар’єру. Проте по завершенню експлуатації виробничої ділянки передбачається комплекс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рекультиваційних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робіт, що мають на меті відновити природний простір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25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!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1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337</Words>
  <Application>Microsoft Office PowerPoint</Application>
  <PresentationFormat>Широкий екран</PresentationFormat>
  <Paragraphs>138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 «Екологічна оцінка впливу виробничої діяльності ТОВ «Мале підприємство «Аметист» на довкілля»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«Екологічна оцінка впливу виробничої діяльності ТОВ «Мале підприємство «Аметист» на довкілля»</dc:title>
  <dc:creator>Post</dc:creator>
  <cp:lastModifiedBy>Нонік Людмила Юріївна</cp:lastModifiedBy>
  <cp:revision>19</cp:revision>
  <dcterms:created xsi:type="dcterms:W3CDTF">2021-06-19T10:54:22Z</dcterms:created>
  <dcterms:modified xsi:type="dcterms:W3CDTF">2023-05-19T08:34:29Z</dcterms:modified>
</cp:coreProperties>
</file>