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9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500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21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9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0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2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197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28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78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60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49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C1CFD-4E48-40BA-AAC8-71DA38EB976C}" type="datetimeFigureOut">
              <a:rPr lang="ru-RU" smtClean="0"/>
              <a:t>04.06.2026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C91DF-8542-48A0-82AD-943002BB59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02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Практичне заняття 11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Новітні технології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8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на практичне заняття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1557338"/>
            <a:ext cx="88868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665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Аналіз методів машинного навчання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666875"/>
            <a:ext cx="8934450" cy="352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3012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Розрахункова частина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1876425"/>
            <a:ext cx="9048750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982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304800"/>
            <a:ext cx="8658225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202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Синтез графу маршруту абонента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12207"/>
            <a:ext cx="887730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8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Синтез алгоритму інтелектуального агента для адаптивної ЦАР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1971675"/>
            <a:ext cx="8820150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41858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Практичне заняття 11</vt:lpstr>
      <vt:lpstr>Завдання на практичне заняття</vt:lpstr>
      <vt:lpstr>Аналіз методів машинного навчання</vt:lpstr>
      <vt:lpstr>Розрахункова частина</vt:lpstr>
      <vt:lpstr>Презентация PowerPoint</vt:lpstr>
      <vt:lpstr>Синтез графу маршруту абонента</vt:lpstr>
      <vt:lpstr>Синтез алгоритму інтелектуального агента для адаптивної ЦАР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Практичне заняття 11</dc:title>
  <dc:creator>User</dc:creator>
  <cp:lastModifiedBy>User</cp:lastModifiedBy>
  <cp:revision>11</cp:revision>
  <dcterms:created xsi:type="dcterms:W3CDTF">2026-06-04T20:34:23Z</dcterms:created>
  <dcterms:modified xsi:type="dcterms:W3CDTF">2026-06-04T20:47:53Z</dcterms:modified>
</cp:coreProperties>
</file>