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1" r:id="rId15"/>
  </p:sldIdLst>
  <p:sldSz cx="18288000" cy="10287000"/>
  <p:notesSz cx="6858000" cy="9144000"/>
  <p:embeddedFontLst>
    <p:embeddedFont>
      <p:font typeface="Vollkorn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22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71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11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37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27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97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6300" y="3086100"/>
            <a:ext cx="16535400" cy="2314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7. Ядерні конфлікти у сучасній системі міжнародних відносин </a:t>
            </a:r>
            <a:endParaRPr lang="uk-UA" sz="3200" b="1" spc="-2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endParaRPr lang="uk-UA" sz="3200" b="1" spc="-2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	Вплив ядерної зброї на міжнародні відносини</a:t>
            </a: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	Роль ядерних держав у врегулюванні конфліктів</a:t>
            </a:r>
          </a:p>
          <a:p>
            <a:pPr algn="ctr" fontAlgn="auto">
              <a:lnSpc>
                <a:spcPct val="94000"/>
              </a:lnSpc>
              <a:spcAft>
                <a:spcPts val="0"/>
              </a:spcAft>
            </a:pPr>
            <a:r>
              <a:rPr lang="uk-UA" sz="32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	Участь країн Ядерного клубу у воєнних конфліктах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457200" y="1485900"/>
            <a:ext cx="17373600" cy="569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країни Ядерного клубу у військових конфліктах</a:t>
            </a:r>
            <a:endParaRPr lang="uk-UA" sz="3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Історичні </a:t>
            </a:r>
            <a:r>
              <a:rPr lang="uk-UA" sz="3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Хіросіма/Нагасакі (1945): Єдиний бойовий випадок.</a:t>
            </a:r>
            <a:endParaRPr lang="uk-UA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В'єтнам (1965-1973): Ядерна загроза для стримування СРСР.</a:t>
            </a:r>
            <a:endParaRPr lang="uk-UA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СРСР/Росія 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Афганістан (1979-1989): Ядерний потенціал як фон.</a:t>
            </a:r>
            <a:endParaRPr lang="uk-UA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Великобританія/Франція 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Суецька криза (1956): Ядерний статус для тиску.</a:t>
            </a:r>
            <a:endParaRPr lang="uk-UA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1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457200" y="952500"/>
            <a:ext cx="17373600" cy="697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sz="3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Росія </a:t>
            </a: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Сирія (2015-дотепер): Ядерний статус для впливу.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(2022): Погрози («не блеф») – гібридна тактика.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Ірак (2003): Ядерний потенціал як фон.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Афганістан (2001-2021): Стримування талібів.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Індія проти Пакистану </a:t>
            </a: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Каргіль</a:t>
            </a: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(1999): Ядерний паритет обмежив ескалацію.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КНДР </a:t>
            </a: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Випробування (2017): Шантаж США.</a:t>
            </a:r>
            <a:endParaRPr lang="uk-UA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2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Прямокутник 4"/>
          <p:cNvSpPr/>
          <p:nvPr/>
        </p:nvSpPr>
        <p:spPr>
          <a:xfrm>
            <a:off x="457200" y="495300"/>
            <a:ext cx="17373600" cy="746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Пряме використання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Лише 1945 (20 мільйонів жертв за модель MAD).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Непряме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Тиск: Росія в Україні.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Стримування: Індія-Пакистан.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Помилка (Карибська криза), тероризм.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Геополітичні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КНДР як гравець, послаблення недержавних держав.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$82,9 млрд/рік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глобально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(2022).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Антиядерні рухи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Greenpeace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Україна (2022) – ядерні погрози вплинули на переговори.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647700" y="1409700"/>
            <a:ext cx="16992600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Ядерна зброя сформувала сучасні відносини через стримування та асиметрію.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Ядерні держави – ключові гравці у врегулюванні конфліктів, але з обмеженнями (інтереси, недовіра).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у війнах – переважно непряма, з високими ризиками ескалації.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Роззброєння: СНО-3 (до 2026), але опір нових гравців.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Технології: Гіперзвукова зброя – новий виклик.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Виклики: Оновлення ДНЯЗ, гарантії для незалежних </a:t>
            </a:r>
            <a:r>
              <a:rPr lang="uk-UA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держав.м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1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04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495300" y="800100"/>
            <a:ext cx="17297400" cy="746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Вплив ядерної зброї на міжнародні відносини</a:t>
            </a: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Історичний контекст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Поява ядерної зброї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1945: США – 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Трініті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(20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Хіросіма (15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Нагасакі (21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Наслідки: ~200 тис. жертва, капітуляція Японії – демонстрація сили.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Холодна війна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1949: СРСР – «РДС-1».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Пік: 70 тис. боєголовок (1986) – США (40 тис.), СРСР (30 тис.).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Карибська криза (1962): 13 днів на межі війни – перше усвідомлення MAD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Assured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Постбіполярний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період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1991: Розпад СРСР – Росія успадкувала арсенал, Україна відмовилася від 1900 боєголовок (Будапештський меморандум).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 гравці: Індія/Пакистан (1998), КНДР (2006).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33400" y="1104900"/>
            <a:ext cx="17221200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Реалізм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Кеннет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Волтц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Ядерна зброя стабілізує через страх взаємного знищення.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MAD: США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Росія – арсенали як гарантія світу.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Лібералізм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 на роззброєнні: ДНЯЗ (1968) – 190 країн.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інститутів: МАГАТЕ, ООН.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Конструктивізм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Ядерна зброя – символ статусу (США, Росія) і норма (табу після 1945).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342900" y="571500"/>
            <a:ext cx="17602200" cy="7443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Сучасний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 сил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Стримування: США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Росія, Індія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Пакистан – запобігання війнам.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Китай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Індія (2020) – сутички без ескалації.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Асиметрія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Ядерні держави домінують над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неадерними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(США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Ірак).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КНДР: Ядерна програма як захист.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 загрози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Поширення: Іран (підозрі), тероризм («брудні бомби»).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Кібератаки: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Stuxnet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(Іран, 2010).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(SIPRI, 2023)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12,5 тис. боєголовок: Росія – 5 889, США – 5 244, Китай – 410.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1,800 – у бойовій готовності.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495300" y="1104900"/>
            <a:ext cx="17297400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 та соціальні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Витрати: США – $44 млрд/рік, Росія – $8 млрд (2023).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КНДР: 20-25% ВВП – економічний тягар.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США: Ядерна зброя – безпека.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Японія: Травма Хіросімі – антиядерний рух.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Випробування: Семипалатинськ (456 тестів) – радіація на 1,5 млн людей.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Будапештський меморандум – відмова України від ядерної зброї за гарантії, які не працюють (2014).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2552700" y="2019300"/>
            <a:ext cx="131826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ядерних держав у врегулюванні </a:t>
            </a:r>
            <a:r>
              <a:rPr lang="uk-UA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Ядерний клуб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Офіційні (ДНЯЗ)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США, Росія, Китай, Франція, Великобританія.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Неофіційні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Індія, Пакистан, Ізраїль (не підтверджує), КНДР.</a:t>
            </a:r>
            <a:endParaRPr lang="uk-U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304800" y="1409700"/>
            <a:ext cx="17678400" cy="59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 </a:t>
            </a:r>
            <a:r>
              <a:rPr lang="uk-UA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стримування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США/Росія: Арсенали (МБР, підводні човни) – гарантія світу.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Договори: СНО-3 (2010) – до 1550 боєголовок.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Розширене стримування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США: Захист Японії, Південної Кореї, НАТО (THAAD, 2017).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Профілактичні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КНДР: Випробування (2017) для шантажу.</a:t>
            </a:r>
            <a:endParaRPr lang="uk-U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8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495300" y="800100"/>
            <a:ext cx="17297400" cy="664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Дипломатична </a:t>
            </a:r>
            <a:r>
              <a:rPr lang="uk-UA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Миротворчість</a:t>
            </a: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США/Росія: Сирія (2013) – утилізація </a:t>
            </a:r>
            <a:r>
              <a:rPr lang="uk-UA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хімзброї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Франція/Великобританія: ООН (Малі, 2013).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Посередництво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США: JCPOA (2015) – Іран.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Китай: Діалог із КНДР (2003-2009).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  <a:tab pos="540385" algn="l"/>
              </a:tabLst>
            </a:pP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Тиск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914400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Санкції: Іран (2010-2015), КНДР (2006-дотепер).</a:t>
            </a:r>
            <a:endParaRPr lang="uk-U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Прямокутник 1"/>
          <p:cNvSpPr/>
          <p:nvPr/>
        </p:nvSpPr>
        <p:spPr>
          <a:xfrm>
            <a:off x="762000" y="1714500"/>
            <a:ext cx="16764000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РБ ООН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Вето ядерних держав (Росія – Україна, 2014).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МАГАТЕ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Контроль (Іран – інспекції).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ДНЯЗ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190 країн, але прогалини (Індія/Пакистан).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Організації – арена, де ядерні держави балансують силу й співпраці.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 інтересів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США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Росія (Україна).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Недовіра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Вихід із ДРСМД (2019).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Сирія – Росія застосувала ядерний статус для тиску на Захід.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9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856</Words>
  <Application>Microsoft Office PowerPoint</Application>
  <PresentationFormat>Довільний</PresentationFormat>
  <Paragraphs>140</Paragraphs>
  <Slides>14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Symbol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64</cp:revision>
  <dcterms:created xsi:type="dcterms:W3CDTF">2006-08-16T00:00:00Z</dcterms:created>
  <dcterms:modified xsi:type="dcterms:W3CDTF">2025-03-31T08:57:52Z</dcterms:modified>
  <dc:identifier>DAGCUslPLi8</dc:identifier>
</cp:coreProperties>
</file>