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9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123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253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507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858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211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068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805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97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42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3853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714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896CD-F57A-4AEF-AB60-9977716303E0}" type="datetimeFigureOut">
              <a:rPr lang="uk-UA" smtClean="0"/>
              <a:t>02.11.2024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B007B-B9EC-477F-A325-7101E3F61F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71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9.emf"/><Relationship Id="rId4" Type="http://schemas.openxmlformats.org/officeDocument/2006/relationships/package" Target="../embeddings/Microsoft_Excel_Worksheet.xls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NLTP Python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нормалізованих даних для аналізу тексту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5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56311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0445" y="152062"/>
            <a:ext cx="10515600" cy="673562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(TF)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4018" y="903916"/>
            <a:ext cx="10515600" cy="5475626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 </a:t>
            </a:r>
            <a:r>
              <a:rPr lang="de-DE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de-DE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(TF) –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терміну, яка вимірює наскільки часто зустрічається даний термін в обраному документі. Оскільки в великих документах термін буде зустрічатися більшу кількість раз ніж в маленьких, просто кількість знаходжень цього слова нам не вистачає. Тому використовують відносну частоту – відношення числа входження слова до загальної кількості слів в документі.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633" y="2842050"/>
            <a:ext cx="7658100" cy="9429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9636" y="3624748"/>
            <a:ext cx="8715375" cy="27717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7945" y="2964841"/>
            <a:ext cx="384810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930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41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(IDF)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819" y="1109708"/>
            <a:ext cx="11700769" cy="5548543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Inverse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de-D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(IDF)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частотність документа, що вимірює важливість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конкретній колекції документів. Деякі слова, наприклад прийменники, зустрічаються в усіх документах дуже часто, хоча майже не мають впливу на сенс тексту. Оскільки під час обрахування частоти терміну, ми вважали кожен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рівнозначним, нам потрібно зменшити оцінку  у словах, які присутні у всіх документах. Для цього і обраховують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IDF.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значення відповідає логарифму від відношення загальної кількості документів в колекції, до кількості документів, в яких присутній обраний термін.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ваги словам,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противагу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кожному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8955" t="23412" r="12882"/>
          <a:stretch/>
        </p:blipFill>
        <p:spPr>
          <a:xfrm>
            <a:off x="497149" y="3625267"/>
            <a:ext cx="6418556" cy="1074543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440509"/>
              </p:ext>
            </p:extLst>
          </p:nvPr>
        </p:nvGraphicFramePr>
        <p:xfrm>
          <a:off x="1018342" y="4741021"/>
          <a:ext cx="10155315" cy="1696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Лист" r:id="rId4" imgW="7902117" imgH="998212" progId="Excel.Sheet.12">
                  <p:embed/>
                </p:oleObj>
              </mc:Choice>
              <mc:Fallback>
                <p:oleObj name="Лист" r:id="rId4" imgW="7902117" imgH="99821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18342" y="4741021"/>
                        <a:ext cx="10155315" cy="16963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5705" y="3644800"/>
            <a:ext cx="48387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967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65011"/>
          </a:xfrm>
        </p:spPr>
        <p:txBody>
          <a:bodyPr>
            <a:noAutofit/>
          </a:bodyPr>
          <a:lstStyle/>
          <a:p>
            <a:pPr indent="457200">
              <a:lnSpc>
                <a:spcPct val="100000"/>
              </a:lnSpc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TF та IDF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перемножуються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слова і результат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 ми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статистичну міру оцінки важливості слова в документі, що є частиною колекції чи 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TF-IDF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373" y="2681056"/>
            <a:ext cx="11327907" cy="269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132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для рішення: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1070021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Задати текст з 4 речень. Речення повинні мати різну кількість слів. Кілька слів мають повторюватись в різних реченнях.</a:t>
            </a:r>
          </a:p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заданий текст створити список унікальних слів.</a:t>
            </a:r>
          </a:p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 частоту кожного  терміну в  документах.</a:t>
            </a:r>
          </a:p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частотність документів.</a:t>
            </a:r>
          </a:p>
          <a:p>
            <a:pPr marL="514350" indent="-514350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статистичну міру оцінки важливості слів в документах.</a:t>
            </a:r>
          </a:p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роботи оформити у текстовому файлі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uk-UA" dirty="0"/>
          </a:p>
          <a:p>
            <a:pPr marL="514350" indent="-51435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76346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354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Бібліотека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Scikit-learn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sklearn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uk-UA" dirty="0"/>
            </a:b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88670"/>
            <a:ext cx="7355889" cy="367160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8902" y="5302050"/>
            <a:ext cx="9731082" cy="88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592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https://senior.ua/articles/oglyad-chotiroh-populyarnih-nlpmodeley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2. Word2vec</a:t>
            </a:r>
          </a:p>
          <a:p>
            <a:pPr marL="0" indent="0">
              <a:buNone/>
            </a:pPr>
            <a:r>
              <a:rPr lang="uk-UA" dirty="0"/>
              <a:t>У 2013 році Томас </a:t>
            </a:r>
            <a:r>
              <a:rPr lang="uk-UA" dirty="0" err="1"/>
              <a:t>Міколов</a:t>
            </a:r>
            <a:r>
              <a:rPr lang="uk-UA" dirty="0"/>
              <a:t> (</a:t>
            </a:r>
            <a:r>
              <a:rPr lang="en-US" dirty="0"/>
              <a:t>Tomas </a:t>
            </a:r>
            <a:r>
              <a:rPr lang="en-US" dirty="0" err="1"/>
              <a:t>Mikolov</a:t>
            </a:r>
            <a:r>
              <a:rPr lang="en-US" dirty="0"/>
              <a:t>) </a:t>
            </a:r>
            <a:r>
              <a:rPr lang="uk-UA" dirty="0"/>
              <a:t>з </a:t>
            </a:r>
            <a:r>
              <a:rPr lang="en-US" dirty="0"/>
              <a:t>Google </a:t>
            </a:r>
            <a:r>
              <a:rPr lang="uk-UA" dirty="0"/>
              <a:t>запропонував більш ефективну модель навчання векторних уявлень слів - </a:t>
            </a:r>
            <a:r>
              <a:rPr lang="en-US" dirty="0"/>
              <a:t>Word2vec. </a:t>
            </a:r>
            <a:r>
              <a:rPr lang="uk-UA" dirty="0"/>
              <a:t>Метод ґрунтувався на припущенні, що слова, які часто знаходяться в однакових контекстах, мають схожі значення. Зміни були прості - усунення прихованого шару і апроксимація (спрощення) мети - але стали поворотною точкою в розвитку </a:t>
            </a:r>
            <a:r>
              <a:rPr lang="uk-UA" dirty="0" err="1"/>
              <a:t>мовних</a:t>
            </a:r>
            <a:r>
              <a:rPr lang="uk-UA" dirty="0"/>
              <a:t> моделей </a:t>
            </a:r>
            <a:r>
              <a:rPr lang="en-US" dirty="0"/>
              <a:t>NLP.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uk-UA" dirty="0"/>
              <a:t>Замість алгоритму безперервного мішка слів модель </a:t>
            </a:r>
            <a:r>
              <a:rPr lang="en-US" dirty="0"/>
              <a:t>Word2Vec </a:t>
            </a:r>
            <a:r>
              <a:rPr lang="uk-UA" dirty="0"/>
              <a:t>використовує </a:t>
            </a:r>
            <a:r>
              <a:rPr lang="en-US" dirty="0"/>
              <a:t>Skip-gram (</a:t>
            </a:r>
            <a:r>
              <a:rPr lang="uk-UA" dirty="0"/>
              <a:t>словосполучення з пропуском). Мета цієї моделі прямо протилежна попередній моделі - передбачити навколишні слова на основі центрального.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Skip-Gram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uk-UA" dirty="0"/>
              <a:t>Формується «контекстне вікно» - послідовність з </a:t>
            </a:r>
            <a:r>
              <a:rPr lang="en-US" dirty="0"/>
              <a:t>k </a:t>
            </a:r>
            <a:r>
              <a:rPr lang="uk-UA" dirty="0"/>
              <a:t>слів в тексті. Одне з цих слів пропускається, і </a:t>
            </a:r>
            <a:r>
              <a:rPr lang="uk-UA" dirty="0" err="1"/>
              <a:t>нейромережа</a:t>
            </a:r>
            <a:r>
              <a:rPr lang="uk-UA" dirty="0"/>
              <a:t> намагається його передбачити. Таким чином, слова, які часто зустрічаються в схожому контексті, матимуть схожі вектори.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Огляд чотирьох популярних </a:t>
            </a:r>
            <a:r>
              <a:rPr lang="en-US" dirty="0"/>
              <a:t>NLP-</a:t>
            </a:r>
            <a:r>
              <a:rPr lang="uk-UA" dirty="0"/>
              <a:t>моделей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Архітектури </a:t>
            </a:r>
            <a:r>
              <a:rPr lang="en-US" dirty="0"/>
              <a:t>Continuous bag of words </a:t>
            </a:r>
            <a:r>
              <a:rPr lang="uk-UA" dirty="0"/>
              <a:t>і </a:t>
            </a:r>
            <a:r>
              <a:rPr lang="en-US" dirty="0"/>
              <a:t>Skip-gram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uk-UA" dirty="0"/>
              <a:t>Щоб зробити навчання ефективніше, використовується негативне </a:t>
            </a:r>
            <a:r>
              <a:rPr lang="uk-UA" dirty="0" err="1"/>
              <a:t>семпліювання</a:t>
            </a:r>
            <a:r>
              <a:rPr lang="uk-UA" dirty="0"/>
              <a:t> (</a:t>
            </a:r>
            <a:r>
              <a:rPr lang="en-US" dirty="0"/>
              <a:t>Negative Sampling): </a:t>
            </a:r>
            <a:r>
              <a:rPr lang="uk-UA" dirty="0"/>
              <a:t>моделі надаються слова, які не є контекстними сусідами.</a:t>
            </a:r>
          </a:p>
        </p:txBody>
      </p:sp>
    </p:spTree>
    <p:extLst>
      <p:ext uri="{BB962C8B-B14F-4D97-AF65-F5344CB8AC3E}">
        <p14:creationId xmlns:p14="http://schemas.microsoft.com/office/powerpoint/2010/main" val="234363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66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NLP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тексту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1851"/>
            <a:ext cx="10515600" cy="500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NLP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тексту включає :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Токенізацію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реченнями.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Токенізацію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словами.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Стоп-слова.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Лематизацію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стемінг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 вирази.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Мішок слів.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TF-IDF.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538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029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Векторне представлення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3076"/>
            <a:ext cx="10515600" cy="5255580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того як текст було нормалізовано, з нього було видаленні зайві стоп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та пунктуація - він вже майже готовий для опрацювання алгоритмами машинного навчання. Останнім необхідним етапом 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векторизація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векторизацією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розуміють кодування текстових даних в вигляді чисел, які в подальшому зможуть бути використанні в алгоритмах. Для такої конвертації використовують спеціальні моделі. Найбільш популярними є: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мішок слів,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Tf-Idf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N-грами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Words2Vec.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NLP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документом,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корпусом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681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917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Мішок слів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4300"/>
            <a:ext cx="10515600" cy="5182663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Мішок слів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один з способів вилучення функцій з тексту для використання в моделюванні. Цей підхід є дуже простим та гнучким, тому його можна з легкістю змінювати та адаптувати при необхідності. Ідея цієї моделі полягає у репрезентації описуваного тексту у вигляді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входження кожного слова.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Будь-яка інформація про порядок або структуру слів ігнорується. Саме тому цей метод називають мішком слів, оскільки він лише намагається визначити чи зустрічається дане слово в документі, а не де саме воно розташовано в ньому.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використання цієї моделі необхідно : </a:t>
            </a:r>
          </a:p>
          <a:p>
            <a:pPr marL="0" indent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Визначений словник відомих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(слів);</a:t>
            </a:r>
          </a:p>
          <a:p>
            <a:pPr marL="0" indent="4445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Міра (степінь) присутності відомих слів.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472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3764"/>
          </a:xfrm>
        </p:spPr>
        <p:txBody>
          <a:bodyPr>
            <a:norm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на прикладі: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81" y="816746"/>
            <a:ext cx="10670219" cy="578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901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049" y="585926"/>
            <a:ext cx="10813002" cy="553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775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398" y="982091"/>
            <a:ext cx="9509279" cy="319041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599" y="4570842"/>
            <a:ext cx="8993078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622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оцінки присутності слів в документі використовують не лише бінарний підхід (1 – присутнє слово, 0 – відсутнє). Існують декілька інших варіантів. Найпоширенішими є: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5107" y="1825625"/>
            <a:ext cx="11656380" cy="4761606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мало 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частотою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806" y="3063428"/>
            <a:ext cx="8929456" cy="258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298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6110"/>
          </a:xfrm>
        </p:spPr>
        <p:txBody>
          <a:bodyPr>
            <a:normAutofit fontScale="90000"/>
          </a:bodyPr>
          <a:lstStyle/>
          <a:p>
            <a:pPr algn="ctr"/>
            <a:r>
              <a:rPr lang="de-D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TF-IDF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941033"/>
            <a:ext cx="11128899" cy="523593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частотного варіанту реалізації мішка слів виникає проблема – найбільшу оцінку отримують слова з найбільшою частотою. Ці слова не завжди будуть нести так багато інформаційного виграшу для моделі, ніж менш використовувані. Для вирішення цієї проблеми використовують спеціальну статистичну міру оцінки важливості слова в документі, що є частиною колекції чи 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 </a:t>
            </a:r>
            <a:r>
              <a:rPr lang="de-DE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Inverse </a:t>
            </a:r>
            <a:r>
              <a:rPr lang="de-DE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(TF-IDF)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документах,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4735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</TotalTime>
  <Words>914</Words>
  <Application>Microsoft Office PowerPoint</Application>
  <PresentationFormat>Широкий екран</PresentationFormat>
  <Paragraphs>64</Paragraphs>
  <Slides>15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Лист</vt:lpstr>
      <vt:lpstr>NLTP Python Використання нормалізованих даних для аналізу тексту</vt:lpstr>
      <vt:lpstr>Основи NLP для тексту</vt:lpstr>
      <vt:lpstr>Векторне представлення</vt:lpstr>
      <vt:lpstr>Мішок слів (Bag of Words)</vt:lpstr>
      <vt:lpstr>Розглянемо на прикладі:</vt:lpstr>
      <vt:lpstr>Презентація PowerPoint</vt:lpstr>
      <vt:lpstr>Презентація PowerPoint</vt:lpstr>
      <vt:lpstr>Для оцінки присутності слів в документі використовують не лише бінарний підхід (1 – присутнє слово, 0 – відсутнє). Існують декілька інших варіантів. Найпоширенішими є:</vt:lpstr>
      <vt:lpstr>TF-IDF</vt:lpstr>
      <vt:lpstr>Term Frequency (TF)</vt:lpstr>
      <vt:lpstr>Inverse Document Frequency (IDF)</vt:lpstr>
      <vt:lpstr>Отримані значення TF та IDF перемножуються для кожного слова і результат використовується у подальшій роботі. Таким чином ми отримуємо статистичну міру оцінки важливості слова в документі, що є частиною колекції чи  корпуса TF-IDF. </vt:lpstr>
      <vt:lpstr>Завдання для рішення:</vt:lpstr>
      <vt:lpstr>Бібліотека Scikit-learn (sklearn) </vt:lpstr>
      <vt:lpstr>https://senior.ua/articles/oglyad-chotiroh-populyarnih-nlpmodeley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Оксана</cp:lastModifiedBy>
  <cp:revision>28</cp:revision>
  <dcterms:created xsi:type="dcterms:W3CDTF">2022-10-04T18:10:45Z</dcterms:created>
  <dcterms:modified xsi:type="dcterms:W3CDTF">2024-11-02T19:49:44Z</dcterms:modified>
</cp:coreProperties>
</file>