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71" r:id="rId14"/>
    <p:sldId id="274" r:id="rId15"/>
    <p:sldId id="272" r:id="rId16"/>
    <p:sldId id="273" r:id="rId17"/>
    <p:sldId id="269" r:id="rId18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C3DA7-486A-4EB2-8C4D-E8762073A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C8A1898-42C1-4F18-ADB2-E2FE8BF5A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AFF4164-9845-493A-82C8-E90C9F47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EEE38DC-7184-4A09-A9E7-8393CEBDD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D8B78F-276C-4996-A18E-F884F6AE9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5676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3C774-23B4-4CC0-9087-0C8C3EB4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EC8E1-C398-4BFC-9CC0-0ADEFD771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0E9A96A-2CC0-486A-A9C9-E3903453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A0F362-DE17-4D9E-AE3F-AC7F2BC68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682D7F-4B73-4D6C-8343-E8E5D3E4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7720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15D3F99-C8F5-4288-9B34-B0F716396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C28F503-C730-481F-9A38-C561F71EC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041951-4938-46A9-BC4C-9F9607F83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67F5AC5-7841-44D4-8A84-D28EE15A4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E0B3A7-A297-4615-A97D-26E6DDF66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4037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16FEE-9A4C-4C5D-8F61-ECC6A86C4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4BF4A1-39D3-4B5F-9FAE-540B04080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0CAC544-44EB-4A55-879B-3A835A2DE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B3780C-3643-446E-94DC-04F1260F8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38616E5-BAA1-416D-9E5D-0CD284970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788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A2C65-CA5B-41E5-A263-CE11E6DF0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48D76A-61DF-4A78-AEBA-24D2BB0B2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7672EB-33B0-4303-ABF1-2E5DC2EBF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72EBC2-C830-4C61-9F1D-2E077986D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99E3A9-71E3-4F61-815E-3361EE546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27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DC547-C53D-48D8-838E-6472FBA8B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B765A59-029A-49CA-B34B-EAD7107E50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BED67AA-4ACB-4166-BACE-5A51DDA2D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B814195-E446-4CA3-83AF-DD7521AAE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3DE8D5-B6E6-4E9D-AE44-A95614C4B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E7113D8-C32A-4B50-8604-224A1F66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588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CB8BF-E597-4148-9BED-C1D05EC1E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27646F-5D0C-46CF-88B0-58A078D0DC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F8D19AF-5153-4D71-B85E-FCB3DA2B4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DBA5078-02F6-4BEE-824B-CC53A4EB8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B94FC1-8FB2-41A8-AEB7-BD706D4EF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581E7DA-CA8B-4A00-B8D3-BF13A783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20DC528-E3E7-47B0-9B84-400D6BFF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B792747-3DF6-456E-B68F-60AA1D38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894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EB416-60EB-4EF7-BD8F-77A8CDEA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00C5FC6-65D5-4674-A9C9-B045C95A7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7ABAB51-624D-453F-8397-BAB243B80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1652D2D-F9CA-45FC-A79A-54BFD779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866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B4BA681-5E31-456F-8E15-9AACD2645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2E26D2-291D-4B60-B508-4D431D2B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18FA2DA8-31E9-43E9-88FC-F377D9A7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3100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D1863-843C-47EA-826E-E1212CC49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DF691E-547B-4CBC-9FE8-C25FD5FE9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166BB08-DB0D-4D70-92BB-F495DA95D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AAF5D6A-6664-4DA5-9BC9-67AF3C460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9C6344-F169-420B-9CF5-F71E9E637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72162F-144E-4332-AE2F-F9327103B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4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58F3E-E403-44F0-BCD3-C032C5B2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36BC93B-614D-497E-B062-2EA420792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CDE4D51-E7AC-47A8-AA78-AACF64269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A2C8E92-C60A-4F47-B01E-5C5873E6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7F99-68EB-4A12-9574-46E9DE3476A0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B22B39C-E716-44AD-8305-B19D43C8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F37E77-57F7-43DF-8262-A99DBEA07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2102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F5111D4-581A-43A3-B559-D3BC3B1B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7916D21-CA60-4198-9F7B-A649272F1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A2C828F-1ACB-49DE-8F67-0A71AD38B7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7F99-68EB-4A12-9574-46E9DE3476A0}" type="datetimeFigureOut">
              <a:rPr lang="uk-UA" smtClean="0"/>
              <a:t>26.09.2023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B8D9CC-C80B-4AA7-B1E8-DB655CEE2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AE8765-EB00-42AF-8568-49C976ABB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3B714-5BB9-45C3-991B-BA77B20D6A58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766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E4398F-6122-43D7-A32D-CE75F04878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err="1"/>
              <a:t>Парсинг</a:t>
            </a:r>
            <a:r>
              <a:rPr lang="uk-UA" dirty="0"/>
              <a:t> сайтів засобами </a:t>
            </a:r>
            <a:r>
              <a:rPr lang="en-US" dirty="0"/>
              <a:t>MS Excel</a:t>
            </a: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0733E6B-E31B-49AF-B9CC-AB40615D35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Практична робота 4 </a:t>
            </a:r>
          </a:p>
          <a:p>
            <a:r>
              <a:rPr lang="uk-UA" dirty="0"/>
              <a:t>(теоретичний матеріал)</a:t>
            </a:r>
          </a:p>
        </p:txBody>
      </p:sp>
    </p:spTree>
    <p:extLst>
      <p:ext uri="{BB962C8B-B14F-4D97-AF65-F5344CB8AC3E}">
        <p14:creationId xmlns:p14="http://schemas.microsoft.com/office/powerpoint/2010/main" val="1952879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918B98-6543-4776-B995-B7754F9D8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17" y="334818"/>
            <a:ext cx="11425383" cy="618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E6B3D0-8CA5-4D35-AECD-0A47002F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847" y="906561"/>
            <a:ext cx="10440305" cy="50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55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F4EB9B-C6DE-4370-8951-8D127F31E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33" y="2047533"/>
            <a:ext cx="9015241" cy="387129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69EBCF-BE3C-47F4-9B86-E52FEE5E484A}"/>
              </a:ext>
            </a:extLst>
          </p:cNvPr>
          <p:cNvSpPr txBox="1"/>
          <p:nvPr/>
        </p:nvSpPr>
        <p:spPr>
          <a:xfrm>
            <a:off x="1745673" y="378691"/>
            <a:ext cx="6086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Вилучаємо зайву інформацію</a:t>
            </a:r>
          </a:p>
        </p:txBody>
      </p:sp>
    </p:spTree>
    <p:extLst>
      <p:ext uri="{BB962C8B-B14F-4D97-AF65-F5344CB8AC3E}">
        <p14:creationId xmlns:p14="http://schemas.microsoft.com/office/powerpoint/2010/main" val="249952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3D5A68D-0F85-4653-B10E-66AD7FEF2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708051"/>
            <a:ext cx="11563927" cy="544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26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A30E88-FADC-45F9-AE20-95966A5D3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73" y="1146513"/>
            <a:ext cx="11275454" cy="53962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501C5FC-D2B1-4942-A7B1-4F7896DE95A7}"/>
              </a:ext>
            </a:extLst>
          </p:cNvPr>
          <p:cNvSpPr txBox="1"/>
          <p:nvPr/>
        </p:nvSpPr>
        <p:spPr>
          <a:xfrm>
            <a:off x="5763491" y="239422"/>
            <a:ext cx="508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Встановлюємо потрібні формати (число, текст …)</a:t>
            </a:r>
          </a:p>
        </p:txBody>
      </p:sp>
      <p:cxnSp>
        <p:nvCxnSpPr>
          <p:cNvPr id="5" name="Пряма зі стрілкою 4">
            <a:extLst>
              <a:ext uri="{FF2B5EF4-FFF2-40B4-BE49-F238E27FC236}">
                <a16:creationId xmlns:a16="http://schemas.microsoft.com/office/drawing/2014/main" id="{EEFFA606-1101-4296-A8B4-E8C47A87A893}"/>
              </a:ext>
            </a:extLst>
          </p:cNvPr>
          <p:cNvCxnSpPr/>
          <p:nvPr/>
        </p:nvCxnSpPr>
        <p:spPr>
          <a:xfrm flipH="1">
            <a:off x="6918036" y="664896"/>
            <a:ext cx="997528" cy="2022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зі стрілкою 6">
            <a:extLst>
              <a:ext uri="{FF2B5EF4-FFF2-40B4-BE49-F238E27FC236}">
                <a16:creationId xmlns:a16="http://schemas.microsoft.com/office/drawing/2014/main" id="{E7962F24-A359-43E3-B9FA-FF442D0DE67F}"/>
              </a:ext>
            </a:extLst>
          </p:cNvPr>
          <p:cNvCxnSpPr/>
          <p:nvPr/>
        </p:nvCxnSpPr>
        <p:spPr>
          <a:xfrm flipH="1">
            <a:off x="4165600" y="721039"/>
            <a:ext cx="3519055" cy="1874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зі стрілкою 8">
            <a:extLst>
              <a:ext uri="{FF2B5EF4-FFF2-40B4-BE49-F238E27FC236}">
                <a16:creationId xmlns:a16="http://schemas.microsoft.com/office/drawing/2014/main" id="{9361A11F-C2E9-4634-A22C-50A5718D5498}"/>
              </a:ext>
            </a:extLst>
          </p:cNvPr>
          <p:cNvCxnSpPr/>
          <p:nvPr/>
        </p:nvCxnSpPr>
        <p:spPr>
          <a:xfrm flipH="1">
            <a:off x="905164" y="608754"/>
            <a:ext cx="6012872" cy="19959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5300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A8545E-E5A3-46CC-AA7B-A0018C2F2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109" y="421592"/>
            <a:ext cx="11656292" cy="6014815"/>
          </a:xfrm>
          <a:prstGeom prst="rect">
            <a:avLst/>
          </a:prstGeom>
        </p:spPr>
      </p:pic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66785173-7016-452F-BBD7-B32D4E1EC2EE}"/>
              </a:ext>
            </a:extLst>
          </p:cNvPr>
          <p:cNvCxnSpPr/>
          <p:nvPr/>
        </p:nvCxnSpPr>
        <p:spPr>
          <a:xfrm>
            <a:off x="434109" y="1699492"/>
            <a:ext cx="66501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04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33645E-09E8-433A-BBE1-F1FB6ECB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91" y="637028"/>
            <a:ext cx="11342256" cy="58610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1E0636-0B88-4192-A541-480A5CCB44BA}"/>
              </a:ext>
            </a:extLst>
          </p:cNvPr>
          <p:cNvSpPr txBox="1"/>
          <p:nvPr/>
        </p:nvSpPr>
        <p:spPr>
          <a:xfrm>
            <a:off x="480291" y="166255"/>
            <a:ext cx="9559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Редагуємо засобами </a:t>
            </a:r>
            <a:r>
              <a:rPr lang="en-US" dirty="0"/>
              <a:t>MS Excel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048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F91C50D-EC82-478E-9632-0EEF309D49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21" y="712234"/>
            <a:ext cx="11049958" cy="543353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6A27EB-B834-4CA2-AF49-CD8E4E9552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790" y="1224623"/>
            <a:ext cx="8954276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5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ACE31-FEC4-413E-9631-D108CD69D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932" y="187799"/>
            <a:ext cx="8913668" cy="10745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007A81-16F7-49BD-91F2-34D221653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191015"/>
            <a:ext cx="10732655" cy="5479186"/>
          </a:xfrm>
          <a:prstGeom prst="rect">
            <a:avLst/>
          </a:prstGeom>
        </p:spPr>
      </p:pic>
      <p:cxnSp>
        <p:nvCxnSpPr>
          <p:cNvPr id="10" name="Пряма зі стрілкою 9">
            <a:extLst>
              <a:ext uri="{FF2B5EF4-FFF2-40B4-BE49-F238E27FC236}">
                <a16:creationId xmlns:a16="http://schemas.microsoft.com/office/drawing/2014/main" id="{37DDD098-F340-4CCA-BB62-7790B5D9FF6E}"/>
              </a:ext>
            </a:extLst>
          </p:cNvPr>
          <p:cNvCxnSpPr/>
          <p:nvPr/>
        </p:nvCxnSpPr>
        <p:spPr>
          <a:xfrm flipH="1">
            <a:off x="4618182" y="397164"/>
            <a:ext cx="600363" cy="453505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61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9167A8F-337B-49B0-97E0-9656F11BC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82" y="0"/>
            <a:ext cx="11591635" cy="6858000"/>
          </a:xfrm>
          <a:prstGeom prst="rect">
            <a:avLst/>
          </a:prstGeom>
        </p:spPr>
      </p:pic>
      <p:cxnSp>
        <p:nvCxnSpPr>
          <p:cNvPr id="4" name="Пряма сполучна лінія 3">
            <a:extLst>
              <a:ext uri="{FF2B5EF4-FFF2-40B4-BE49-F238E27FC236}">
                <a16:creationId xmlns:a16="http://schemas.microsoft.com/office/drawing/2014/main" id="{FD6AEBB6-F262-493C-B082-015D375DE9B0}"/>
              </a:ext>
            </a:extLst>
          </p:cNvPr>
          <p:cNvCxnSpPr/>
          <p:nvPr/>
        </p:nvCxnSpPr>
        <p:spPr>
          <a:xfrm>
            <a:off x="7546109" y="6742545"/>
            <a:ext cx="29371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1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5D343-9F3D-4FE1-BA8C-B70541BDB36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315913"/>
          </a:xfrm>
        </p:spPr>
        <p:txBody>
          <a:bodyPr>
            <a:noAutofit/>
          </a:bodyPr>
          <a:lstStyle/>
          <a:p>
            <a:r>
              <a:rPr lang="uk-UA" sz="2400" dirty="0"/>
              <a:t>Після «завантажити дані»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555747-AB61-4347-A714-B255D6C54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2" y="681038"/>
            <a:ext cx="11841018" cy="608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543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3625C7-BDDD-4DA2-A142-657EFD516A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529"/>
            <a:ext cx="12192000" cy="5964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5B1778-E6AE-4C57-B925-043AA52D62D4}"/>
              </a:ext>
            </a:extLst>
          </p:cNvPr>
          <p:cNvSpPr txBox="1"/>
          <p:nvPr/>
        </p:nvSpPr>
        <p:spPr>
          <a:xfrm>
            <a:off x="323273" y="73891"/>
            <a:ext cx="5772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Після «перетворити дані»</a:t>
            </a:r>
          </a:p>
        </p:txBody>
      </p:sp>
    </p:spTree>
    <p:extLst>
      <p:ext uri="{BB962C8B-B14F-4D97-AF65-F5344CB8AC3E}">
        <p14:creationId xmlns:p14="http://schemas.microsoft.com/office/powerpoint/2010/main" val="22113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619F3C-EC93-4FC5-BB0C-001458F2C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27" y="213081"/>
            <a:ext cx="11619345" cy="35778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AA5F62-EC87-4959-BA91-EE1E58DB1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63" y="2413000"/>
            <a:ext cx="7018628" cy="32159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BE85CF-44D7-4BB9-BB0A-C8095ACD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8657" y="3630622"/>
            <a:ext cx="1894133" cy="15873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FAC856-85DD-474D-9DAB-FE1470C4A0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1885" y="4520799"/>
            <a:ext cx="7125317" cy="19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3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D31EAB-229C-4687-9E39-6BDB1716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9618"/>
            <a:ext cx="12192000" cy="59622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F45B6E-863F-446E-B9F3-9B8810CD8C92}"/>
              </a:ext>
            </a:extLst>
          </p:cNvPr>
          <p:cNvSpPr txBox="1"/>
          <p:nvPr/>
        </p:nvSpPr>
        <p:spPr>
          <a:xfrm>
            <a:off x="138545" y="277091"/>
            <a:ext cx="732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Після «перетворити дані»</a:t>
            </a:r>
          </a:p>
        </p:txBody>
      </p:sp>
    </p:spTree>
    <p:extLst>
      <p:ext uri="{BB962C8B-B14F-4D97-AF65-F5344CB8AC3E}">
        <p14:creationId xmlns:p14="http://schemas.microsoft.com/office/powerpoint/2010/main" val="204641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D6B40388-C594-4274-B1FA-552A54C9E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6000"/>
            <a:ext cx="4334164" cy="5160963"/>
          </a:xfrm>
        </p:spPr>
        <p:txBody>
          <a:bodyPr/>
          <a:lstStyle/>
          <a:p>
            <a:r>
              <a:rPr lang="uk-UA" dirty="0"/>
              <a:t>Вилучаємо «Навігація»</a:t>
            </a:r>
          </a:p>
          <a:p>
            <a:r>
              <a:rPr lang="uk-UA" dirty="0"/>
              <a:t>Відкриваємо «Джерело/ параметри»</a:t>
            </a:r>
          </a:p>
          <a:p>
            <a:r>
              <a:rPr lang="uk-UA" dirty="0"/>
              <a:t>В списку «Відкрити файл як» вибрати «Текстовий файл»</a:t>
            </a:r>
          </a:p>
        </p:txBody>
      </p:sp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485C0011-12C3-4FCB-B999-E38298E814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84800" y="1016000"/>
            <a:ext cx="6511636" cy="484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6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A1EA0F-63F9-4EE7-8B18-9EE3DC563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" y="131618"/>
            <a:ext cx="11859492" cy="659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998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64</Words>
  <Application>Microsoft Office PowerPoint</Application>
  <PresentationFormat>Широкий екран</PresentationFormat>
  <Paragraphs>12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Парсинг сайтів засобами MS Excel</vt:lpstr>
      <vt:lpstr>Презентація PowerPoint</vt:lpstr>
      <vt:lpstr>Презентація PowerPoint</vt:lpstr>
      <vt:lpstr>Після «завантажити дані»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Парсинг сайтів засобами MS Excel</dc:title>
  <dc:creator>Оксана</dc:creator>
  <cp:lastModifiedBy>Оксана</cp:lastModifiedBy>
  <cp:revision>10</cp:revision>
  <dcterms:created xsi:type="dcterms:W3CDTF">2023-09-25T13:49:11Z</dcterms:created>
  <dcterms:modified xsi:type="dcterms:W3CDTF">2023-09-26T08:30:08Z</dcterms:modified>
</cp:coreProperties>
</file>