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306" r:id="rId4"/>
    <p:sldId id="307" r:id="rId5"/>
    <p:sldId id="285" r:id="rId6"/>
    <p:sldId id="303" r:id="rId7"/>
    <p:sldId id="30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7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088211DF-7202-429C-A46D-91F837866B3F}"/>
    <pc:docChg chg="undo custSel addSld delSld modSld">
      <pc:chgData name="Larysa Sergiienko" userId="e6ee1ebd2127b032" providerId="LiveId" clId="{088211DF-7202-429C-A46D-91F837866B3F}" dt="2024-02-19T08:59:19.697" v="263" actId="1076"/>
      <pc:docMkLst>
        <pc:docMk/>
      </pc:docMkLst>
      <pc:sldChg chg="addSp delSp modSp add mod">
        <pc:chgData name="Larysa Sergiienko" userId="e6ee1ebd2127b032" providerId="LiveId" clId="{088211DF-7202-429C-A46D-91F837866B3F}" dt="2024-02-19T08:56:00.825" v="183" actId="1076"/>
        <pc:sldMkLst>
          <pc:docMk/>
          <pc:sldMk cId="0" sldId="259"/>
        </pc:sldMkLst>
        <pc:spChg chg="add mod">
          <ac:chgData name="Larysa Sergiienko" userId="e6ee1ebd2127b032" providerId="LiveId" clId="{088211DF-7202-429C-A46D-91F837866B3F}" dt="2024-02-19T08:56:00.825" v="183" actId="1076"/>
          <ac:spMkLst>
            <pc:docMk/>
            <pc:sldMk cId="0" sldId="259"/>
            <ac:spMk id="2" creationId="{7F2FEC9C-441F-FAB2-BBC4-DC1927F1BF4E}"/>
          </ac:spMkLst>
        </pc:spChg>
        <pc:spChg chg="add mod">
          <ac:chgData name="Larysa Sergiienko" userId="e6ee1ebd2127b032" providerId="LiveId" clId="{088211DF-7202-429C-A46D-91F837866B3F}" dt="2024-02-19T08:55:18.895" v="182" actId="1076"/>
          <ac:spMkLst>
            <pc:docMk/>
            <pc:sldMk cId="0" sldId="259"/>
            <ac:spMk id="3" creationId="{D1F5F66A-9833-1A9F-E2B9-80DA1376641D}"/>
          </ac:spMkLst>
        </pc:spChg>
        <pc:spChg chg="mod">
          <ac:chgData name="Larysa Sergiienko" userId="e6ee1ebd2127b032" providerId="LiveId" clId="{088211DF-7202-429C-A46D-91F837866B3F}" dt="2024-02-19T08:52:13.705" v="136" actId="14100"/>
          <ac:spMkLst>
            <pc:docMk/>
            <pc:sldMk cId="0" sldId="259"/>
            <ac:spMk id="88" creationId="{00000000-0000-0000-0000-000000000000}"/>
          </ac:spMkLst>
        </pc:spChg>
        <pc:spChg chg="del mod">
          <ac:chgData name="Larysa Sergiienko" userId="e6ee1ebd2127b032" providerId="LiveId" clId="{088211DF-7202-429C-A46D-91F837866B3F}" dt="2024-02-19T08:54:17.725" v="153" actId="478"/>
          <ac:spMkLst>
            <pc:docMk/>
            <pc:sldMk cId="0" sldId="259"/>
            <ac:spMk id="91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51:57.968" v="132" actId="14100"/>
          <ac:spMkLst>
            <pc:docMk/>
            <pc:sldMk cId="0" sldId="259"/>
            <ac:spMk id="93" creationId="{00000000-0000-0000-0000-000000000000}"/>
          </ac:spMkLst>
        </pc:spChg>
        <pc:picChg chg="mod">
          <ac:chgData name="Larysa Sergiienko" userId="e6ee1ebd2127b032" providerId="LiveId" clId="{088211DF-7202-429C-A46D-91F837866B3F}" dt="2024-02-19T08:52:19.164" v="137" actId="1076"/>
          <ac:picMkLst>
            <pc:docMk/>
            <pc:sldMk cId="0" sldId="259"/>
            <ac:picMk id="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03.164" v="133" actId="1076"/>
          <ac:picMkLst>
            <pc:docMk/>
            <pc:sldMk cId="0" sldId="259"/>
            <ac:picMk id="90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10.575" v="135" actId="1076"/>
          <ac:picMkLst>
            <pc:docMk/>
            <pc:sldMk cId="0" sldId="259"/>
            <ac:picMk id="92" creationId="{00000000-0000-0000-0000-000000000000}"/>
          </ac:picMkLst>
        </pc:picChg>
      </pc:sldChg>
      <pc:sldChg chg="modSp add mod">
        <pc:chgData name="Larysa Sergiienko" userId="e6ee1ebd2127b032" providerId="LiveId" clId="{088211DF-7202-429C-A46D-91F837866B3F}" dt="2024-02-19T08:44:52.203" v="54" actId="113"/>
        <pc:sldMkLst>
          <pc:docMk/>
          <pc:sldMk cId="0" sldId="284"/>
        </pc:sldMkLst>
        <pc:spChg chg="mod">
          <ac:chgData name="Larysa Sergiienko" userId="e6ee1ebd2127b032" providerId="LiveId" clId="{088211DF-7202-429C-A46D-91F837866B3F}" dt="2024-02-19T08:44:16.907" v="48" actId="108"/>
          <ac:spMkLst>
            <pc:docMk/>
            <pc:sldMk cId="0" sldId="284"/>
            <ac:spMk id="169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4:52.203" v="54" actId="113"/>
          <ac:spMkLst>
            <pc:docMk/>
            <pc:sldMk cId="0" sldId="284"/>
            <ac:spMk id="170" creationId="{00000000-0000-0000-0000-000000000000}"/>
          </ac:spMkLst>
        </pc:spChg>
      </pc:sldChg>
      <pc:sldChg chg="addSp modSp add mod">
        <pc:chgData name="Larysa Sergiienko" userId="e6ee1ebd2127b032" providerId="LiveId" clId="{088211DF-7202-429C-A46D-91F837866B3F}" dt="2024-02-19T08:49:45.476" v="117" actId="14100"/>
        <pc:sldMkLst>
          <pc:docMk/>
          <pc:sldMk cId="0" sldId="285"/>
        </pc:sldMkLst>
        <pc:spChg chg="add mod">
          <ac:chgData name="Larysa Sergiienko" userId="e6ee1ebd2127b032" providerId="LiveId" clId="{088211DF-7202-429C-A46D-91F837866B3F}" dt="2024-02-19T08:48:37.233" v="105" actId="1076"/>
          <ac:spMkLst>
            <pc:docMk/>
            <pc:sldMk cId="0" sldId="285"/>
            <ac:spMk id="4" creationId="{A9DEA61B-29BA-DA85-992B-108F32446F4D}"/>
          </ac:spMkLst>
        </pc:spChg>
        <pc:spChg chg="add mod">
          <ac:chgData name="Larysa Sergiienko" userId="e6ee1ebd2127b032" providerId="LiveId" clId="{088211DF-7202-429C-A46D-91F837866B3F}" dt="2024-02-19T08:49:22.793" v="113"/>
          <ac:spMkLst>
            <pc:docMk/>
            <pc:sldMk cId="0" sldId="285"/>
            <ac:spMk id="6" creationId="{DA7ADA95-0993-C098-5E5C-D7921E9865C3}"/>
          </ac:spMkLst>
        </pc:spChg>
        <pc:spChg chg="mod">
          <ac:chgData name="Larysa Sergiienko" userId="e6ee1ebd2127b032" providerId="LiveId" clId="{088211DF-7202-429C-A46D-91F837866B3F}" dt="2024-02-19T08:46:42.760" v="76" actId="14100"/>
          <ac:spMkLst>
            <pc:docMk/>
            <pc:sldMk cId="0" sldId="285"/>
            <ac:spMk id="288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6:05.851" v="66" actId="121"/>
          <ac:spMkLst>
            <pc:docMk/>
            <pc:sldMk cId="0" sldId="285"/>
            <ac:spMk id="292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7:23.695" v="88" actId="1076"/>
          <ac:spMkLst>
            <pc:docMk/>
            <pc:sldMk cId="0" sldId="285"/>
            <ac:spMk id="293" creationId="{00000000-0000-0000-0000-000000000000}"/>
          </ac:spMkLst>
        </pc:spChg>
        <pc:picChg chg="add mod">
          <ac:chgData name="Larysa Sergiienko" userId="e6ee1ebd2127b032" providerId="LiveId" clId="{088211DF-7202-429C-A46D-91F837866B3F}" dt="2024-02-19T08:48:21.603" v="102" actId="1076"/>
          <ac:picMkLst>
            <pc:docMk/>
            <pc:sldMk cId="0" sldId="285"/>
            <ac:picMk id="2" creationId="{EA013CA0-1BBC-94B2-538D-36BC08036F15}"/>
          </ac:picMkLst>
        </pc:picChg>
        <pc:picChg chg="add mod">
          <ac:chgData name="Larysa Sergiienko" userId="e6ee1ebd2127b032" providerId="LiveId" clId="{088211DF-7202-429C-A46D-91F837866B3F}" dt="2024-02-19T08:49:45.476" v="117" actId="14100"/>
          <ac:picMkLst>
            <pc:docMk/>
            <pc:sldMk cId="0" sldId="285"/>
            <ac:picMk id="7" creationId="{8F4576A6-E514-9166-5CA9-FAD87171E9BF}"/>
          </ac:picMkLst>
        </pc:picChg>
        <pc:picChg chg="mod">
          <ac:chgData name="Larysa Sergiienko" userId="e6ee1ebd2127b032" providerId="LiveId" clId="{088211DF-7202-429C-A46D-91F837866B3F}" dt="2024-02-19T08:46:44.779" v="77" actId="1076"/>
          <ac:picMkLst>
            <pc:docMk/>
            <pc:sldMk cId="0" sldId="285"/>
            <ac:picMk id="2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46:31.980" v="73" actId="1076"/>
          <ac:picMkLst>
            <pc:docMk/>
            <pc:sldMk cId="0" sldId="285"/>
            <ac:picMk id="290" creationId="{00000000-0000-0000-0000-000000000000}"/>
          </ac:picMkLst>
        </pc:picChg>
      </pc:sldChg>
      <pc:sldChg chg="add">
        <pc:chgData name="Larysa Sergiienko" userId="e6ee1ebd2127b032" providerId="LiveId" clId="{088211DF-7202-429C-A46D-91F837866B3F}" dt="2024-02-19T08:50:45.642" v="119"/>
        <pc:sldMkLst>
          <pc:docMk/>
          <pc:sldMk cId="3395929443" sldId="302"/>
        </pc:sldMkLst>
      </pc:sldChg>
      <pc:sldChg chg="add">
        <pc:chgData name="Larysa Sergiienko" userId="e6ee1ebd2127b032" providerId="LiveId" clId="{088211DF-7202-429C-A46D-91F837866B3F}" dt="2024-02-19T08:50:34.371" v="118"/>
        <pc:sldMkLst>
          <pc:docMk/>
          <pc:sldMk cId="4257651149" sldId="303"/>
        </pc:sldMkLst>
      </pc:sldChg>
      <pc:sldChg chg="addSp delSp modSp add mod">
        <pc:chgData name="Larysa Sergiienko" userId="e6ee1ebd2127b032" providerId="LiveId" clId="{088211DF-7202-429C-A46D-91F837866B3F}" dt="2024-02-19T08:43:46.612" v="45" actId="1076"/>
        <pc:sldMkLst>
          <pc:docMk/>
          <pc:sldMk cId="1504552007" sldId="304"/>
        </pc:sldMkLst>
        <pc:spChg chg="mod">
          <ac:chgData name="Larysa Sergiienko" userId="e6ee1ebd2127b032" providerId="LiveId" clId="{088211DF-7202-429C-A46D-91F837866B3F}" dt="2024-02-19T08:40:21.174" v="12" actId="2711"/>
          <ac:spMkLst>
            <pc:docMk/>
            <pc:sldMk cId="1504552007" sldId="304"/>
            <ac:spMk id="2" creationId="{00000000-0000-0000-0000-000000000000}"/>
          </ac:spMkLst>
        </pc:spChg>
        <pc:spChg chg="add mod">
          <ac:chgData name="Larysa Sergiienko" userId="e6ee1ebd2127b032" providerId="LiveId" clId="{088211DF-7202-429C-A46D-91F837866B3F}" dt="2024-02-19T08:42:12.901" v="29" actId="1076"/>
          <ac:spMkLst>
            <pc:docMk/>
            <pc:sldMk cId="1504552007" sldId="304"/>
            <ac:spMk id="3" creationId="{FA937D47-BCF1-C0EB-B04E-3B014E86D4A9}"/>
          </ac:spMkLst>
        </pc:spChg>
        <pc:spChg chg="add del mod">
          <ac:chgData name="Larysa Sergiienko" userId="e6ee1ebd2127b032" providerId="LiveId" clId="{088211DF-7202-429C-A46D-91F837866B3F}" dt="2024-02-19T08:41:51.707" v="25" actId="478"/>
          <ac:spMkLst>
            <pc:docMk/>
            <pc:sldMk cId="1504552007" sldId="304"/>
            <ac:spMk id="4" creationId="{86918579-D385-3BB6-2C99-028EA2E27303}"/>
          </ac:spMkLst>
        </pc:spChg>
        <pc:spChg chg="add mod">
          <ac:chgData name="Larysa Sergiienko" userId="e6ee1ebd2127b032" providerId="LiveId" clId="{088211DF-7202-429C-A46D-91F837866B3F}" dt="2024-02-19T08:43:46.612" v="45" actId="1076"/>
          <ac:spMkLst>
            <pc:docMk/>
            <pc:sldMk cId="1504552007" sldId="304"/>
            <ac:spMk id="6" creationId="{AEAD326D-173F-8137-AA87-1B9492B35B84}"/>
          </ac:spMkLst>
        </pc:spChg>
        <pc:picChg chg="add mod">
          <ac:chgData name="Larysa Sergiienko" userId="e6ee1ebd2127b032" providerId="LiveId" clId="{088211DF-7202-429C-A46D-91F837866B3F}" dt="2024-02-19T08:43:32.708" v="42" actId="14100"/>
          <ac:picMkLst>
            <pc:docMk/>
            <pc:sldMk cId="1504552007" sldId="304"/>
            <ac:picMk id="5" creationId="{3AD3D0D4-ABD3-9B4B-D178-F6340D9678CE}"/>
          </ac:picMkLst>
        </pc:picChg>
      </pc:sldChg>
      <pc:sldChg chg="new del">
        <pc:chgData name="Larysa Sergiienko" userId="e6ee1ebd2127b032" providerId="LiveId" clId="{088211DF-7202-429C-A46D-91F837866B3F}" dt="2024-02-19T08:45:17.253" v="56" actId="47"/>
        <pc:sldMkLst>
          <pc:docMk/>
          <pc:sldMk cId="1348744810" sldId="305"/>
        </pc:sldMkLst>
      </pc:sldChg>
      <pc:sldChg chg="addSp delSp modSp add mod">
        <pc:chgData name="Larysa Sergiienko" userId="e6ee1ebd2127b032" providerId="LiveId" clId="{088211DF-7202-429C-A46D-91F837866B3F}" dt="2024-02-19T08:59:19.697" v="263" actId="1076"/>
        <pc:sldMkLst>
          <pc:docMk/>
          <pc:sldMk cId="3591664898" sldId="305"/>
        </pc:sldMkLst>
        <pc:spChg chg="del">
          <ac:chgData name="Larysa Sergiienko" userId="e6ee1ebd2127b032" providerId="LiveId" clId="{088211DF-7202-429C-A46D-91F837866B3F}" dt="2024-02-19T08:56:10.304" v="185" actId="478"/>
          <ac:spMkLst>
            <pc:docMk/>
            <pc:sldMk cId="3591664898" sldId="305"/>
            <ac:spMk id="2" creationId="{93DBEDF7-D918-78C3-46B9-0E2126142305}"/>
          </ac:spMkLst>
        </pc:spChg>
        <pc:spChg chg="mod">
          <ac:chgData name="Larysa Sergiienko" userId="e6ee1ebd2127b032" providerId="LiveId" clId="{088211DF-7202-429C-A46D-91F837866B3F}" dt="2024-02-19T08:59:19.697" v="263" actId="1076"/>
          <ac:spMkLst>
            <pc:docMk/>
            <pc:sldMk cId="3591664898" sldId="305"/>
            <ac:spMk id="3" creationId="{C7976A54-CDC1-538B-96C6-A47B95D48BC6}"/>
          </ac:spMkLst>
        </pc:spChg>
        <pc:spChg chg="add mod">
          <ac:chgData name="Larysa Sergiienko" userId="e6ee1ebd2127b032" providerId="LiveId" clId="{088211DF-7202-429C-A46D-91F837866B3F}" dt="2024-02-19T08:59:17.509" v="262" actId="1076"/>
          <ac:spMkLst>
            <pc:docMk/>
            <pc:sldMk cId="3591664898" sldId="305"/>
            <ac:spMk id="4" creationId="{88183DA1-3EC3-284E-A6DC-2A176C4A1658}"/>
          </ac:spMkLst>
        </pc:spChg>
        <pc:spChg chg="mod">
          <ac:chgData name="Larysa Sergiienko" userId="e6ee1ebd2127b032" providerId="LiveId" clId="{088211DF-7202-429C-A46D-91F837866B3F}" dt="2024-02-19T08:59:14.499" v="261" actId="255"/>
          <ac:spMkLst>
            <pc:docMk/>
            <pc:sldMk cId="3591664898" sldId="305"/>
            <ac:spMk id="88" creationId="{F75AD7B3-248C-28F3-6CB0-2641555B8F67}"/>
          </ac:spMkLst>
        </pc:spChg>
        <pc:spChg chg="mod">
          <ac:chgData name="Larysa Sergiienko" userId="e6ee1ebd2127b032" providerId="LiveId" clId="{088211DF-7202-429C-A46D-91F837866B3F}" dt="2024-02-19T08:57:39.499" v="232" actId="20577"/>
          <ac:spMkLst>
            <pc:docMk/>
            <pc:sldMk cId="3591664898" sldId="305"/>
            <ac:spMk id="93" creationId="{E39FEC09-F98E-42CD-4D68-1CF837A4C74A}"/>
          </ac:spMkLst>
        </pc:spChg>
      </pc:sldChg>
      <pc:sldChg chg="new del">
        <pc:chgData name="Larysa Sergiienko" userId="e6ee1ebd2127b032" providerId="LiveId" clId="{088211DF-7202-429C-A46D-91F837866B3F}" dt="2024-02-19T08:51:15.885" v="121" actId="47"/>
        <pc:sldMkLst>
          <pc:docMk/>
          <pc:sldMk cId="4189363228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2785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753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02.03.2025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8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Century Schoolbook" panose="02040604050505020304" pitchFamily="18" charset="0"/>
              </a:rPr>
              <a:t>ПРО </a:t>
            </a:r>
            <a:r>
              <a:rPr lang="ru-RU" sz="2400" dirty="0" err="1" smtClean="0">
                <a:latin typeface="Century Schoolbook" panose="02040604050505020304" pitchFamily="18" charset="0"/>
              </a:rPr>
              <a:t>ДОБРОЧЕСНІСТЬ</a:t>
            </a:r>
            <a:r>
              <a:rPr lang="ru-RU" sz="2400" dirty="0" smtClean="0">
                <a:latin typeface="Century Schoolbook" panose="02040604050505020304" pitchFamily="18" charset="0"/>
              </a:rPr>
              <a:t> В </a:t>
            </a:r>
            <a:r>
              <a:rPr lang="ru-RU" sz="2400" dirty="0" err="1" smtClean="0">
                <a:latin typeface="Century Schoolbook" panose="02040604050505020304" pitchFamily="18" charset="0"/>
              </a:rPr>
              <a:t>ОСВІТІ</a:t>
            </a:r>
            <a:r>
              <a:rPr lang="ru-RU" sz="2400" dirty="0" smtClean="0">
                <a:latin typeface="Century Schoolbook" panose="02040604050505020304" pitchFamily="18" charset="0"/>
              </a:rPr>
              <a:t> ТА </a:t>
            </a:r>
            <a:r>
              <a:rPr lang="ru-RU" sz="2400" dirty="0" err="1" smtClean="0">
                <a:latin typeface="Century Schoolbook" panose="02040604050505020304" pitchFamily="18" charset="0"/>
              </a:rPr>
              <a:t>ПЛАГІАТ</a:t>
            </a:r>
            <a:endParaRPr lang="uk-UA" sz="2400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498862" y="1329038"/>
            <a:ext cx="9992412" cy="4029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– </a:t>
            </a:r>
            <a:r>
              <a:rPr lang="uk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</a:t>
            </a:r>
            <a:r>
              <a:rPr lang="uk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вийде за межі університетського життя і буде проявлятися у формі особистої та соціальної відповідальності впродовж життя.</a:t>
            </a: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lang="uk-UA" sz="2400" b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303664" y="1832368"/>
            <a:ext cx="10460988" cy="383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dirty="0">
                <a:latin typeface="Century Schoolbook" panose="02040604050505020304" pitchFamily="18" charset="0"/>
                <a:ea typeface="+mj-ea"/>
                <a:cs typeface="Times New Roman" panose="02020603050405020304" pitchFamily="18" charset="0"/>
                <a:sym typeface="Helvetica Neue"/>
              </a:rPr>
              <a:t>Закон України «Про вищу освіту»:</a:t>
            </a:r>
            <a:endParaRPr sz="2800" b="1" dirty="0">
              <a:latin typeface="Century Schoolbook" panose="02040604050505020304" pitchFamily="18" charset="0"/>
              <a:ea typeface="+mj-ea"/>
              <a:cs typeface="Times New Roman" panose="02020603050405020304" pitchFamily="18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b="1" dirty="0">
                <a:latin typeface="Century Schoolbook" panose="02040604050505020304" pitchFamily="18" charset="0"/>
                <a:ea typeface="+mj-ea"/>
                <a:cs typeface="Times New Roman" panose="02020603050405020304" pitchFamily="18" charset="0"/>
                <a:sym typeface="Helvetica Neue"/>
              </a:rPr>
              <a:t>Стаття 1: </a:t>
            </a:r>
            <a:endParaRPr sz="2000" b="1" dirty="0">
              <a:latin typeface="Century Schoolbook" panose="02040604050505020304" pitchFamily="18" charset="0"/>
              <a:ea typeface="+mj-ea"/>
              <a:cs typeface="Times New Roman" panose="02020603050405020304" pitchFamily="18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</a:t>
            </a:r>
            <a:r>
              <a:rPr lang="uk" sz="2000" dirty="0" smtClean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.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entury Schoolbook" panose="02040604050505020304" pitchFamily="18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282804" y="131355"/>
            <a:ext cx="11231201" cy="135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ВИДИ ПОРУШЕНЬ АКАДЕМІЧНОЇ ДОБРОЧЕСНОСТІ ТА ЕТИКИ АКАДЕМІЧНИХ ВЗАЄМОВІДНОСИН </a:t>
            </a:r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  <a:t/>
            </a:r>
            <a:b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</a:br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  <a:t>ПІД 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ЧАС ЗДІЙСНЕННЯ </a:t>
            </a:r>
            <a:r>
              <a:rPr lang="uk-UA" sz="2400" b="1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-НАУКОВОЇ ДІЯЛЬНОСТІ </a:t>
            </a:r>
            <a:endParaRPr sz="2400" b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594293" y="1663814"/>
            <a:ext cx="11003414" cy="4216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академічний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плагіат – оприлюднення (частково або повністю) наукових (творчих) результатів, отриманих іншими особами, як результатів власного дослідження (творчості) та/або відтворення опублікованих текстів (оприлюднених творів мистецтва) інших авторів без зазначення авторства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;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самоплагіат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– оприлюднення (частково або повністю) власних раніше опублікованих наукових результатів як нових наукових результатів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;</a:t>
            </a: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фабрикація – вигадування даних чи фактів, що використовуються в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-науковому процесі; </a:t>
            </a:r>
            <a:endParaRPr lang="uk-UA" sz="1600" dirty="0">
              <a:latin typeface="Century Schoolbook" panose="02040604050505020304" pitchFamily="18" charset="0"/>
              <a:ea typeface="+mj-ea"/>
              <a:cs typeface="+mj-cs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фальсифікація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– свідома зміна чи модифікація вже наявних даних, що стосуються освітнього процесу чи наукових досліджень; </a:t>
            </a:r>
            <a:endParaRPr lang="uk-UA" sz="1600" dirty="0">
              <a:latin typeface="Century Schoolbook" panose="02040604050505020304" pitchFamily="18" charset="0"/>
              <a:ea typeface="+mj-ea"/>
              <a:cs typeface="+mj-cs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списування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 </a:t>
            </a:r>
            <a:endParaRPr lang="uk-UA" sz="1600" dirty="0">
              <a:latin typeface="Century Schoolbook" panose="02040604050505020304" pitchFamily="18" charset="0"/>
              <a:ea typeface="+mj-ea"/>
              <a:cs typeface="+mj-cs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обман – надання завідомо неправдивої інформації щодо власної освітньої (наукової, творчої) діяльності чи організації освітнього процесу; формами обману є, зокрема, академічний плагіат,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самоплагіат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, фабрикація, фальсифікація та списування; </a:t>
            </a:r>
            <a:endParaRPr lang="uk-UA" sz="1600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610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311085" y="131355"/>
            <a:ext cx="11202920" cy="1354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ВИДИ ПОРУШЕНЬ АКАДЕМІЧНОЇ ДОБРОЧЕСНОСТІ ТА ЕТИКИ АКАДЕМІЧНИХ ВЗАЄМОВІДНОСИН </a:t>
            </a:r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  <a:t/>
            </a:r>
            <a:b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</a:br>
            <a:r>
              <a:rPr lang="uk-UA" sz="2400" b="1" dirty="0" smtClean="0">
                <a:latin typeface="Century Schoolbook" panose="02040604050505020304" pitchFamily="18" charset="0"/>
                <a:ea typeface="+mj-ea"/>
                <a:cs typeface="+mj-cs"/>
              </a:rPr>
              <a:t>ПІД 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ЧАС ЗДІЙСНЕННЯ </a:t>
            </a:r>
            <a:r>
              <a:rPr lang="uk-UA" sz="2400" b="1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2400" b="1" dirty="0">
                <a:latin typeface="Century Schoolbook" panose="02040604050505020304" pitchFamily="18" charset="0"/>
                <a:ea typeface="+mj-ea"/>
                <a:cs typeface="+mj-cs"/>
              </a:rPr>
              <a:t>-НАУКОВОЇ ДІЯЛЬНОСТІ </a:t>
            </a:r>
            <a:endParaRPr sz="2400" b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513737" y="1702786"/>
            <a:ext cx="11003414" cy="4837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</a:rPr>
              <a:t>хабарництво – надання (отримання) учасником освітнього процесу чи пропозиція щодо надання (отримання) коштів, майна, послуг, пільг чи будь-яких інших благ матеріального або нематеріального характеру з метою отримання неправомірної переваги в </a:t>
            </a:r>
            <a:r>
              <a:rPr lang="uk-UA" sz="1600" dirty="0" err="1">
                <a:latin typeface="Century Schoolbook" panose="02040604050505020304" pitchFamily="18" charset="0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</a:rPr>
              <a:t>-науковому процесі;</a:t>
            </a:r>
            <a:endParaRPr lang="uk-UA" sz="1600" dirty="0">
              <a:latin typeface="Century Schoolbook" panose="02040604050505020304" pitchFamily="18" charset="0"/>
              <a:sym typeface="Times New Roman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 smtClean="0">
                <a:latin typeface="Century Schoolbook" panose="02040604050505020304" pitchFamily="18" charset="0"/>
                <a:ea typeface="+mj-ea"/>
                <a:cs typeface="+mj-cs"/>
              </a:rPr>
              <a:t>необ’єктивне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оцінювання – свідоме завищення або заниження оцінки результатів навчання здобувачів вищої освіти. </a:t>
            </a:r>
            <a:endParaRPr lang="uk-UA" sz="1600" dirty="0">
              <a:latin typeface="Century Schoolbook" panose="02040604050505020304" pitchFamily="18" charset="0"/>
              <a:ea typeface="+mj-ea"/>
              <a:cs typeface="+mj-cs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використання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родинних або службових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зв’язків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 з метою отримання неправомірної переваги в реалізації власної діяльності; </a:t>
            </a:r>
            <a:endParaRPr lang="uk-UA" sz="1600" dirty="0">
              <a:latin typeface="Century Schoolbook" panose="02040604050505020304" pitchFamily="18" charset="0"/>
              <a:ea typeface="+mj-ea"/>
              <a:cs typeface="+mj-cs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академічний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саботаж – завдання шкоди, псування, затримка або непотрібне ускладнення роботи інших учасників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-наукового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процесу, навмисне знищення даних тощо; - вчинення дій в умовах реального конфлікту інтересів; </a:t>
            </a:r>
            <a:endParaRPr lang="uk-UA" sz="1600" dirty="0">
              <a:latin typeface="Century Schoolbook" panose="02040604050505020304" pitchFamily="18" charset="0"/>
              <a:ea typeface="+mj-ea"/>
              <a:cs typeface="+mj-cs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ігнорування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передбачуваних порушень академічної доброчесності іншими особами, або вчинення дій, спрямованих на приховування порушення; </a:t>
            </a:r>
            <a:endParaRPr lang="uk-UA" sz="1600" dirty="0">
              <a:latin typeface="Century Schoolbook" panose="02040604050505020304" pitchFamily="18" charset="0"/>
              <a:ea typeface="+mj-ea"/>
              <a:cs typeface="+mj-cs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використання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шантажу; </a:t>
            </a:r>
            <a:endParaRPr lang="uk-UA" sz="1600" dirty="0">
              <a:latin typeface="Century Schoolbook" panose="02040604050505020304" pitchFamily="18" charset="0"/>
              <a:ea typeface="+mj-ea"/>
              <a:cs typeface="+mj-cs"/>
            </a:endParaRPr>
          </a:p>
          <a:p>
            <a:pPr algn="just">
              <a:spcBef>
                <a:spcPts val="1000"/>
              </a:spcBef>
              <a:buFontTx/>
              <a:buChar char="-"/>
            </a:pP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зловмисне 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звинувачення іншого учасника </a:t>
            </a:r>
            <a:r>
              <a:rPr lang="uk-UA" sz="1600" dirty="0" err="1">
                <a:latin typeface="Century Schoolbook" panose="02040604050505020304" pitchFamily="18" charset="0"/>
                <a:ea typeface="+mj-ea"/>
                <a:cs typeface="+mj-cs"/>
              </a:rPr>
              <a:t>освітньо</a:t>
            </a:r>
            <a:r>
              <a:rPr lang="uk-UA" sz="1600" dirty="0">
                <a:latin typeface="Century Schoolbook" panose="02040604050505020304" pitchFamily="18" charset="0"/>
                <a:ea typeface="+mj-ea"/>
                <a:cs typeface="+mj-cs"/>
              </a:rPr>
              <a:t>-наукового процесу в скоєнні порушення принципів академічної доброчесності.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9772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167604" y="312398"/>
            <a:ext cx="1138573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-UA" sz="3200" dirty="0" smtClean="0">
                <a:latin typeface="Century Schoolbook" panose="02040604050505020304" pitchFamily="18" charset="0"/>
                <a:sym typeface="Roboto"/>
              </a:rPr>
              <a:t>АНТИКОРУПЦІЙНИЙ УПОВНОВАЖЕНИЙ В </a:t>
            </a:r>
            <a:r>
              <a:rPr lang="uk-UA" sz="3200" dirty="0" err="1" smtClean="0">
                <a:latin typeface="Century Schoolbook" panose="02040604050505020304" pitchFamily="18" charset="0"/>
                <a:sym typeface="Roboto"/>
              </a:rPr>
              <a:t>ЗВО</a:t>
            </a:r>
            <a:endParaRPr lang="uk-UA" sz="3200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572</Words>
  <Application>Microsoft Office PowerPoint</Application>
  <PresentationFormat>Широкий екран</PresentationFormat>
  <Paragraphs>43</Paragraphs>
  <Slides>7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Century Schoolbook</vt:lpstr>
      <vt:lpstr>Helvetica Neue</vt:lpstr>
      <vt:lpstr>Montserrat</vt:lpstr>
      <vt:lpstr>Roboto</vt:lpstr>
      <vt:lpstr>Times New Roman</vt:lpstr>
      <vt:lpstr>Wingdings</vt:lpstr>
      <vt:lpstr>Тема Office</vt:lpstr>
      <vt:lpstr>ПРО ДОБРОЧЕСНІСТЬ В ОСВІТІ ТА ПЛАГІАТ</vt:lpstr>
      <vt:lpstr>Презентація PowerPoint</vt:lpstr>
      <vt:lpstr>Презентація PowerPoint</vt:lpstr>
      <vt:lpstr>Презентація PowerPoint</vt:lpstr>
      <vt:lpstr>АНТИКОРУПЦІЙНИЙ УПОВНОВАЖЕНИЙ В ЗВО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1</cp:lastModifiedBy>
  <cp:revision>4</cp:revision>
  <dcterms:created xsi:type="dcterms:W3CDTF">2024-02-19T08:39:11Z</dcterms:created>
  <dcterms:modified xsi:type="dcterms:W3CDTF">2025-03-02T09:36:56Z</dcterms:modified>
</cp:coreProperties>
</file>