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8" r:id="rId4"/>
    <p:sldId id="261" r:id="rId5"/>
    <p:sldId id="262" r:id="rId6"/>
    <p:sldId id="284" r:id="rId7"/>
    <p:sldId id="289" r:id="rId8"/>
    <p:sldId id="277" r:id="rId9"/>
    <p:sldId id="275" r:id="rId10"/>
    <p:sldId id="276" r:id="rId11"/>
    <p:sldId id="274" r:id="rId12"/>
    <p:sldId id="280" r:id="rId13"/>
    <p:sldId id="282" r:id="rId14"/>
    <p:sldId id="281" r:id="rId15"/>
    <p:sldId id="291" r:id="rId16"/>
    <p:sldId id="292" r:id="rId17"/>
    <p:sldId id="294" r:id="rId18"/>
    <p:sldId id="295" r:id="rId19"/>
    <p:sldId id="296" r:id="rId20"/>
    <p:sldId id="293" r:id="rId21"/>
    <p:sldId id="297" r:id="rId22"/>
    <p:sldId id="298" r:id="rId23"/>
    <p:sldId id="302" r:id="rId24"/>
    <p:sldId id="301" r:id="rId25"/>
    <p:sldId id="300" r:id="rId26"/>
    <p:sldId id="303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7"/>
    <p:restoredTop sz="94564"/>
  </p:normalViewPr>
  <p:slideViewPr>
    <p:cSldViewPr snapToGrid="0">
      <p:cViewPr varScale="1">
        <p:scale>
          <a:sx n="114" d="100"/>
          <a:sy n="114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3731-292F-D09E-8CA4-AE7EFBF6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 ПОСЛУГ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МОДЕЛІ ОЦІНКИ І ПОВЕДІНКИ СПОЖИВАЧІВ</a:t>
            </a:r>
            <a:b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br>
              <a:rPr lang="ru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138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ADBF9E-0ADC-8CA9-6F9C-A170CF58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27" y="187287"/>
            <a:ext cx="4733228" cy="47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Конфіденційна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повільно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неухильно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проникає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бар'єри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приватні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цифри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усе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стан справ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повільно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вірно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відомо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так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По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аморфних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каналах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як про стан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зовнішніх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справ, так і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внутрішню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роботу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По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явних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аморфних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каналах персонал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: слова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розходитися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справами. Так само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починають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поводитися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розходяться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Ринок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явні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аморфні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канали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суперечливу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лояльне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відношення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недовірою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готові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нагоді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відмовитися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6. Канал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передає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рекламну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учасників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ринку.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7. Канал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швидкої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ставить перед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недосяжні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цілі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 персонал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забезпечує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спотвореною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оперативною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224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обривки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розмов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чутки,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врешті-решт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персоналом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таємниць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Офіс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манера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непомітних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дрібниць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чутки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істинний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 справ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приховувати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19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чотирьох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усвідомивши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потреби,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демонструє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пошукову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поведінку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збирає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про те,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задовольнити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потреби.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альтернатив. 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оцінкою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знайдених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варіантів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потреби.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Придбання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Тут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власне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Фінальна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оцінює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зберігає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своїй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пам'яті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етап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тривалого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22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Модель "простота-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рухом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полюса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сірячини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до полюса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аж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роль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DB2EA9-15A9-0DCF-FD29-5509639D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82" y="1839969"/>
            <a:ext cx="6836317" cy="3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6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Червоний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інформатор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об'єктивні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спостережувані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заздалегідь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хороше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Приклад: консультант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меблевому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салоні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дивана,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сфокусувавшись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значущих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тренер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досвідчених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повинен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навчити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правильно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учителем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тренером,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наодинці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придбаним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товаром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 момент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Приклад: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туристичного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агентства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супроводжує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туриста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пропустив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нічого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цікавого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виступає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учителем, тренером,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учить туриста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отримувати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повному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об'ємі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40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гуру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високотехнологічні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безліч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речей,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найчастіше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відносяться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предмети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розкоші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безумовним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авторитетом, думка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чоловічок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твердження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світило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медицини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погойдуючи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головою ставить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діагноз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присутності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медичної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підкріплені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нічим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окрім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суперечливих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сприймаються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непорушна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істина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ніхто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посміє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сумнів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Вірність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діагнозу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авторитету,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репутації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професора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98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Модель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перевершив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думка тут –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50% справу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крок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AutoNum type="arabicPeriod"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</a:p>
          <a:p>
            <a:pPr marL="457200" indent="-457200" algn="just">
              <a:buAutoNum type="arabicPeriod"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незручно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красиво і добре,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("Не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"! - говорить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заслуговував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планками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зона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наше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69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lang="ru-UA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DC407C-BCF4-3439-953A-8C88475D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0" y="323809"/>
            <a:ext cx="4698154" cy="49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2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утворює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верхню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нижню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C7762-4743-CC6A-60C4-64B54993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75" y="903094"/>
            <a:ext cx="7772400" cy="3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9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0CDB1E-370E-158A-EFA4-8B12E0398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269" y="167268"/>
            <a:ext cx="11689770" cy="5603295"/>
          </a:xfrm>
        </p:spPr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вимушені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головах людей,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причетних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лежить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 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людина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те,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переживає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спокійного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невдоволена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отримала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чекала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вона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щаслива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хочеш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щасливим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давай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обіцяєш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принаймні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зроби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обіцяне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узагальнимо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До того, як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як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насправді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Як правило,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співпадають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дійсністю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ними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утворюється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діра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більша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сильніше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відреагує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теорія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дір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–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головна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психологічна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маркетингу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Традиційно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говорить про те,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розривши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відмінність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сприйманої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Тому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модель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називають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моделлю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573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верхню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межу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терпимості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два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фізичні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соціальні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стійкі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чутливості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нас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перукар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обслуговуватиме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просто так, тому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нижню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межу (на планку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так, перед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Новорічним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Балом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перукаря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просто чудес -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альтернатив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474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обидві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планки, :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робить слуги (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інформуюча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прямі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персоналу).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Приховані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говорять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"не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спійманий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-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злодій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".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Хитромудрая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реклама, яка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використовує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психологічні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хитрощі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типовий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приклад.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Обтічні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неоднозначні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описи характеристик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товару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теж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подати на вас до суду,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виявляться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порожніми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буде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украй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невдоволений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Чутки,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репутація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Минулий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досвід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 планку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бажаного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на планку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прийнятного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через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складаються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00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</a:p>
          <a:p>
            <a:pPr marL="0" indent="0">
              <a:buNone/>
            </a:pPr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рубіж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проходить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глибше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завідуючою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оцінкою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систематично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акуратно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коли справа доходить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фінальної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старань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Ми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брати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 маркетингу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розуміється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виникає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насичується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Таким чином,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: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відчуття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нужди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чомусь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особливий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спокій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74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>
              <a:buNone/>
            </a:pP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0525B7-0E5A-FEBF-D294-360AFC99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51" y="187288"/>
            <a:ext cx="7772400" cy="44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07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діаграмі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приведено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п'ять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властивостей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Чуйність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назустріч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побажанням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швидко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розторопно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Чесність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довірчість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чесність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персоналу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відповідати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зробленій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довірі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Співчуття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турбота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індивідуальна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увага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Матеріальні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устаткування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вигляд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офісу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персоналу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видимі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атрибути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Окремо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знаходиться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заслуговує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Далі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фінальну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але тут в справу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втручаються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настрій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об'єктивність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упередженість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(для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сильну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відому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марку,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упередженість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особливо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значна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різні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ситуаційні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чинники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, так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звані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інтенсифікатори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4390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1-3 роду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великою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сам, але і сам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неоціниму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позитивну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репутацію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даючи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рідним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друзям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знайомим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мабуть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вирішальній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себе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потоку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приходять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рекомендаціях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основою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стабільної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планової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таких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юридичні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медичні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Сьогодні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говорять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Круг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справжній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накопити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завдяки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акуратній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вимірювати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готовністю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постачальника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опиняються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нелінійній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66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1E81C24-FF99-068A-349C-C491FA4C2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629" y="223024"/>
            <a:ext cx="11589409" cy="5547539"/>
          </a:xfrm>
        </p:spPr>
        <p:txBody>
          <a:bodyPr/>
          <a:lstStyle/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Нелінійність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залежності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наводить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простий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вигідно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домагатися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міри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середнім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зусиль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отримання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високих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помітну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віддачу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круга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лояльних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задовольняєтеся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нейтральними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ваших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вам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припаде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знову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приводити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 себе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, тому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старі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повертатимуться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 вас. А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дорого і </a:t>
            </a:r>
            <a:r>
              <a:rPr lang="ru-RU" sz="2000" b="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морочливо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1-3 роди: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першого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опосередковані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безособові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стикається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із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слідами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діяльності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з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рекламою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другого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опосередковані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персоналом,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телефонній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бесіді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електронному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листуванні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роду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безпосередні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персоналом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18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Приклад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готельний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остаточної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відбувається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інтенсивне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думки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таким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моментом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перший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особистий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контакт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представником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"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відпрацьовані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персоналом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відмінно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остаточна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моменти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умілій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довіри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змусити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негативну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нього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кроки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ідентичності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Розробляючи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 для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ми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приділити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особливо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третього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роду,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типи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ключових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контактів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порівняно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маловідомий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тип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маркетингових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особливо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корисний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умовах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невеликих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підприємств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2000" b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18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ADEB8B2-B872-1ECB-A6B2-720F16176C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235" y="223024"/>
            <a:ext cx="11544804" cy="5547539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69DC9C-2406-618A-8585-5F6A6DE7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788670"/>
            <a:ext cx="7772400" cy="39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E702564-B841-39BC-031C-9583410E43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873" y="211874"/>
            <a:ext cx="11645165" cy="5558690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слідує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000" b="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не роби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обіцянок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часто,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прагнучи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недомовками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натяками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гіпнотичними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мимреннями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обіцяють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роду.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ніякого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обман?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розчарований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Так.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робіть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Залишайте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маленьких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нехай вони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чекали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дрібницю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маркетолога 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таким чином:</a:t>
            </a:r>
          </a:p>
          <a:p>
            <a:pPr algn="just"/>
            <a:endParaRPr sz="2000" b="0" dirty="0"/>
          </a:p>
        </p:txBody>
      </p:sp>
    </p:spTree>
    <p:extLst>
      <p:ext uri="{BB962C8B-B14F-4D97-AF65-F5344CB8AC3E}">
        <p14:creationId xmlns:p14="http://schemas.microsoft.com/office/powerpoint/2010/main" val="10645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339D5B-0828-4539-29FE-9D34551F7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40" y="304799"/>
            <a:ext cx="8371840" cy="47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звернутися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нас.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вже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документ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правив.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Внутрішнє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співпадає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вона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персонал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рекламісти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зацікавлені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відгук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нести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стандартний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комунікації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контекст,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якому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оцінює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диктувати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суб'єктивної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клієнтської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84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протидія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реального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внутрішнім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проблема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персоналу.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Канал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сприймає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сприятливого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недооцінка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другорядних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Відсутність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регулярного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спостереження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масовій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свідомості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рекламними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обіцянками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Клієнтський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співпадають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бачать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насправді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Прямо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управляти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іншої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людини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фактичним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рівнем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позбавитися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неможливо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організувати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контроль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правильна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мотивація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співробітників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виробництві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uk-UA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ТК</a:t>
            </a:r>
          </a:p>
          <a:p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9302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Розриви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очікування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стандартами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Невірна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стандартів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виходячи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оптимізації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88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A66780F-BA69-C372-BBDB-F993223EDC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321" y="187288"/>
            <a:ext cx="11647718" cy="558327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контекстуальних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аморфних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зв'язку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кожного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звана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набір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і самого персоналу.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формується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сукупності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багатьох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чинників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але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особливо сильно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впливають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називаються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ключовими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матимуть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найважливіший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моделі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розривів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контекстуальними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детермінантами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річ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а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незначна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розташування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адміністраторської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стійки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офісі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sz="20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нтрамаркетингу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правила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контекстуальних</a:t>
            </a:r>
            <a:r>
              <a:rPr lang="ru-RU" sz="20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детермінант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найменшими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радикально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модифікувати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сприйняття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sz="20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клієнтами</a:t>
            </a:r>
            <a:r>
              <a:rPr lang="ru-RU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персоналом.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ідентичність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бізнесу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чітко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побудована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страждає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конфліктів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рекламною пропагандою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реальними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настроями персоналу),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залишається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задоволений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обслуговуванням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sz="2000" b="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відповідає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лояльністю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sz="2000" b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довірою</a:t>
            </a:r>
            <a:r>
              <a:rPr lang="ru-RU" sz="2000" b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6608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3013</Words>
  <Application>Microsoft Macintosh PowerPoint</Application>
  <PresentationFormat>Широкоэкранный</PresentationFormat>
  <Paragraphs>121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Montserrat</vt:lpstr>
      <vt:lpstr>Montserrat ExtraBold</vt:lpstr>
      <vt:lpstr>Times New Roman</vt:lpstr>
      <vt:lpstr>Тема Office</vt:lpstr>
      <vt:lpstr>СПОЖИВАЧІ ПОСЛУГ ОСНОВНІ МОДЕЛІ ОЦІНКИ І ПОВЕДІНКИ СПОЖИВАЧІВ  Лекція 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Александр Ткачук</cp:lastModifiedBy>
  <cp:revision>47</cp:revision>
  <dcterms:created xsi:type="dcterms:W3CDTF">2023-01-12T09:20:21Z</dcterms:created>
  <dcterms:modified xsi:type="dcterms:W3CDTF">2025-09-24T08:17:24Z</dcterms:modified>
</cp:coreProperties>
</file>