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82" r:id="rId5"/>
    <p:sldId id="272" r:id="rId6"/>
    <p:sldId id="283" r:id="rId7"/>
    <p:sldId id="273" r:id="rId8"/>
    <p:sldId id="284" r:id="rId9"/>
    <p:sldId id="274" r:id="rId10"/>
    <p:sldId id="275" r:id="rId11"/>
    <p:sldId id="276" r:id="rId12"/>
    <p:sldId id="277" r:id="rId13"/>
    <p:sldId id="278" r:id="rId14"/>
    <p:sldId id="267" r:id="rId15"/>
    <p:sldId id="281" r:id="rId16"/>
    <p:sldId id="285" r:id="rId17"/>
    <p:sldId id="279" r:id="rId18"/>
    <p:sldId id="280" r:id="rId19"/>
    <p:sldId id="266" r:id="rId20"/>
    <p:sldId id="287" r:id="rId21"/>
    <p:sldId id="286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980728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 України як незалежної держави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Державотворчі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в незалежній Україні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Суспільно-політичне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життя. </a:t>
            </a: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Економіка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 1991-2004 рр.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Європейська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України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Рухи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 на початку 2000-х рр.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Культурне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 України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січня 1992 р.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купони багаторазового використання (прообраз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валюти).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скасування державного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за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1992-94 рр. приватизовано 11 тис.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підприємств. Проводилася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 в інтересах правлячих кіл. Розквіт тіньової економіки, корупції.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грошова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1996 р. В 1995-96 рр. Нацбанк Ющенко зупинив падіння купоно-карбованця. У вересні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р.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гривню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р.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 визнано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державою з ринковою економікою.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en-US" dirty="0"/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процеси. 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Перепис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р.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млн.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457 тис.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 р. 52 млн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Депопуляція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зменшення населення.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Соціал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диференціація – розшарування населення на багатих і бідних (2/3 за межею бідності у 90-х).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Зростання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явного і прихованого безробіття.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Формування середнього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– дрібні і середні підприємці.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Олігархія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влада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небагатьох, політ. режим, за якого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 належить найбагатшим банкірам 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фінансистам.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en-US" dirty="0"/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Європейська </a:t>
            </a: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України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р.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стала членом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ОБСЄ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(Організація з безпеки і співробітництва в Європі).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січні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р.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угода України, США і Росії. Повне ядерне роззброєння – 176 міжконтинентальних балістичних ракет – 3 потенціал у світі.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- 16 листопада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р.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про нерозповсюдження ядерної зброї.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 листопада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Європи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р.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співзасновниця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ГУАМ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(Грузія, Азербайджан, Молдова).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Хартія про особливе партнерство між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НАТО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дружбу, співробіт­ництво і партнерство між Україною і Росій­ською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Федерацією.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en-US" dirty="0"/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Рухи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 на початку 2000-х рр.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політична криза.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Касетний скандал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- 2000-2001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рр.,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 пов’язані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оприлюдненням О. Морозом записів колишнього охоронця Л. Кучми майора Мельниченко, де йшлося про можливу причетність керівництва країни до вбивства журналіста Г. Гонгадзе, відомого своїми антиурядовими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виступами. </a:t>
            </a: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протестна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без Кучми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 22 листопада – 8 грудня 2004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Причини: фальсифікації президентських виборів, втручання російських політиків.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 виступи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 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 26 грудня, Ющенко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набрав 52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Янукович 44%.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en-US" dirty="0"/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727669"/>
            <a:ext cx="7061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Протести 6 лютого 2001 під час акції </a:t>
            </a:r>
          </a:p>
          <a:p>
            <a:pPr algn="ctr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без Кучми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kraine Without Kuchma 6 Febru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7" y="404664"/>
            <a:ext cx="8081444" cy="51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24328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661249"/>
            <a:ext cx="2016224" cy="497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Виктор Янукович, бывший президент Украины, предатель, Одесса - новости,  фото, биография Виктора Янукович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561743" cy="48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5661249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Віктор Янукович </a:t>
            </a:r>
            <a:endParaRPr lang="en-US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43" y="553373"/>
            <a:ext cx="3617722" cy="48236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032" y="5661249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Віктор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Ющенко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06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727669"/>
            <a:ext cx="7061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Помаранчева революція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листопада – 8 грудня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6" y="1775609"/>
            <a:ext cx="5614849" cy="3738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50" y="292360"/>
            <a:ext cx="3778000" cy="25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Культурне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 України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зросла кількість україномовних шкіл.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 р. запроваджено 12-річну освіту, в 2010 р. цю реформу  відкладено.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р.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12-бальну систему оцінювання, запроваджено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приєдналася до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Болонського процесу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вищої школи.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/>
              <a:t> </a:t>
            </a:r>
            <a:endParaRPr lang="en-US" dirty="0"/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Наука: </a:t>
            </a:r>
            <a:endParaRPr lang="uk-UA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перший космонавт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Каденюк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 р.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електрозварювання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(Б. Патон і його учні).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 </a:t>
            </a:r>
            <a:endParaRPr lang="uk-UA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 - роман у віршах «Берестечко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- 2004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Лижичко виграла Євробачення.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Шевченко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 «Золотого м’яча»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р.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боксери брати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Клички.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Пловчиня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Клочкова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здобула 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 олімпійські медалі, гімнастка Лілія Підкопаєва 2 медалі.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Релігійне життя</a:t>
            </a:r>
            <a:r>
              <a:rPr lang="uk-UA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поліконфесійність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наявність багатьох релігійних течій в одній державі. УПЦ-КП, УПЦ-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УГКЦ.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Української православної церкви Київського патріархату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УПЦ-КП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788797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незалежної України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Каденюк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7989"/>
            <a:ext cx="4248472" cy="5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Державотворчі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в незалежній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Завдання, які стояли перед незалежною Україною:</a:t>
            </a:r>
            <a:endParaRPr lang="en-US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сформувати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власних державних органів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трансформувати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 економіку в ринкову.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національне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встановлення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рівноправних стосунків з іншими державами.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які сприяли державотворчому процесу</a:t>
            </a:r>
            <a:endParaRPr lang="en-US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державотворчі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традиції, підтримка з боку населення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мирний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 здобуття незалежності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3 гілок влади: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влада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(з 5 липня 1991 р.)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Кабмін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(Спадок від УРСР)                  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1992 р.)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Верховний суд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51723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404664"/>
            <a:ext cx="5724636" cy="3816424"/>
          </a:xfrm>
          <a:prstGeom prst="rect">
            <a:avLst/>
          </a:prstGeom>
        </p:spPr>
      </p:pic>
      <p:pic>
        <p:nvPicPr>
          <p:cNvPr id="1026" name="Picture 2" descr="Костенко Ліна - Видавництво &quot;А-БА-БА-ГА-ЛА-МА-Г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8" y="404664"/>
            <a:ext cx="3168352" cy="48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788797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р.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Лижичко виграла Євробачення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8056"/>
            <a:ext cx="3486133" cy="522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01" y="1022831"/>
            <a:ext cx="4984024" cy="33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445225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 і Володимир Кличко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8" y="404664"/>
            <a:ext cx="8070742" cy="45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7" y="188640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417" y="3651033"/>
            <a:ext cx="3620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Пловчиня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Клочкова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7" y="387321"/>
            <a:ext cx="3826760" cy="3246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37" y="1700808"/>
            <a:ext cx="4424620" cy="30035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44008" y="4869160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гімнастка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Лілія Подкопаєва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07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Державний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устрій – поєднання президентського правління, парламентської республіки і радянської влади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1991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ухвалено закон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громадянство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Він надавав право стати громадянином України кожному, хто на момент прийняття закону мешкав на її території. 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1991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ухвалено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про збройні сили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 В жовтні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р.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Верховна Рада ухвалила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 доктрину України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Проблеми: конверсія, проблема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Чорноморського Флоту.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1992 р.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 державної символіки: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блакитно-жовтий прапор, малий герб – тризуб, музика Вербицького до тексту вірша Чубинського «Ще не вмерла України».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скасувала смертну кару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7" y="664356"/>
            <a:ext cx="8423123" cy="47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Суспільно-політичне життя. Конституційний процес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Причини дострокових парламентських виборів: соціально-економічна криза, шахтарські страйки.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Березень-квітень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р.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дострокові парламентські вибори за мажоритарною системою.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Мажоритарна виборча система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підрахунку голо­сів, коли обраним вважається кандидат, який отримав абсолютну більшість голосів або просту більшість 50 % + один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 голова Верховної Ради – лідер Соціалістичної партії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Мороз.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Червень-липень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р. президентські вибори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Претенденти: 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Кравчук і колишній прем’єр-міністр Л. Кучма. У 2 турі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переміг  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Кучма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завдяки підтримці схід. і південних обл. У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 р.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він був переобраний на наступний 5-річний термін.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формування багатопартійності:</a:t>
            </a: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велика кількість малочисельних, слабких географічних партій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потужні проросійські сили,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КПУ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формування «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 влади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3" y="271462"/>
            <a:ext cx="7020781" cy="51225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5661248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Мороз і Леонід Кучма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Конституційний процес. 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 1995 р. підписано Конституційний договір між Президентом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Верховною Радою.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парламент не ухвалив конституції.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 1996 р. Кучма оприлюднив указ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щодо прийняття Конституції.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червня 1996 р. ухвалено Конституцію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2004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конституції було внесено зміни, згідно яких з 1 січня 2006 р. Україна стала парламентсько-президентською республікою.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Конституційний суд незаконно скасував ці зміни, і повернув положення, які діяли з 28 червня 1996 р. У лютому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 до конституції було повернуто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72" y="271462"/>
            <a:ext cx="6315054" cy="6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Економіка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 1991-2004 рр.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перебудова економіки на ринкових засадах.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демілітаризація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розвиток зовнішньої торгівлі.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uk-UA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 </a:t>
            </a:r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кризи.</a:t>
            </a:r>
            <a:endParaRPr lang="en-US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помилки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політична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нестабільність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відсутність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реформ.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відсутність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завершеного циклу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роботи. </a:t>
            </a: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переважання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важкої промисловості.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енергетична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1104</Words>
  <Application>Microsoft Office PowerPoint</Application>
  <PresentationFormat>Экран (4:3)</PresentationFormat>
  <Paragraphs>136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28</cp:revision>
  <dcterms:created xsi:type="dcterms:W3CDTF">2015-03-20T17:04:15Z</dcterms:created>
  <dcterms:modified xsi:type="dcterms:W3CDTF">2022-03-21T10:31:20Z</dcterms:modified>
</cp:coreProperties>
</file>