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04785-A2E5-42D0-89DC-C84FEE0D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723F08-633A-43E6-99D4-DB870263B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08A544-4E54-472A-AF7D-AFD0E3CB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974E2-CD60-4EA8-BBDE-91A3BA55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FE524-81AB-4F1B-8A51-0422124A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EB253-EB5A-4D26-9C1A-F543F74E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5DCBD-6FBD-416F-B67C-B02B776E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3CB23-8840-41A4-9718-292E0968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639FF-0EFC-4287-959E-DDE031CF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778D7-38E3-4AB7-B480-5FDA3C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435F15-F5B7-469A-B7DF-36DFB2C8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B8EA62-41BF-4A2A-BA6B-FF49FF599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907F-18D7-4C98-829B-7AF08C16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D4BE-E726-4856-9807-10154469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7854-BD06-4837-A729-A2ABCD5F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0C0F1-5372-43D7-A3E6-B8B9A299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2003C-81F3-4235-A877-4FA11F4E3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ADC9D-B0F4-48C0-A5F2-8ED00372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3D353-04C9-4DBA-AD71-413B8155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7B6E1-A433-4AFA-82D1-4B71819B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2D85-A689-4C2F-95C8-B7215E7E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B76FD-9612-4B0C-8FB3-8C2422AB2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5D5D5-BF79-4353-A17B-E3E5B63D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69EA1-3073-4A83-892F-08B711EB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0BC9D-9622-49DF-AACE-2E8B669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1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72D23-7CB8-4FCC-9E33-83CA975A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692CA-1429-494F-B00C-350E93AC9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B5E2A-85B7-416F-9F32-0FC7BB619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294DBA-2933-4D64-996C-AFA74769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4FD40-35DF-4816-9B10-FF1CB5C9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9F3B0-001F-4FB3-986C-F41F84BB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3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016FA-B5B2-4245-B16F-1A540EE0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380B8-44C4-4049-BA8C-1F5C62F5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10925B-7AB7-47F9-AD04-F89625E3A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4BBA42-3165-4362-BC91-6A8A00DB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183DD0-237D-4D20-B96D-E159A7250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142FAE-D158-4281-A7E1-A3F04E9C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ACD52E-ED79-4C1F-BD2F-EA72AEC3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3DA07F-B0B4-4CCB-8260-16D3DE2E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2A637-01D3-4823-9553-A349006D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1D1C72-CB1D-42CE-85B1-891BB273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5B5E97-02F4-4CA3-9886-B2A95AE9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EEFB1E-5685-4200-803A-E9CC21B1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2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95B505-CB82-4763-A53B-113C36DE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9FC46-C611-49BF-A426-CB920723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7D286-B961-4046-8A5A-6F64F227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6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F3422-DC98-4C51-9729-52DC1459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3ADA7-846F-4A7D-8FD2-2BE156D9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9F978-C928-4372-82C2-D27ADBEA9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B93B7-BEA0-4408-BA87-C635A0A5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E22ED-349F-44EA-93E9-43A3DA35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35260-936D-4BE2-8D97-A579C8C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6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0FE67-206E-4BFC-B80D-B1B94CD9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644DBE-1CC1-48AD-942E-06C28DEA4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F58059-3637-4D6F-A0BE-56ED27CCD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7A40C-98A3-4C19-8715-083C7A9F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E0D42-105D-4EB6-893D-7799BED0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9C9DF-6B0E-4858-A653-EA3C77FF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13D68-62C2-40F9-93C1-06E78109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2A54B-AC95-4792-89CC-77FAA869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09BC1-D3F8-42A6-937D-5732A811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6C89D-A93E-40BF-A738-7D2CD0A2470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F2961-A0B8-40AC-93AB-B3FF18674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B928E-1B62-4EBC-9ABF-5D51D817B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D920-2630-4BB8-A35B-E1B15AE4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8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E40D4-4C4D-4D08-B70E-58645CBF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31" y="1438174"/>
            <a:ext cx="7934325" cy="53435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A95AF-BB90-4DA3-8BC0-3188EAB49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92" y="223737"/>
            <a:ext cx="9753601" cy="1072204"/>
          </a:xfrm>
        </p:spPr>
        <p:txBody>
          <a:bodyPr/>
          <a:lstStyle/>
          <a:p>
            <a:r>
              <a:rPr lang="uk-UA" dirty="0"/>
              <a:t>Зелені фасади. Базові знання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A28E47-B6A8-4C83-9A30-BCE2E501D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6752" y="5125937"/>
            <a:ext cx="1728281" cy="1655762"/>
          </a:xfrm>
        </p:spPr>
        <p:txBody>
          <a:bodyPr/>
          <a:lstStyle/>
          <a:p>
            <a:r>
              <a:rPr lang="uk-UA" dirty="0"/>
              <a:t>Оксана Рибак</a:t>
            </a:r>
          </a:p>
          <a:p>
            <a:r>
              <a:rPr lang="uk-UA" dirty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66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D961E-997F-497F-8D2C-D8E949B4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Фото-звіт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8CDBF7-4F50-4A61-877A-1A098DD1A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58" y="1411912"/>
            <a:ext cx="5500772" cy="36853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72A4B-0869-4DAE-BE88-270FE036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972" y="1411913"/>
            <a:ext cx="5528070" cy="36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7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CA52E-2A3E-4DFC-8167-3A99EE18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озеленення</a:t>
            </a:r>
            <a:r>
              <a:rPr lang="ru-RU" dirty="0"/>
              <a:t> фасаду?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67AA69A-CEB9-490E-B7B6-28844EF94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40859"/>
            <a:ext cx="6539003" cy="3813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945AF-9095-4970-9C33-5C38723491FA}"/>
              </a:ext>
            </a:extLst>
          </p:cNvPr>
          <p:cNvSpPr txBox="1"/>
          <p:nvPr/>
        </p:nvSpPr>
        <p:spPr>
          <a:xfrm flipH="1">
            <a:off x="8012671" y="1254868"/>
            <a:ext cx="39620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мікро</a:t>
            </a:r>
            <a:r>
              <a:rPr lang="ru-RU" sz="2400" dirty="0"/>
              <a:t>- та </a:t>
            </a:r>
            <a:r>
              <a:rPr lang="ru-RU" sz="2400" dirty="0" err="1"/>
              <a:t>міського</a:t>
            </a:r>
            <a:r>
              <a:rPr lang="ru-RU" sz="2400" dirty="0"/>
              <a:t> </a:t>
            </a:r>
            <a:r>
              <a:rPr lang="ru-RU" sz="2400" dirty="0" err="1"/>
              <a:t>клімату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Енергозбереження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Затінення</a:t>
            </a:r>
            <a:r>
              <a:rPr lang="ru-RU" sz="2400" dirty="0"/>
              <a:t> та </a:t>
            </a:r>
            <a:r>
              <a:rPr lang="ru-RU" sz="2400" dirty="0" err="1"/>
              <a:t>охолодження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Скорочення</a:t>
            </a:r>
            <a:r>
              <a:rPr lang="ru-RU" sz="2400" dirty="0"/>
              <a:t> для </a:t>
            </a:r>
            <a:r>
              <a:rPr lang="ru-RU" sz="2400" dirty="0" err="1"/>
              <a:t>втручань</a:t>
            </a:r>
            <a:r>
              <a:rPr lang="ru-RU" sz="2400" dirty="0"/>
              <a:t> у природу та ландшафт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С</a:t>
            </a:r>
            <a:r>
              <a:rPr lang="ru-RU" sz="2400" dirty="0" err="1"/>
              <a:t>учасне</a:t>
            </a:r>
            <a:r>
              <a:rPr lang="ru-RU" sz="2400" dirty="0"/>
              <a:t> </a:t>
            </a:r>
            <a:r>
              <a:rPr lang="ru-RU" sz="2400" dirty="0" err="1"/>
              <a:t>містобудування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Сучасна</a:t>
            </a:r>
            <a:r>
              <a:rPr lang="ru-RU" sz="2400" dirty="0"/>
              <a:t> </a:t>
            </a:r>
            <a:r>
              <a:rPr lang="ru-RU" sz="2400" dirty="0" err="1"/>
              <a:t>архітектура</a:t>
            </a:r>
            <a:r>
              <a:rPr lang="ru-RU" sz="2400" dirty="0"/>
              <a:t> </a:t>
            </a:r>
            <a:r>
              <a:rPr lang="ru-RU" sz="2400" dirty="0" err="1"/>
              <a:t>будівель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шуму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ru-RU" sz="2400" dirty="0" err="1"/>
              <a:t>Естетика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36788" algn="l"/>
              </a:tabLst>
            </a:pPr>
            <a:r>
              <a:rPr lang="uk-UA" sz="2400" dirty="0"/>
              <a:t>З</a:t>
            </a:r>
            <a:r>
              <a:rPr lang="ru-RU" sz="2400" dirty="0" err="1"/>
              <a:t>більшення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</a:t>
            </a:r>
            <a:r>
              <a:rPr lang="ru-RU" sz="2400" dirty="0" err="1"/>
              <a:t>нерухомості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031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1CC3B-173D-4638-B895-BFEEE2A6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Наземне озеленення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E8AFFC-CFAA-4F72-843E-D6974297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5046"/>
            <a:ext cx="4290043" cy="2949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E94EFC-8D6F-4AF4-A30D-69DE5A1E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71" y="1535046"/>
            <a:ext cx="2914650" cy="3305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808998-6212-4EA1-86AB-613712811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03" y="1535046"/>
            <a:ext cx="3019425" cy="328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6B5C3-429A-4202-B80A-6C05A17325CC}"/>
              </a:ext>
            </a:extLst>
          </p:cNvPr>
          <p:cNvSpPr txBox="1"/>
          <p:nvPr/>
        </p:nvSpPr>
        <p:spPr>
          <a:xfrm flipH="1">
            <a:off x="5794765" y="4953622"/>
            <a:ext cx="215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Пряма рослинність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23014-AA52-4E41-B9C2-116DABA4FCFB}"/>
              </a:ext>
            </a:extLst>
          </p:cNvPr>
          <p:cNvSpPr txBox="1"/>
          <p:nvPr/>
        </p:nvSpPr>
        <p:spPr>
          <a:xfrm>
            <a:off x="9134273" y="4953622"/>
            <a:ext cx="206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Контрольована рослинність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50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72CE-4C31-493A-8018-7128ED9F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Озеленення стін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7AE631-0964-43F8-817E-03B68012F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62" y="1461301"/>
            <a:ext cx="4127182" cy="28285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AEBA7-7199-4ACE-BD53-6D65798E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07" y="1337312"/>
            <a:ext cx="2314575" cy="3076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B4E77-CCB7-4C16-BFCA-F5BEB6E8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282" y="1375411"/>
            <a:ext cx="2362200" cy="3000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C8006-3658-42E3-A885-DE805E29F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482" y="1394461"/>
            <a:ext cx="2362200" cy="2981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3AA99-AB71-4162-B636-27B5AA3C2EBB}"/>
              </a:ext>
            </a:extLst>
          </p:cNvPr>
          <p:cNvSpPr txBox="1"/>
          <p:nvPr/>
        </p:nvSpPr>
        <p:spPr>
          <a:xfrm>
            <a:off x="5081595" y="4484449"/>
            <a:ext cx="181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Опорні конструкції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4191B-84E7-4645-AE1F-633585FD795D}"/>
              </a:ext>
            </a:extLst>
          </p:cNvPr>
          <p:cNvSpPr txBox="1"/>
          <p:nvPr/>
        </p:nvSpPr>
        <p:spPr>
          <a:xfrm>
            <a:off x="7477584" y="4484450"/>
            <a:ext cx="181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Модульні</a:t>
            </a:r>
          </a:p>
          <a:p>
            <a:pPr algn="ctr"/>
            <a:r>
              <a:rPr lang="uk-UA" dirty="0"/>
              <a:t>системи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7DC16-9F31-466D-B28D-78BA335A0696}"/>
              </a:ext>
            </a:extLst>
          </p:cNvPr>
          <p:cNvSpPr txBox="1"/>
          <p:nvPr/>
        </p:nvSpPr>
        <p:spPr>
          <a:xfrm>
            <a:off x="9873574" y="4484451"/>
            <a:ext cx="148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Плоскі</a:t>
            </a:r>
          </a:p>
          <a:p>
            <a:pPr algn="ctr"/>
            <a:r>
              <a:rPr lang="uk-UA" dirty="0"/>
              <a:t>конструкції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49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BA594-BCB8-4A83-89D8-C640F632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рослини підходять для зелених фасадів?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86B8CF-1039-48D8-9BA8-1C6422259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557479" y="2295609"/>
            <a:ext cx="5248275" cy="2886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797F3-485E-406D-8088-8E9A0829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02602" y="2047958"/>
            <a:ext cx="5248275" cy="3381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CD320-C564-4DC6-9338-9C9DED611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66483" y="2246481"/>
            <a:ext cx="3371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F25C3-411A-4FD0-9436-A9654ECE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9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/>
              <a:t>Скільки прослужить зелений фасад та догляд за ним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5DEEF-C2BB-4543-818B-2B819A0B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989047"/>
            <a:ext cx="11391090" cy="13255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highlight>
                  <a:srgbClr val="FFFF00"/>
                </a:highlight>
              </a:rPr>
              <a:t>Зелені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фасади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можуть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прослужити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стільки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ж,скільки</a:t>
            </a:r>
            <a:r>
              <a:rPr lang="ru-RU" dirty="0">
                <a:highlight>
                  <a:srgbClr val="FFFF00"/>
                </a:highlight>
              </a:rPr>
              <a:t> і </a:t>
            </a:r>
            <a:r>
              <a:rPr lang="ru-RU" dirty="0" err="1">
                <a:highlight>
                  <a:srgbClr val="FFFF00"/>
                </a:highlight>
              </a:rPr>
              <a:t>будівля</a:t>
            </a:r>
            <a:r>
              <a:rPr lang="ru-RU" dirty="0">
                <a:highlight>
                  <a:srgbClr val="FFFF00"/>
                </a:highlight>
              </a:rPr>
              <a:t>. </a:t>
            </a:r>
            <a:r>
              <a:rPr lang="ru-RU" dirty="0" err="1">
                <a:highlight>
                  <a:srgbClr val="FFFF00"/>
                </a:highlight>
              </a:rPr>
              <a:t>Однак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обов’язковою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умовою</a:t>
            </a:r>
            <a:r>
              <a:rPr lang="ru-RU" dirty="0">
                <a:highlight>
                  <a:srgbClr val="FFFF00"/>
                </a:highlight>
              </a:rPr>
              <a:t> є </a:t>
            </a:r>
            <a:r>
              <a:rPr lang="ru-RU" dirty="0" err="1">
                <a:highlight>
                  <a:srgbClr val="FFFF00"/>
                </a:highlight>
              </a:rPr>
              <a:t>професійний</a:t>
            </a:r>
            <a:r>
              <a:rPr lang="ru-RU" dirty="0">
                <a:highlight>
                  <a:srgbClr val="FFFF00"/>
                </a:highlight>
              </a:rPr>
              <a:t> монтаж і </a:t>
            </a:r>
            <a:r>
              <a:rPr lang="ru-RU" dirty="0" err="1">
                <a:highlight>
                  <a:srgbClr val="FFFF00"/>
                </a:highlight>
              </a:rPr>
              <a:t>регулярне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професійне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технічне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обслуговування</a:t>
            </a:r>
            <a:r>
              <a:rPr lang="ru-RU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29559-D346-4385-A5FA-2F37E8575A71}"/>
              </a:ext>
            </a:extLst>
          </p:cNvPr>
          <p:cNvSpPr txBox="1"/>
          <p:nvPr/>
        </p:nvSpPr>
        <p:spPr>
          <a:xfrm>
            <a:off x="838199" y="2314610"/>
            <a:ext cx="46871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Наземне озеленення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Обрізати</a:t>
            </a:r>
            <a:r>
              <a:rPr lang="ru-RU" sz="2000" dirty="0"/>
              <a:t>, вплести в </a:t>
            </a:r>
            <a:r>
              <a:rPr lang="ru-RU" sz="2000" dirty="0" err="1"/>
              <a:t>засоби</a:t>
            </a:r>
            <a:r>
              <a:rPr lang="ru-RU" sz="2000" dirty="0"/>
              <a:t> для </a:t>
            </a:r>
            <a:r>
              <a:rPr lang="ru-RU" sz="2000" dirty="0" err="1"/>
              <a:t>лазіння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 </a:t>
            </a:r>
            <a:r>
              <a:rPr lang="ru-RU" sz="2000" dirty="0" err="1"/>
              <a:t>допускати</a:t>
            </a:r>
            <a:r>
              <a:rPr lang="ru-RU" sz="2000" dirty="0"/>
              <a:t> </a:t>
            </a:r>
            <a:r>
              <a:rPr lang="ru-RU" sz="2000" dirty="0" err="1"/>
              <a:t>рослинності</a:t>
            </a:r>
            <a:r>
              <a:rPr lang="ru-RU" sz="2000" dirty="0"/>
              <a:t>: </a:t>
            </a:r>
            <a:r>
              <a:rPr lang="ru-RU" sz="2000" dirty="0" err="1"/>
              <a:t>вікон</a:t>
            </a:r>
            <a:r>
              <a:rPr lang="ru-RU" sz="2000" dirty="0"/>
              <a:t>, </a:t>
            </a:r>
            <a:r>
              <a:rPr lang="ru-RU" sz="2000" dirty="0" err="1"/>
              <a:t>жалюзі</a:t>
            </a:r>
            <a:r>
              <a:rPr lang="ru-RU" sz="2000" dirty="0"/>
              <a:t>, </a:t>
            </a:r>
            <a:r>
              <a:rPr lang="ru-RU" sz="2000" dirty="0" err="1"/>
              <a:t>дахів</a:t>
            </a:r>
            <a:r>
              <a:rPr lang="ru-RU" sz="2000" dirty="0"/>
              <a:t>, </a:t>
            </a:r>
            <a:r>
              <a:rPr lang="ru-RU" sz="2000" dirty="0" err="1"/>
              <a:t>водостічних</a:t>
            </a:r>
            <a:r>
              <a:rPr lang="ru-RU" sz="2000" dirty="0"/>
              <a:t> труб, </a:t>
            </a:r>
            <a:r>
              <a:rPr lang="ru-RU" sz="2000" dirty="0" err="1"/>
              <a:t>блискавковідвідів</a:t>
            </a:r>
            <a:r>
              <a:rPr lang="ru-RU" sz="2000" dirty="0"/>
              <a:t>, </a:t>
            </a:r>
            <a:r>
              <a:rPr lang="ru-RU" sz="2000" dirty="0" err="1"/>
              <a:t>навісів</a:t>
            </a:r>
            <a:r>
              <a:rPr lang="ru-RU" sz="2000" dirty="0"/>
              <a:t> та </a:t>
            </a:r>
            <a:r>
              <a:rPr lang="ru-RU" sz="2000" dirty="0" err="1"/>
              <a:t>отворівдля</a:t>
            </a:r>
            <a:r>
              <a:rPr lang="ru-RU" sz="2000" dirty="0"/>
              <a:t> </a:t>
            </a:r>
            <a:r>
              <a:rPr lang="ru-RU" sz="2000" dirty="0" err="1"/>
              <a:t>виходу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Видаліть</a:t>
            </a:r>
            <a:r>
              <a:rPr lang="ru-RU" sz="2000" dirty="0"/>
              <a:t> </a:t>
            </a:r>
            <a:r>
              <a:rPr lang="ru-RU" sz="2000" dirty="0" err="1"/>
              <a:t>відмерлі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, при </a:t>
            </a:r>
            <a:r>
              <a:rPr lang="ru-RU" sz="2000" dirty="0" err="1"/>
              <a:t>необхідності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У</a:t>
            </a:r>
            <a:r>
              <a:rPr lang="ru-RU" sz="2000" dirty="0" err="1"/>
              <a:t>добрення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EF79E-7AA2-4C17-8237-A0AD542EBADE}"/>
              </a:ext>
            </a:extLst>
          </p:cNvPr>
          <p:cNvSpPr txBox="1"/>
          <p:nvPr/>
        </p:nvSpPr>
        <p:spPr>
          <a:xfrm flipH="1">
            <a:off x="5945220" y="2022780"/>
            <a:ext cx="5103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Озеленення стін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Обрізка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Зберігайте</a:t>
            </a:r>
            <a:r>
              <a:rPr lang="ru-RU" sz="2000" dirty="0"/>
              <a:t> </a:t>
            </a:r>
            <a:r>
              <a:rPr lang="ru-RU" sz="2000" dirty="0" err="1"/>
              <a:t>рослинність</a:t>
            </a:r>
            <a:r>
              <a:rPr lang="ru-RU" sz="2000" dirty="0"/>
              <a:t> </a:t>
            </a:r>
            <a:r>
              <a:rPr lang="ru-RU" sz="2000" dirty="0" err="1"/>
              <a:t>вільною</a:t>
            </a:r>
            <a:r>
              <a:rPr lang="ru-RU" sz="2000" dirty="0"/>
              <a:t>: </a:t>
            </a:r>
            <a:r>
              <a:rPr lang="ru-RU" sz="2000" dirty="0" err="1"/>
              <a:t>вікна</a:t>
            </a:r>
            <a:r>
              <a:rPr lang="ru-RU" sz="2000" dirty="0"/>
              <a:t>, </a:t>
            </a:r>
            <a:r>
              <a:rPr lang="ru-RU" sz="2000" dirty="0" err="1"/>
              <a:t>жалюзі</a:t>
            </a:r>
            <a:r>
              <a:rPr lang="ru-RU" sz="2000" dirty="0"/>
              <a:t>, </a:t>
            </a:r>
            <a:r>
              <a:rPr lang="ru-RU" sz="2000" dirty="0" err="1"/>
              <a:t>дахи</a:t>
            </a:r>
            <a:r>
              <a:rPr lang="ru-RU" sz="2000" dirty="0"/>
              <a:t>, </a:t>
            </a:r>
            <a:r>
              <a:rPr lang="ru-RU" sz="2000" dirty="0" err="1"/>
              <a:t>водосточні</a:t>
            </a:r>
            <a:r>
              <a:rPr lang="ru-RU" sz="2000" dirty="0"/>
              <a:t> труби, </a:t>
            </a:r>
            <a:r>
              <a:rPr lang="ru-RU" sz="2000" dirty="0" err="1"/>
              <a:t>блискавковідвідники</a:t>
            </a:r>
            <a:r>
              <a:rPr lang="ru-RU" sz="2000" dirty="0"/>
              <a:t>, </a:t>
            </a:r>
            <a:r>
              <a:rPr lang="ru-RU" sz="2000" dirty="0" err="1"/>
              <a:t>навіси</a:t>
            </a:r>
            <a:r>
              <a:rPr lang="ru-RU" sz="2000" dirty="0"/>
              <a:t> та отвори для </a:t>
            </a:r>
            <a:r>
              <a:rPr lang="ru-RU" sz="2000" dirty="0" err="1"/>
              <a:t>виходу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Видалення</a:t>
            </a:r>
            <a:r>
              <a:rPr lang="ru-RU" sz="2000" dirty="0"/>
              <a:t> </a:t>
            </a:r>
            <a:r>
              <a:rPr lang="ru-RU" sz="2000" dirty="0" err="1"/>
              <a:t>відмерлих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Заміна</a:t>
            </a:r>
            <a:r>
              <a:rPr lang="ru-RU" sz="2000" dirty="0"/>
              <a:t> </a:t>
            </a:r>
            <a:r>
              <a:rPr lang="ru-RU" sz="2000" dirty="0" err="1"/>
              <a:t>втрачених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Технічне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постачання</a:t>
            </a:r>
            <a:r>
              <a:rPr lang="ru-RU" sz="2000" dirty="0"/>
              <a:t> води та </a:t>
            </a:r>
            <a:r>
              <a:rPr lang="ru-RU" sz="2000" dirty="0" err="1"/>
              <a:t>поживних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Перед зимою: </a:t>
            </a:r>
            <a:r>
              <a:rPr lang="ru-RU" sz="2000" dirty="0" err="1"/>
              <a:t>захист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поливу </a:t>
            </a:r>
            <a:r>
              <a:rPr lang="ru-RU" sz="2000" dirty="0" err="1"/>
              <a:t>від</a:t>
            </a:r>
            <a:endParaRPr lang="ru-RU" sz="2000" dirty="0"/>
          </a:p>
          <a:p>
            <a:r>
              <a:rPr lang="ru-RU" sz="2000" dirty="0"/>
              <a:t>      морозу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Удобрювати</a:t>
            </a:r>
            <a:r>
              <a:rPr lang="ru-RU" sz="2000" dirty="0"/>
              <a:t> (</a:t>
            </a:r>
            <a:r>
              <a:rPr lang="ru-RU" sz="2000" dirty="0" err="1"/>
              <a:t>якщо</a:t>
            </a:r>
            <a:r>
              <a:rPr lang="ru-RU" sz="2000" dirty="0"/>
              <a:t> не </a:t>
            </a:r>
            <a:r>
              <a:rPr lang="ru-RU" sz="2000" dirty="0" err="1"/>
              <a:t>автоматизовано</a:t>
            </a:r>
            <a:r>
              <a:rPr lang="ru-RU" sz="2000" dirty="0"/>
              <a:t> через </a:t>
            </a:r>
            <a:r>
              <a:rPr lang="ru-RU" sz="2000" dirty="0" err="1"/>
              <a:t>водопостачання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985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D5D98-99C6-45BC-B76C-53D701A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Фото-звіт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3BFFE1-9C35-4392-84F6-528C6B33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21" y="1484092"/>
            <a:ext cx="5295486" cy="3534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6FF7C-CABD-40FE-A1A6-D2797026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336" y="1430251"/>
            <a:ext cx="5376147" cy="35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013CC-6123-4A0A-A32D-55A92C7F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Фото-звіт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D6B3AA-91F0-4A8D-9EB2-6597A3F54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22" y="1568415"/>
            <a:ext cx="5554189" cy="3721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F1AAD-A105-4FEC-8755-868A57EA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86" y="1568414"/>
            <a:ext cx="5554189" cy="37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958E1-B2DF-4F4B-BE45-E7847757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Фото-звіт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EC8FB8-07C4-4914-9CDB-3EF794F89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879" y="1431166"/>
            <a:ext cx="5484600" cy="365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44B3A-6053-4BEA-B656-29FD07062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800" y="1454910"/>
            <a:ext cx="5484600" cy="36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3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199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Зелені фасади. Базові знання</vt:lpstr>
      <vt:lpstr>Які переваги озеленення фасаду?</vt:lpstr>
      <vt:lpstr>Наземне озеленення</vt:lpstr>
      <vt:lpstr>Озеленення стін</vt:lpstr>
      <vt:lpstr>Які рослини підходять для зелених фасадів?</vt:lpstr>
      <vt:lpstr>Скільки прослужить зелений фасад та догляд за ним</vt:lpstr>
      <vt:lpstr>Фото-звіт</vt:lpstr>
      <vt:lpstr>Фото-звіт</vt:lpstr>
      <vt:lpstr>Фото-звіт</vt:lpstr>
      <vt:lpstr>Фото-звіт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Зелені фасади. Базові знання</dc:title>
  <dc:creator>Legion</dc:creator>
  <cp:lastModifiedBy>Legion</cp:lastModifiedBy>
  <cp:revision>6</cp:revision>
  <dcterms:created xsi:type="dcterms:W3CDTF">2022-10-07T14:47:24Z</dcterms:created>
  <dcterms:modified xsi:type="dcterms:W3CDTF">2022-10-07T15:42:01Z</dcterms:modified>
</cp:coreProperties>
</file>