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48" r:id="rId3"/>
    <p:sldId id="352" r:id="rId4"/>
    <p:sldId id="353" r:id="rId5"/>
    <p:sldId id="351" r:id="rId6"/>
    <p:sldId id="356" r:id="rId7"/>
    <p:sldId id="355" r:id="rId8"/>
    <p:sldId id="354" r:id="rId9"/>
    <p:sldId id="350" r:id="rId10"/>
    <p:sldId id="357" r:id="rId11"/>
    <p:sldId id="358" r:id="rId12"/>
    <p:sldId id="359" r:id="rId13"/>
    <p:sldId id="360" r:id="rId14"/>
    <p:sldId id="361" r:id="rId15"/>
    <p:sldId id="362" r:id="rId16"/>
    <p:sldId id="363" r:id="rId1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-78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3564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9360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224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5095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9780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7808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16408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36903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80882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7267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96974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54226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2066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44319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98474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24706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B6E03-9A6F-4D5B-A053-1805D7046A71}" type="datetimeFigureOut">
              <a:rPr lang="uk-UA" smtClean="0"/>
              <a:pPr/>
              <a:t>10.04.2023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1295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3805" y="1010193"/>
            <a:ext cx="10528663" cy="368507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Тема 6</a:t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sz="4400" dirty="0" err="1" smtClean="0"/>
              <a:t>Державний</a:t>
            </a:r>
            <a:r>
              <a:rPr lang="ru-RU" sz="4400" dirty="0" smtClean="0"/>
              <a:t> </a:t>
            </a:r>
            <a:r>
              <a:rPr lang="ru-RU" sz="4400" dirty="0" err="1" smtClean="0"/>
              <a:t>фінансовий</a:t>
            </a:r>
            <a:r>
              <a:rPr lang="ru-RU" sz="4400" dirty="0" smtClean="0"/>
              <a:t> аудит: </a:t>
            </a:r>
            <a:r>
              <a:rPr lang="ru-RU" sz="4400" dirty="0" err="1" smtClean="0"/>
              <a:t>сутність</a:t>
            </a:r>
            <a:r>
              <a:rPr lang="ru-RU" sz="4400" dirty="0" smtClean="0"/>
              <a:t>, </a:t>
            </a:r>
            <a:r>
              <a:rPr lang="ru-RU" sz="4400" dirty="0" err="1" smtClean="0"/>
              <a:t>зміст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та </a:t>
            </a:r>
            <a:r>
              <a:rPr lang="ru-RU" sz="4400" dirty="0" err="1" smtClean="0"/>
              <a:t>суб'єкти</a:t>
            </a:r>
            <a:r>
              <a:rPr lang="ru-RU" sz="4400" dirty="0" smtClean="0"/>
              <a:t> </a:t>
            </a:r>
            <a:r>
              <a:rPr lang="ru-RU" sz="4400" dirty="0" err="1" smtClean="0"/>
              <a:t>його</a:t>
            </a:r>
            <a:r>
              <a:rPr lang="ru-RU" sz="4400" dirty="0" smtClean="0"/>
              <a:t> </a:t>
            </a:r>
            <a:r>
              <a:rPr lang="ru-RU" sz="4400" dirty="0" err="1" smtClean="0"/>
              <a:t>проведення</a:t>
            </a:r>
            <a:endParaRPr lang="uk-UA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948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61852" y="881349"/>
            <a:ext cx="5508432" cy="517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94901" y="958468"/>
            <a:ext cx="6235547" cy="57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830" y="1013552"/>
            <a:ext cx="4847422" cy="502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390" y="1079653"/>
            <a:ext cx="5354198" cy="4880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610" y="1178806"/>
            <a:ext cx="5794871" cy="4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24559" y="1046602"/>
            <a:ext cx="5255045" cy="499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73716" y="1608463"/>
            <a:ext cx="6202496" cy="419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04222"/>
            <a:ext cx="8596668" cy="39371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5.1. </a:t>
            </a:r>
            <a:r>
              <a:rPr lang="ru-RU" sz="2400" dirty="0" err="1" smtClean="0"/>
              <a:t>Поняття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складові</a:t>
            </a:r>
            <a:r>
              <a:rPr lang="ru-RU" sz="2400" dirty="0" smtClean="0"/>
              <a:t> державного </a:t>
            </a:r>
            <a:r>
              <a:rPr lang="ru-RU" sz="2400" dirty="0" err="1" smtClean="0"/>
              <a:t>фінансового</a:t>
            </a:r>
            <a:r>
              <a:rPr lang="ru-RU" sz="2400" dirty="0" smtClean="0"/>
              <a:t> аудиту.</a:t>
            </a:r>
            <a:br>
              <a:rPr lang="ru-RU" sz="2400" dirty="0" smtClean="0"/>
            </a:br>
            <a:r>
              <a:rPr lang="ru-RU" sz="2400" dirty="0" smtClean="0"/>
              <a:t>5.2. </a:t>
            </a:r>
            <a:r>
              <a:rPr lang="ru-RU" sz="2400" dirty="0" err="1" smtClean="0"/>
              <a:t>Нормативно-правове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державного </a:t>
            </a:r>
            <a:r>
              <a:rPr lang="ru-RU" sz="2400" dirty="0" err="1" smtClean="0"/>
              <a:t>фінансового</a:t>
            </a:r>
            <a:r>
              <a:rPr lang="ru-RU" sz="2400" dirty="0" smtClean="0"/>
              <a:t> </a:t>
            </a:r>
            <a:r>
              <a:rPr lang="ru-RU" sz="2400" dirty="0" smtClean="0"/>
              <a:t>аудиту.</a:t>
            </a:r>
            <a:br>
              <a:rPr lang="ru-RU" sz="2400" dirty="0" smtClean="0"/>
            </a:br>
            <a:r>
              <a:rPr lang="ru-RU" sz="2400" dirty="0" smtClean="0"/>
              <a:t>5.3. </a:t>
            </a:r>
            <a:r>
              <a:rPr lang="ru-RU" sz="2400" dirty="0" err="1" smtClean="0"/>
              <a:t>Класифікація</a:t>
            </a:r>
            <a:r>
              <a:rPr lang="ru-RU" sz="2400" dirty="0" smtClean="0"/>
              <a:t> державного </a:t>
            </a:r>
            <a:r>
              <a:rPr lang="ru-RU" sz="2400" dirty="0" err="1" smtClean="0"/>
              <a:t>фінансового</a:t>
            </a:r>
            <a:r>
              <a:rPr lang="ru-RU" sz="2400" dirty="0" smtClean="0"/>
              <a:t> аудиту.</a:t>
            </a:r>
            <a:br>
              <a:rPr lang="ru-RU" sz="2400" dirty="0" smtClean="0"/>
            </a:br>
            <a:r>
              <a:rPr lang="ru-RU" sz="2400" dirty="0" smtClean="0"/>
              <a:t>5.4. </a:t>
            </a:r>
            <a:r>
              <a:rPr lang="ru-RU" sz="2400" dirty="0" err="1" smtClean="0"/>
              <a:t>Суб'єкти</a:t>
            </a:r>
            <a:r>
              <a:rPr lang="ru-RU" sz="2400" dirty="0" smtClean="0"/>
              <a:t> державного </a:t>
            </a:r>
            <a:r>
              <a:rPr lang="ru-RU" sz="2400" dirty="0" err="1" smtClean="0"/>
              <a:t>фінансового</a:t>
            </a:r>
            <a:r>
              <a:rPr lang="ru-RU" sz="2400" dirty="0" smtClean="0"/>
              <a:t> аудиту</a:t>
            </a:r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7104" y="484742"/>
            <a:ext cx="7039778" cy="6037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88965" y="1123720"/>
            <a:ext cx="4836404" cy="4527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88964" y="1046602"/>
            <a:ext cx="5244029" cy="452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8626" y="572877"/>
            <a:ext cx="6676221" cy="5469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13542" y="848299"/>
            <a:ext cx="5728771" cy="5188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20318" y="1057619"/>
            <a:ext cx="4957590" cy="438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6083" y="1134737"/>
            <a:ext cx="4649118" cy="4781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382</TotalTime>
  <Words>9</Words>
  <Application>Microsoft Office PowerPoint</Application>
  <PresentationFormat>Произвольный</PresentationFormat>
  <Paragraphs>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 Тема 6 Державний фінансовий аудит: сутність, зміст та суб'єкти його проведення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 Оцінювання результативності фінансово-господарської діяльності та системи мотивації</dc:title>
  <dc:creator>Прохорчук Наталія Олегівна</dc:creator>
  <cp:lastModifiedBy>User</cp:lastModifiedBy>
  <cp:revision>56</cp:revision>
  <dcterms:created xsi:type="dcterms:W3CDTF">2022-09-21T08:48:38Z</dcterms:created>
  <dcterms:modified xsi:type="dcterms:W3CDTF">2023-04-10T19:45:57Z</dcterms:modified>
</cp:coreProperties>
</file>