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3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62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2869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7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1656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882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5902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6364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116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398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814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1233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3388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376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5425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401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324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DD14-D9EE-A543-A084-E8BF6168A5FC}" type="datetimeFigureOut">
              <a:rPr lang="ru-UA" smtClean="0"/>
              <a:t>19.10.2021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A7E762-B1B8-8A43-96A2-4CF0DF950DC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090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48C36-61D5-154D-A81C-029FB90E8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7589" y="2404534"/>
            <a:ext cx="5996413" cy="1646302"/>
          </a:xfrm>
        </p:spPr>
        <p:txBody>
          <a:bodyPr/>
          <a:lstStyle/>
          <a:p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/>
            </a:b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EC4DAB-2DF9-9242-8892-12E7CA014E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Лекція 3</a:t>
            </a:r>
          </a:p>
        </p:txBody>
      </p:sp>
    </p:spTree>
    <p:extLst>
      <p:ext uri="{BB962C8B-B14F-4D97-AF65-F5344CB8AC3E}">
        <p14:creationId xmlns:p14="http://schemas.microsoft.com/office/powerpoint/2010/main" val="4053741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B752AC-4056-EB48-97B9-DCEEA11B4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439387"/>
            <a:ext cx="8620859" cy="5601975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критеріїв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нейтралізаціі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6201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7276C9-580A-BF45-BD29-289358230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48" y="249383"/>
            <a:ext cx="8430854" cy="57919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дієвоі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-менеджменту;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колегіальність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демократизм 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коректне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повнота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надійність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</a:p>
          <a:p>
            <a:pPr algn="just"/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ієрархічних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3964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23F01A0-365C-B048-A11A-B61BD927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7" y="261257"/>
            <a:ext cx="9476508" cy="578010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співставленість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 часу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-менеджменту; </a:t>
            </a:r>
          </a:p>
          <a:p>
            <a:r>
              <a:rPr lang="ru-RU" dirty="0"/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правил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сумніву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73758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53AD01-AD5F-F34F-BEFC-6FD3E5F93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898" y="427513"/>
            <a:ext cx="8407103" cy="561385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операційніи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Кінцевою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оптимальному,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5127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558683-E36B-8C45-936C-5BEE1D3C8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48" y="225631"/>
            <a:ext cx="8383353" cy="5815731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спираючись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заходу,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катастрофічним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менеджера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нерідко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невикористаних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менеджером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менеджер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28607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FABCFA-93AD-9E47-99EF-AB37F674F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642" y="332509"/>
            <a:ext cx="8668360" cy="570885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співучасника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Передача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ф’ючерсного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контракту.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Ф’ючерси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угоди.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Найпоширенішою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Суть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відмовитися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ладен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заплатити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нуля.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54640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2F34B6-753E-254B-AE73-31B27DE61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546265"/>
            <a:ext cx="8608984" cy="5495097"/>
          </a:xfrm>
        </p:spPr>
        <p:txBody>
          <a:bodyPr/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суму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повинен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 не повинен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країнах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варіюють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до 20 %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місцезнаходження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47181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EEE2FA-A96A-9447-A909-2AA510CC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895" y="795647"/>
            <a:ext cx="9512135" cy="5245715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 боку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некваліфікованими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нечесними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фінансово-комерційні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недоотримання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кругообігу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40570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C37351-1958-E247-9274-8EE06FA3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1" y="451263"/>
            <a:ext cx="9690265" cy="559010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плату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(Страхова сума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страховика.) Таким чином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замкненому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наражаються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виплат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характер,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відбудеться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сила та кого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застрахованих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зачепить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відтворювального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той же час у рамках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страховиком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протипожежного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278570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67F897-9535-0B49-BA17-452AC5F68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5" y="249383"/>
            <a:ext cx="9500259" cy="579198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(надбавок)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страховик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страхувальник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страховиком,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сигналом,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вид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абсолютно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дільниці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деривативи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опціони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ф’ючерси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Лімітування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банками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 на овердрафт.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продажу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кредит,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4301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742512-4011-5B42-8602-8522F2E77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53143"/>
            <a:ext cx="9725450" cy="5388219"/>
          </a:xfrm>
        </p:spPr>
        <p:txBody>
          <a:bodyPr/>
          <a:lstStyle/>
          <a:p>
            <a:pPr algn="ctr"/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ризиками</a:t>
            </a:r>
            <a:r>
              <a:rPr lang="ru-RU" b="1" dirty="0"/>
              <a:t> </a:t>
            </a:r>
            <a:r>
              <a:rPr lang="ru-RU" b="1" dirty="0" err="1"/>
              <a:t>господарськоі</a:t>
            </a:r>
            <a:r>
              <a:rPr lang="ru-RU" b="1" dirty="0"/>
              <a:t>̈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Розсудливии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менеджер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сама природа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споріднена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розпливчастості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(приросту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поточному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старіє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оперативно,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й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99565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9FCC732-BDA5-FC45-9483-510E6E2F7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427513"/>
            <a:ext cx="8692111" cy="5613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фондовому ринку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приносять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уникнути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одного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доходу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фінансово-комерційніи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товарно-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однотипного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незначна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93932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B8D4C3-F856-154E-9DEC-0DD355CF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2" y="439387"/>
            <a:ext cx="8644610" cy="5601975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новинок),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якийсь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одного боку,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дозволив би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обтяжує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проект,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Але,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затратами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особливо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одержувании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відсуваються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39093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034031-D13E-2E4C-A93E-7DD70A568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7" y="653143"/>
            <a:ext cx="9381507" cy="5388219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б у менеджера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прогноз й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товаром,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коли так,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проблемою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заходу.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модуля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підприємцем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способу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нейтралізаціі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91160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E5F0726-D0D1-D84E-AB0F-15C1B0B2B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472" y="356260"/>
            <a:ext cx="8367952" cy="5507635"/>
          </a:xfrm>
        </p:spPr>
      </p:pic>
    </p:spTree>
    <p:extLst>
      <p:ext uri="{BB962C8B-B14F-4D97-AF65-F5344CB8AC3E}">
        <p14:creationId xmlns:p14="http://schemas.microsoft.com/office/powerpoint/2010/main" val="2266263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2643C9-1073-204C-ABFD-C814FA25A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7" y="344385"/>
            <a:ext cx="10177153" cy="569697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часом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самострахування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попереджувальні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організаційно-технічні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несприятливою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своїм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практику “оптимального”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набору таких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методу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найкращим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4177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AEA530-926C-AB44-93C9-2495D3342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15637"/>
            <a:ext cx="10497347" cy="5625726"/>
          </a:xfrm>
        </p:spPr>
        <p:txBody>
          <a:bodyPr/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тактику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менеджер повинен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імовірних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притаманних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майстерності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прийняття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9305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1C32D67-0E67-774C-BCE5-E04A90394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75013"/>
            <a:ext cx="10188588" cy="556634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систему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система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себе: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78886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FC72B7-FE0A-894F-9D16-27E6D06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91887"/>
            <a:ext cx="9606697" cy="56494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-менеджером, яка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безперебійне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ризик-менеджменті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здійснюватися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комерційних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керованоі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перспективу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фінансово-економічноі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стану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займаються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та процедур: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стійкості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0899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A288355-B1A4-4841-B4E2-BA6C88F02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42913"/>
            <a:ext cx="10495491" cy="5598449"/>
          </a:xfrm>
        </p:spPr>
        <p:txBody>
          <a:bodyPr/>
          <a:lstStyle/>
          <a:p>
            <a:r>
              <a:rPr lang="ru-RU" dirty="0"/>
              <a:t>- </a:t>
            </a:r>
            <a:r>
              <a:rPr lang="ru-RU" dirty="0" err="1"/>
              <a:t>координаціі</a:t>
            </a:r>
            <a:r>
              <a:rPr lang="ru-RU" dirty="0"/>
              <a:t>̈ (</a:t>
            </a:r>
            <a:r>
              <a:rPr lang="ru-RU" dirty="0" err="1"/>
              <a:t>узгодженість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віх</a:t>
            </a:r>
            <a:r>
              <a:rPr lang="ru-RU" dirty="0"/>
              <a:t> ланок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ризиком</a:t>
            </a:r>
            <a:r>
              <a:rPr lang="ru-RU" dirty="0"/>
              <a:t>, </a:t>
            </a:r>
            <a:r>
              <a:rPr lang="ru-RU" dirty="0" err="1"/>
              <a:t>апарату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спеціалістів</a:t>
            </a:r>
            <a:r>
              <a:rPr lang="ru-RU" dirty="0"/>
              <a:t>); </a:t>
            </a:r>
          </a:p>
          <a:p>
            <a:r>
              <a:rPr lang="ru-RU" dirty="0"/>
              <a:t>- </a:t>
            </a:r>
            <a:r>
              <a:rPr lang="ru-RU" dirty="0" err="1"/>
              <a:t>стимулюванні</a:t>
            </a:r>
            <a:r>
              <a:rPr lang="ru-RU" dirty="0"/>
              <a:t> (</a:t>
            </a:r>
            <a:r>
              <a:rPr lang="ru-RU" dirty="0" err="1"/>
              <a:t>спонукання</a:t>
            </a:r>
            <a:r>
              <a:rPr lang="ru-RU" dirty="0"/>
              <a:t> </a:t>
            </a:r>
            <a:r>
              <a:rPr lang="ru-RU" dirty="0" err="1"/>
              <a:t>спеціалістів</a:t>
            </a:r>
            <a:r>
              <a:rPr lang="ru-RU" dirty="0"/>
              <a:t> до </a:t>
            </a:r>
            <a:r>
              <a:rPr lang="ru-RU" dirty="0" err="1"/>
              <a:t>зацікавленості</a:t>
            </a:r>
            <a:r>
              <a:rPr lang="ru-RU" dirty="0"/>
              <a:t> в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ризиками</a:t>
            </a:r>
            <a:r>
              <a:rPr lang="ru-RU" dirty="0"/>
              <a:t>); </a:t>
            </a:r>
          </a:p>
          <a:p>
            <a:r>
              <a:rPr lang="ru-RU" dirty="0"/>
              <a:t>- </a:t>
            </a:r>
            <a:r>
              <a:rPr lang="ru-RU" dirty="0" err="1"/>
              <a:t>контролі</a:t>
            </a:r>
            <a:r>
              <a:rPr lang="ru-RU" dirty="0"/>
              <a:t> (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організаціі</a:t>
            </a:r>
            <a:r>
              <a:rPr lang="ru-RU" dirty="0"/>
              <a:t>̈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). </a:t>
            </a:r>
          </a:p>
          <a:p>
            <a:endParaRPr lang="ru-RU" dirty="0"/>
          </a:p>
          <a:p>
            <a:r>
              <a:rPr lang="ru-RU" b="1" dirty="0" err="1"/>
              <a:t>Функціями</a:t>
            </a:r>
            <a:r>
              <a:rPr lang="ru-RU" b="1" dirty="0"/>
              <a:t> </a:t>
            </a:r>
            <a:r>
              <a:rPr lang="ru-RU" b="1" dirty="0" err="1"/>
              <a:t>керівноі</a:t>
            </a:r>
            <a:r>
              <a:rPr lang="ru-RU" b="1" dirty="0"/>
              <a:t>̈ </a:t>
            </a:r>
            <a:r>
              <a:rPr lang="ru-RU" b="1" dirty="0" err="1"/>
              <a:t>підсистеми</a:t>
            </a:r>
            <a:r>
              <a:rPr lang="ru-RU" b="1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організація</a:t>
            </a:r>
            <a:r>
              <a:rPr lang="ru-RU" b="1" dirty="0"/>
              <a:t>: </a:t>
            </a:r>
          </a:p>
          <a:p>
            <a:r>
              <a:rPr lang="ru-RU" dirty="0"/>
              <a:t>-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ризиком</a:t>
            </a:r>
            <a:r>
              <a:rPr lang="ru-RU" dirty="0"/>
              <a:t>, </a:t>
            </a:r>
            <a:r>
              <a:rPr lang="ru-RU" dirty="0" err="1"/>
              <a:t>ризиковими</a:t>
            </a:r>
            <a:r>
              <a:rPr lang="ru-RU" dirty="0"/>
              <a:t> </a:t>
            </a:r>
            <a:r>
              <a:rPr lang="ru-RU" dirty="0" err="1"/>
              <a:t>вкладеннями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ступеню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зв’язків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. </a:t>
            </a:r>
          </a:p>
          <a:p>
            <a:r>
              <a:rPr lang="ru-RU" dirty="0"/>
              <a:t>Як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ризик</a:t>
            </a:r>
            <a:r>
              <a:rPr lang="ru-RU" dirty="0"/>
              <a:t>-менеджмент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і </a:t>
            </a:r>
            <a:r>
              <a:rPr lang="ru-RU" dirty="0" err="1"/>
              <a:t>тактичних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3158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3F959FD-B334-8C4D-B890-717ACFEF3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51263"/>
            <a:ext cx="10307341" cy="5590100"/>
          </a:xfrm>
        </p:spPr>
        <p:txBody>
          <a:bodyPr/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курс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̆, в основу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прийоми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обирати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дедуктивну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співставлення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майбутні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майже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здійсненні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̆. На рис. 8.1 наведено блок-схему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5013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6F97CE3-C6FA-404A-B8B9-334545EB3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458" y="220592"/>
            <a:ext cx="7234126" cy="5821434"/>
          </a:xfrm>
        </p:spPr>
      </p:pic>
    </p:spTree>
    <p:extLst>
      <p:ext uri="{BB962C8B-B14F-4D97-AF65-F5344CB8AC3E}">
        <p14:creationId xmlns:p14="http://schemas.microsoft.com/office/powerpoint/2010/main" val="300541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447D5E-52BC-7B44-8A89-A12276D55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94" y="356261"/>
            <a:ext cx="8597108" cy="5685102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всієі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найменш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ймовірних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ідентифікованих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найбільш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та методично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порівняльноі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критеріїв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487486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{1D48E0E8-C2F9-C44C-8351-991745A94D75}tf10001060</Template>
  <TotalTime>49</TotalTime>
  <Words>2982</Words>
  <Application>Microsoft Macintosh PowerPoint</Application>
  <PresentationFormat>Широкоэкранный</PresentationFormat>
  <Paragraphs>105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Trebuchet MS</vt:lpstr>
      <vt:lpstr>Wingdings 3</vt:lpstr>
      <vt:lpstr>Аспект</vt:lpstr>
      <vt:lpstr>   Особливості управління ризиками господарської діяльності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Особливості управління ризиками господарської діяльності  </dc:title>
  <dc:creator>Александр Ткачук</dc:creator>
  <cp:lastModifiedBy>Александр Ткачук</cp:lastModifiedBy>
  <cp:revision>6</cp:revision>
  <dcterms:created xsi:type="dcterms:W3CDTF">2021-10-19T14:55:24Z</dcterms:created>
  <dcterms:modified xsi:type="dcterms:W3CDTF">2021-10-19T15:45:05Z</dcterms:modified>
</cp:coreProperties>
</file>