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73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405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884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073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46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92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813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350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235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63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159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AC28794-88BD-406D-BEF9-6FA6E4DF744A}" type="datetimeFigureOut">
              <a:rPr lang="uk-UA" smtClean="0"/>
              <a:t>18.03.2024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89DBA86-C968-4FE6-B5F2-63E7B308CE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996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Побудова відвалу</a:t>
            </a:r>
            <a:endParaRPr lang="uk-UA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60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Порядок виконання робіт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Визначаємо ширину відвалу по кожному перерізу.</a:t>
            </a:r>
          </a:p>
          <a:p>
            <a:r>
              <a:rPr lang="uk-UA" dirty="0" smtClean="0"/>
              <a:t>2. Визначаємо відстань між віссю траншеї та віссю відвалу.</a:t>
            </a:r>
          </a:p>
          <a:p>
            <a:r>
              <a:rPr lang="uk-UA" dirty="0" smtClean="0"/>
              <a:t>3. Намічаємо вісь відвала паралельно до осі траншеї.</a:t>
            </a:r>
          </a:p>
          <a:p>
            <a:r>
              <a:rPr lang="uk-UA" dirty="0" smtClean="0"/>
              <a:t>4. Визначаємо вихідні дані для виносу осі траншеї та її елементів в натуру.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58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6891" y="277091"/>
            <a:ext cx="9875520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/>
              <a:t>Визначення ширини відвалу по кожному перерізу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526" y="1854856"/>
            <a:ext cx="3567623" cy="433035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820" y="1140504"/>
            <a:ext cx="3426568" cy="535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7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dirty="0" smtClean="0"/>
              <a:t>Визначення </a:t>
            </a:r>
            <a:r>
              <a:rPr lang="uk-UA" sz="3600" b="1" dirty="0"/>
              <a:t>відстань між віссю траншеї та віссю </a:t>
            </a:r>
            <a:r>
              <a:rPr lang="uk-UA" sz="3600" b="1" dirty="0" smtClean="0"/>
              <a:t>відвалу при максимальній ширині відвалу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055" y="1456993"/>
            <a:ext cx="4209409" cy="160948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965" y="3066473"/>
            <a:ext cx="8323587" cy="340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811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99" y="725171"/>
            <a:ext cx="9875520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err="1" smtClean="0"/>
              <a:t>Намічаємо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вісь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відвала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паралельно</a:t>
            </a:r>
            <a:r>
              <a:rPr lang="ru-RU" sz="3600" b="1" dirty="0" smtClean="0"/>
              <a:t> до </a:t>
            </a:r>
            <a:r>
              <a:rPr lang="ru-RU" sz="3600" b="1" dirty="0" err="1" smtClean="0"/>
              <a:t>осі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траншеї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порівнюємо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максимальну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глибину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траншеї</a:t>
            </a:r>
            <a:r>
              <a:rPr lang="ru-RU" sz="3600" b="1" dirty="0" smtClean="0"/>
              <a:t> з </a:t>
            </a:r>
            <a:r>
              <a:rPr lang="ru-RU" sz="3600" b="1" dirty="0" err="1" smtClean="0"/>
              <a:t>глибиною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черпання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064" y="1813676"/>
            <a:ext cx="7325390" cy="4689434"/>
          </a:xfrm>
        </p:spPr>
      </p:pic>
    </p:spTree>
    <p:extLst>
      <p:ext uri="{BB962C8B-B14F-4D97-AF65-F5344CB8AC3E}">
        <p14:creationId xmlns:p14="http://schemas.microsoft.com/office/powerpoint/2010/main" val="331821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99" y="683491"/>
            <a:ext cx="9875520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Визначаємо вихідні дані для виносу осі траншеї та її елементів в </a:t>
            </a:r>
            <a:r>
              <a:rPr lang="uk-UA" sz="3600" b="1" dirty="0" smtClean="0"/>
              <a:t>натуру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510" y="2159924"/>
            <a:ext cx="8646499" cy="3369018"/>
          </a:xfrm>
        </p:spPr>
      </p:pic>
    </p:spTree>
    <p:extLst>
      <p:ext uri="{BB962C8B-B14F-4D97-AF65-F5344CB8AC3E}">
        <p14:creationId xmlns:p14="http://schemas.microsoft.com/office/powerpoint/2010/main" val="377725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/>
              <a:t>Визначаємо</a:t>
            </a:r>
            <a:r>
              <a:rPr lang="ru-RU" sz="3200" b="1" dirty="0"/>
              <a:t> </a:t>
            </a:r>
            <a:r>
              <a:rPr lang="ru-RU" sz="3200" b="1" dirty="0" err="1"/>
              <a:t>вихідні</a:t>
            </a:r>
            <a:r>
              <a:rPr lang="ru-RU" sz="3200" b="1" dirty="0"/>
              <a:t> </a:t>
            </a:r>
            <a:r>
              <a:rPr lang="ru-RU" sz="3200" b="1" dirty="0" err="1"/>
              <a:t>дані</a:t>
            </a:r>
            <a:r>
              <a:rPr lang="ru-RU" sz="3200" b="1" dirty="0"/>
              <a:t> для </a:t>
            </a:r>
            <a:r>
              <a:rPr lang="ru-RU" sz="3200" b="1" dirty="0" err="1"/>
              <a:t>виносу</a:t>
            </a:r>
            <a:r>
              <a:rPr lang="ru-RU" sz="3200" b="1" dirty="0"/>
              <a:t> </a:t>
            </a:r>
            <a:r>
              <a:rPr lang="ru-RU" sz="3200" b="1" dirty="0" err="1"/>
              <a:t>осі</a:t>
            </a:r>
            <a:r>
              <a:rPr lang="ru-RU" sz="3200" b="1" dirty="0"/>
              <a:t> </a:t>
            </a:r>
            <a:r>
              <a:rPr lang="ru-RU" sz="3200" b="1" dirty="0" err="1"/>
              <a:t>траншеї</a:t>
            </a:r>
            <a:r>
              <a:rPr lang="ru-RU" sz="3200" b="1" dirty="0"/>
              <a:t> та </a:t>
            </a:r>
            <a:r>
              <a:rPr lang="ru-RU" sz="3200" b="1" dirty="0" err="1"/>
              <a:t>її</a:t>
            </a:r>
            <a:r>
              <a:rPr lang="ru-RU" sz="3200" b="1" dirty="0"/>
              <a:t> </a:t>
            </a:r>
            <a:r>
              <a:rPr lang="ru-RU" sz="3200" b="1" dirty="0" err="1"/>
              <a:t>елементів</a:t>
            </a:r>
            <a:r>
              <a:rPr lang="ru-RU" sz="3200" b="1" dirty="0"/>
              <a:t> в натуру</a:t>
            </a:r>
            <a:endParaRPr lang="uk-UA" sz="32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68" y="2791176"/>
            <a:ext cx="4477605" cy="142060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344" y="2791176"/>
            <a:ext cx="3426153" cy="237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1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/>
              <a:t>Визначаємо</a:t>
            </a:r>
            <a:r>
              <a:rPr lang="ru-RU" sz="3200" b="1" dirty="0"/>
              <a:t> </a:t>
            </a:r>
            <a:r>
              <a:rPr lang="ru-RU" sz="3200" b="1" dirty="0" err="1"/>
              <a:t>вихідні</a:t>
            </a:r>
            <a:r>
              <a:rPr lang="ru-RU" sz="3200" b="1" dirty="0"/>
              <a:t> </a:t>
            </a:r>
            <a:r>
              <a:rPr lang="ru-RU" sz="3200" b="1" dirty="0" err="1"/>
              <a:t>дані</a:t>
            </a:r>
            <a:r>
              <a:rPr lang="ru-RU" sz="3200" b="1" dirty="0"/>
              <a:t> для </a:t>
            </a:r>
            <a:r>
              <a:rPr lang="ru-RU" sz="3200" b="1" dirty="0" err="1"/>
              <a:t>виносу</a:t>
            </a:r>
            <a:r>
              <a:rPr lang="ru-RU" sz="3200" b="1" dirty="0"/>
              <a:t> </a:t>
            </a:r>
            <a:r>
              <a:rPr lang="ru-RU" sz="3200" b="1" dirty="0" err="1"/>
              <a:t>осі</a:t>
            </a:r>
            <a:r>
              <a:rPr lang="ru-RU" sz="3200" b="1" dirty="0"/>
              <a:t> </a:t>
            </a:r>
            <a:r>
              <a:rPr lang="ru-RU" sz="3200" b="1" dirty="0" err="1"/>
              <a:t>траншеї</a:t>
            </a:r>
            <a:r>
              <a:rPr lang="ru-RU" sz="3200" b="1" dirty="0"/>
              <a:t> та </a:t>
            </a:r>
            <a:r>
              <a:rPr lang="ru-RU" sz="3200" b="1" dirty="0" err="1"/>
              <a:t>її</a:t>
            </a:r>
            <a:r>
              <a:rPr lang="ru-RU" sz="3200" b="1" dirty="0"/>
              <a:t> </a:t>
            </a:r>
            <a:r>
              <a:rPr lang="ru-RU" sz="3200" b="1" dirty="0" err="1"/>
              <a:t>елементів</a:t>
            </a:r>
            <a:r>
              <a:rPr lang="ru-RU" sz="3200" b="1" dirty="0"/>
              <a:t> в натуру</a:t>
            </a:r>
            <a:endParaRPr lang="uk-UA" sz="3200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64" y="2215342"/>
            <a:ext cx="6389099" cy="3194550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272" y="1754911"/>
            <a:ext cx="4800337" cy="426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/>
              <a:t>Визначаємо</a:t>
            </a:r>
            <a:r>
              <a:rPr lang="ru-RU" sz="3200" b="1" dirty="0"/>
              <a:t> </a:t>
            </a:r>
            <a:r>
              <a:rPr lang="ru-RU" sz="3200" b="1" dirty="0" err="1"/>
              <a:t>вихідні</a:t>
            </a:r>
            <a:r>
              <a:rPr lang="ru-RU" sz="3200" b="1" dirty="0"/>
              <a:t> </a:t>
            </a:r>
            <a:r>
              <a:rPr lang="ru-RU" sz="3200" b="1" dirty="0" err="1"/>
              <a:t>дані</a:t>
            </a:r>
            <a:r>
              <a:rPr lang="ru-RU" sz="3200" b="1" dirty="0"/>
              <a:t> для </a:t>
            </a:r>
            <a:r>
              <a:rPr lang="ru-RU" sz="3200" b="1" dirty="0" err="1"/>
              <a:t>виносу</a:t>
            </a:r>
            <a:r>
              <a:rPr lang="ru-RU" sz="3200" b="1" dirty="0"/>
              <a:t> </a:t>
            </a:r>
            <a:r>
              <a:rPr lang="ru-RU" sz="3200" b="1" dirty="0" err="1"/>
              <a:t>осі</a:t>
            </a:r>
            <a:r>
              <a:rPr lang="ru-RU" sz="3200" b="1" dirty="0"/>
              <a:t> </a:t>
            </a:r>
            <a:r>
              <a:rPr lang="ru-RU" sz="3200" b="1" dirty="0" err="1"/>
              <a:t>траншеї</a:t>
            </a:r>
            <a:r>
              <a:rPr lang="ru-RU" sz="3200" b="1" dirty="0"/>
              <a:t> та </a:t>
            </a:r>
            <a:r>
              <a:rPr lang="ru-RU" sz="3200" b="1" dirty="0" err="1"/>
              <a:t>її</a:t>
            </a:r>
            <a:r>
              <a:rPr lang="ru-RU" sz="3200" b="1" dirty="0"/>
              <a:t> </a:t>
            </a:r>
            <a:r>
              <a:rPr lang="ru-RU" sz="3200" b="1" dirty="0" err="1"/>
              <a:t>елементів</a:t>
            </a:r>
            <a:r>
              <a:rPr lang="ru-RU" sz="3200" b="1" dirty="0"/>
              <a:t> в натуру</a:t>
            </a:r>
            <a:endParaRPr lang="uk-UA" sz="32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161" y="2207833"/>
            <a:ext cx="9007198" cy="3389403"/>
          </a:xfrm>
        </p:spPr>
      </p:pic>
    </p:spTree>
    <p:extLst>
      <p:ext uri="{BB962C8B-B14F-4D97-AF65-F5344CB8AC3E}">
        <p14:creationId xmlns:p14="http://schemas.microsoft.com/office/powerpoint/2010/main" val="311812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49</TotalTime>
  <Words>131</Words>
  <Application>Microsoft Office PowerPoint</Application>
  <PresentationFormat>Широкоэкранный</PresentationFormat>
  <Paragraphs>13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Corbel</vt:lpstr>
      <vt:lpstr>Базис</vt:lpstr>
      <vt:lpstr>Побудова відвалу</vt:lpstr>
      <vt:lpstr>Порядок виконання робіт</vt:lpstr>
      <vt:lpstr>Визначення ширини відвалу по кожному перерізу </vt:lpstr>
      <vt:lpstr>Визначення відстань між віссю траншеї та віссю відвалу при максимальній ширині відвалу </vt:lpstr>
      <vt:lpstr>Намічаємо вісь відвала паралельно до осі траншеї та порівнюємо максимальну глибину траншеї з глибиною черпання </vt:lpstr>
      <vt:lpstr>Визначаємо вихідні дані для виносу осі траншеї та її елементів в натуру </vt:lpstr>
      <vt:lpstr>Визначаємо вихідні дані для виносу осі траншеї та її елементів в натуру</vt:lpstr>
      <vt:lpstr>Визначаємо вихідні дані для виносу осі траншеї та її елементів в натуру</vt:lpstr>
      <vt:lpstr>Визначаємо вихідні дані для виносу осі траншеї та її елементів в натуру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Побудова відвалу</dc:title>
  <dc:creator>ADMIN</dc:creator>
  <cp:lastModifiedBy>ADMIN</cp:lastModifiedBy>
  <cp:revision>5</cp:revision>
  <dcterms:created xsi:type="dcterms:W3CDTF">2024-03-18T15:11:33Z</dcterms:created>
  <dcterms:modified xsi:type="dcterms:W3CDTF">2024-03-18T16:01:07Z</dcterms:modified>
</cp:coreProperties>
</file>