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0" r:id="rId5"/>
    <p:sldId id="261" r:id="rId6"/>
    <p:sldId id="263" r:id="rId7"/>
    <p:sldId id="26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62753-F5AD-402A-823D-67739051E2EC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AC4FB-4338-4CB7-A81B-AFA2EB4F7F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669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62753-F5AD-402A-823D-67739051E2EC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AC4FB-4338-4CB7-A81B-AFA2EB4F7F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55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62753-F5AD-402A-823D-67739051E2EC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AC4FB-4338-4CB7-A81B-AFA2EB4F7F7F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4938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62753-F5AD-402A-823D-67739051E2EC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AC4FB-4338-4CB7-A81B-AFA2EB4F7F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902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62753-F5AD-402A-823D-67739051E2EC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AC4FB-4338-4CB7-A81B-AFA2EB4F7F7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6134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62753-F5AD-402A-823D-67739051E2EC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AC4FB-4338-4CB7-A81B-AFA2EB4F7F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155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62753-F5AD-402A-823D-67739051E2EC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AC4FB-4338-4CB7-A81B-AFA2EB4F7F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822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62753-F5AD-402A-823D-67739051E2EC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AC4FB-4338-4CB7-A81B-AFA2EB4F7F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69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62753-F5AD-402A-823D-67739051E2EC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AC4FB-4338-4CB7-A81B-AFA2EB4F7F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608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62753-F5AD-402A-823D-67739051E2EC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AC4FB-4338-4CB7-A81B-AFA2EB4F7F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744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62753-F5AD-402A-823D-67739051E2EC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AC4FB-4338-4CB7-A81B-AFA2EB4F7F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196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62753-F5AD-402A-823D-67739051E2EC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AC4FB-4338-4CB7-A81B-AFA2EB4F7F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207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62753-F5AD-402A-823D-67739051E2EC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AC4FB-4338-4CB7-A81B-AFA2EB4F7F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110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62753-F5AD-402A-823D-67739051E2EC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AC4FB-4338-4CB7-A81B-AFA2EB4F7F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661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62753-F5AD-402A-823D-67739051E2EC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AC4FB-4338-4CB7-A81B-AFA2EB4F7F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180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62753-F5AD-402A-823D-67739051E2EC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AC4FB-4338-4CB7-A81B-AFA2EB4F7F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753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62753-F5AD-402A-823D-67739051E2EC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81AC4FB-4338-4CB7-A81B-AFA2EB4F7F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34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0462" y="2945448"/>
            <a:ext cx="8089147" cy="1646302"/>
          </a:xfrm>
        </p:spPr>
        <p:txBody>
          <a:bodyPr/>
          <a:lstStyle/>
          <a:p>
            <a:r>
              <a:rPr lang="ru-RU" sz="4800" b="1" dirty="0" err="1"/>
              <a:t>Картографія</a:t>
            </a:r>
            <a:r>
              <a:rPr lang="ru-RU" sz="4800" b="1" dirty="0"/>
              <a:t> з основами </a:t>
            </a:r>
            <a:r>
              <a:rPr lang="ru-RU" sz="4800" b="1" dirty="0" err="1"/>
              <a:t>комп'ютерних</a:t>
            </a:r>
            <a:r>
              <a:rPr lang="ru-RU" sz="4800" b="1" dirty="0"/>
              <a:t> </a:t>
            </a:r>
            <a:r>
              <a:rPr lang="ru-RU" sz="4800" b="1" dirty="0" err="1"/>
              <a:t>технологій</a:t>
            </a:r>
            <a:r>
              <a:rPr lang="ru-RU" sz="4800" b="1" dirty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0822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err="1" smtClean="0"/>
              <a:t>Давидова</a:t>
            </a:r>
            <a:r>
              <a:rPr lang="ru-RU" sz="4400" b="1" dirty="0" smtClean="0"/>
              <a:t> </a:t>
            </a:r>
            <a:r>
              <a:rPr lang="uk-UA" sz="4400" b="1" dirty="0" smtClean="0"/>
              <a:t>Ірина Володимирівна</a:t>
            </a:r>
            <a:endParaRPr lang="ru-RU" sz="4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209" t="4393" r="7477" b="4693"/>
          <a:stretch/>
        </p:blipFill>
        <p:spPr>
          <a:xfrm>
            <a:off x="5885645" y="1878884"/>
            <a:ext cx="3013656" cy="3528812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677334" y="2143679"/>
            <a:ext cx="483361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 smtClean="0"/>
              <a:t>Лекції, практичні заняття, лабораторні роботи</a:t>
            </a:r>
          </a:p>
          <a:p>
            <a:r>
              <a:rPr lang="uk-UA" dirty="0" smtClean="0"/>
              <a:t>Доцент кафедри екології</a:t>
            </a:r>
          </a:p>
          <a:p>
            <a:r>
              <a:rPr lang="uk-UA" dirty="0" smtClean="0"/>
              <a:t>Аудиторія 119 а</a:t>
            </a:r>
          </a:p>
          <a:p>
            <a:r>
              <a:rPr lang="uk-UA" dirty="0" err="1" smtClean="0"/>
              <a:t>Тел</a:t>
            </a:r>
            <a:r>
              <a:rPr lang="uk-UA" dirty="0" smtClean="0"/>
              <a:t>.: 0671832283</a:t>
            </a:r>
          </a:p>
          <a:p>
            <a:r>
              <a:rPr lang="en-US" dirty="0" smtClean="0"/>
              <a:t>Email: davydvairina2@gmail.com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5655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77780"/>
            <a:ext cx="8596668" cy="1320800"/>
          </a:xfrm>
        </p:spPr>
        <p:txBody>
          <a:bodyPr/>
          <a:lstStyle/>
          <a:p>
            <a:pPr algn="ctr"/>
            <a:r>
              <a:rPr lang="ru-RU" b="1" dirty="0" err="1"/>
              <a:t>Картографія</a:t>
            </a:r>
            <a:r>
              <a:rPr lang="ru-RU" b="1" dirty="0"/>
              <a:t> з основами </a:t>
            </a:r>
            <a:r>
              <a:rPr lang="ru-RU" b="1" dirty="0" err="1"/>
              <a:t>комп'ютерних</a:t>
            </a:r>
            <a:r>
              <a:rPr lang="ru-RU" b="1" dirty="0"/>
              <a:t> </a:t>
            </a:r>
            <a:r>
              <a:rPr lang="ru-RU" b="1" dirty="0" err="1"/>
              <a:t>технологій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54527"/>
            <a:ext cx="8596668" cy="3880773"/>
          </a:xfrm>
        </p:spPr>
        <p:txBody>
          <a:bodyPr/>
          <a:lstStyle/>
          <a:p>
            <a:r>
              <a:rPr lang="uk-UA" dirty="0" smtClean="0"/>
              <a:t>Цикл дисциплін фахової підготовки</a:t>
            </a:r>
          </a:p>
          <a:p>
            <a:r>
              <a:rPr lang="uk-UA" dirty="0" smtClean="0"/>
              <a:t>Виб</a:t>
            </a:r>
            <a:r>
              <a:rPr lang="uk-UA" dirty="0"/>
              <a:t>і</a:t>
            </a:r>
            <a:r>
              <a:rPr lang="uk-UA" dirty="0" smtClean="0"/>
              <a:t>ркова </a:t>
            </a:r>
            <a:r>
              <a:rPr lang="uk-UA" dirty="0" smtClean="0"/>
              <a:t>дисципліна</a:t>
            </a:r>
          </a:p>
          <a:p>
            <a:r>
              <a:rPr lang="uk-UA" dirty="0" smtClean="0"/>
              <a:t>Семестр: 3-4 </a:t>
            </a:r>
          </a:p>
          <a:p>
            <a:r>
              <a:rPr lang="uk-UA" dirty="0" smtClean="0"/>
              <a:t>Загальний обсяг: 210 годин</a:t>
            </a:r>
          </a:p>
          <a:p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кредитів</a:t>
            </a:r>
            <a:r>
              <a:rPr lang="ru-RU" dirty="0"/>
              <a:t> </a:t>
            </a:r>
            <a:r>
              <a:rPr lang="en-US" dirty="0" smtClean="0"/>
              <a:t>ECTS</a:t>
            </a:r>
            <a:r>
              <a:rPr lang="uk-UA" dirty="0" smtClean="0"/>
              <a:t>: 7 кредитів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8262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2393" y="398629"/>
            <a:ext cx="8596668" cy="665408"/>
          </a:xfrm>
        </p:spPr>
        <p:txBody>
          <a:bodyPr>
            <a:normAutofit/>
          </a:bodyPr>
          <a:lstStyle/>
          <a:p>
            <a:r>
              <a:rPr lang="ru-RU" b="1" dirty="0"/>
              <a:t>Мета </a:t>
            </a:r>
            <a:r>
              <a:rPr lang="ru-RU" b="1" dirty="0" err="1"/>
              <a:t>викладання</a:t>
            </a:r>
            <a:r>
              <a:rPr lang="ru-RU" b="1" dirty="0"/>
              <a:t> </a:t>
            </a:r>
            <a:r>
              <a:rPr lang="ru-RU" b="1" dirty="0" err="1"/>
              <a:t>дисципліни</a:t>
            </a:r>
            <a:r>
              <a:rPr lang="ru-RU" b="1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2393" y="1064037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 smtClean="0"/>
              <a:t>ознайомлення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майбутніх</a:t>
            </a:r>
            <a:r>
              <a:rPr lang="ru-RU" sz="2000" dirty="0" smtClean="0"/>
              <a:t> </a:t>
            </a:r>
            <a:r>
              <a:rPr lang="ru-RU" sz="2000" dirty="0" err="1" smtClean="0"/>
              <a:t>спеціалістів-екологів</a:t>
            </a:r>
            <a:r>
              <a:rPr lang="ru-RU" sz="2000" dirty="0" smtClean="0"/>
              <a:t> </a:t>
            </a:r>
            <a:r>
              <a:rPr lang="ru-RU" sz="2000" dirty="0" err="1" smtClean="0"/>
              <a:t>зі</a:t>
            </a:r>
            <a:r>
              <a:rPr lang="ru-RU" sz="2000" dirty="0" smtClean="0"/>
              <a:t> способами </a:t>
            </a:r>
            <a:r>
              <a:rPr lang="ru-RU" sz="2000" dirty="0" err="1" smtClean="0"/>
              <a:t>вивчення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земної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поверхні</a:t>
            </a:r>
            <a:r>
              <a:rPr lang="ru-RU" sz="2000" dirty="0" smtClean="0"/>
              <a:t> та </a:t>
            </a:r>
            <a:r>
              <a:rPr lang="ru-RU" sz="2000" dirty="0" err="1" smtClean="0"/>
              <a:t>можливості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її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відображення</a:t>
            </a:r>
            <a:r>
              <a:rPr lang="ru-RU" sz="2000" dirty="0" smtClean="0"/>
              <a:t> на картах та </a:t>
            </a:r>
            <a:r>
              <a:rPr lang="ru-RU" sz="2000" dirty="0" err="1" smtClean="0"/>
              <a:t>топопланах</a:t>
            </a:r>
            <a:r>
              <a:rPr lang="ru-RU" sz="2000" dirty="0" smtClean="0"/>
              <a:t>, </a:t>
            </a:r>
            <a:r>
              <a:rPr lang="ru-RU" sz="2000" dirty="0" err="1" smtClean="0"/>
              <a:t>набуття</a:t>
            </a:r>
            <a:r>
              <a:rPr lang="ru-RU" sz="2000" dirty="0" smtClean="0"/>
              <a:t> </a:t>
            </a:r>
            <a:r>
              <a:rPr lang="ru-RU" sz="2000" dirty="0" err="1" smtClean="0"/>
              <a:t>навичок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використання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методів</a:t>
            </a:r>
            <a:r>
              <a:rPr lang="ru-RU" sz="2000" dirty="0" smtClean="0"/>
              <a:t> </a:t>
            </a:r>
            <a:r>
              <a:rPr lang="ru-RU" sz="2000" dirty="0" err="1" smtClean="0"/>
              <a:t>складання</a:t>
            </a:r>
            <a:r>
              <a:rPr lang="ru-RU" sz="2000" dirty="0" smtClean="0"/>
              <a:t> та </a:t>
            </a:r>
            <a:r>
              <a:rPr lang="ru-RU" sz="2000" dirty="0" err="1" smtClean="0"/>
              <a:t>використання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різноманітної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картографічної</a:t>
            </a:r>
            <a:r>
              <a:rPr lang="ru-RU" sz="2000" dirty="0" smtClean="0"/>
              <a:t> й </a:t>
            </a:r>
            <a:r>
              <a:rPr lang="ru-RU" sz="2000" dirty="0" err="1" smtClean="0"/>
              <a:t>топографічної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продукції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2345" t="48096"/>
          <a:stretch/>
        </p:blipFill>
        <p:spPr>
          <a:xfrm>
            <a:off x="3657600" y="3169926"/>
            <a:ext cx="5203065" cy="345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988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855" y="2172907"/>
            <a:ext cx="3202028" cy="44841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2751" y="609600"/>
            <a:ext cx="4459600" cy="2829059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33416" y="567040"/>
            <a:ext cx="2720898" cy="33095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4992" y="3876541"/>
            <a:ext cx="4215117" cy="20828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900" y="4713667"/>
            <a:ext cx="2509414" cy="169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426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1318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Розподіл навантаження за семестрами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42403"/>
            <a:ext cx="8596668" cy="4639456"/>
          </a:xfrm>
        </p:spPr>
        <p:txBody>
          <a:bodyPr>
            <a:normAutofit/>
          </a:bodyPr>
          <a:lstStyle/>
          <a:p>
            <a:r>
              <a:rPr lang="uk-UA" sz="2000" b="1" dirty="0" smtClean="0">
                <a:solidFill>
                  <a:schemeClr val="accent2"/>
                </a:solidFill>
              </a:rPr>
              <a:t>Перший семестр</a:t>
            </a:r>
          </a:p>
          <a:p>
            <a:r>
              <a:rPr lang="uk-UA" dirty="0" smtClean="0"/>
              <a:t>16 </a:t>
            </a:r>
            <a:r>
              <a:rPr lang="uk-UA" dirty="0" smtClean="0"/>
              <a:t>лекцій </a:t>
            </a:r>
            <a:r>
              <a:rPr lang="uk-UA" dirty="0" smtClean="0"/>
              <a:t>(32 години)</a:t>
            </a:r>
            <a:endParaRPr lang="uk-UA" dirty="0" smtClean="0"/>
          </a:p>
          <a:p>
            <a:r>
              <a:rPr lang="uk-UA" dirty="0" smtClean="0"/>
              <a:t>8 практичних занять (16 годин)</a:t>
            </a:r>
          </a:p>
          <a:p>
            <a:r>
              <a:rPr lang="uk-UA" dirty="0" smtClean="0"/>
              <a:t>8 лабораторних робіт (32 </a:t>
            </a:r>
            <a:r>
              <a:rPr lang="uk-UA" dirty="0" smtClean="0"/>
              <a:t>години)</a:t>
            </a:r>
            <a:endParaRPr lang="uk-UA" dirty="0" smtClean="0"/>
          </a:p>
          <a:p>
            <a:r>
              <a:rPr lang="uk-UA" dirty="0" smtClean="0"/>
              <a:t>Форма контролю – залік</a:t>
            </a:r>
          </a:p>
          <a:p>
            <a:endParaRPr lang="uk-UA" dirty="0" smtClean="0"/>
          </a:p>
          <a:p>
            <a:r>
              <a:rPr lang="uk-UA" sz="2000" b="1" dirty="0" smtClean="0">
                <a:solidFill>
                  <a:schemeClr val="accent2"/>
                </a:solidFill>
              </a:rPr>
              <a:t>Другий семестр</a:t>
            </a:r>
            <a:endParaRPr lang="uk-UA" sz="2000" b="1" dirty="0">
              <a:solidFill>
                <a:schemeClr val="accent2"/>
              </a:solidFill>
            </a:endParaRPr>
          </a:p>
          <a:p>
            <a:r>
              <a:rPr lang="uk-UA" dirty="0" smtClean="0"/>
              <a:t>8 </a:t>
            </a:r>
            <a:r>
              <a:rPr lang="uk-UA" dirty="0"/>
              <a:t>практичних занять </a:t>
            </a:r>
            <a:r>
              <a:rPr lang="uk-UA" dirty="0" smtClean="0"/>
              <a:t>(</a:t>
            </a:r>
            <a:r>
              <a:rPr lang="uk-UA" dirty="0" smtClean="0"/>
              <a:t>16 </a:t>
            </a:r>
            <a:r>
              <a:rPr lang="uk-UA" dirty="0"/>
              <a:t>годин</a:t>
            </a:r>
            <a:r>
              <a:rPr lang="uk-UA" dirty="0" smtClean="0"/>
              <a:t>)</a:t>
            </a:r>
          </a:p>
          <a:p>
            <a:r>
              <a:rPr lang="uk-UA" dirty="0" smtClean="0"/>
              <a:t>8 </a:t>
            </a:r>
            <a:r>
              <a:rPr lang="uk-UA" dirty="0"/>
              <a:t>лабораторних </a:t>
            </a:r>
            <a:r>
              <a:rPr lang="uk-UA" dirty="0" smtClean="0"/>
              <a:t>роботи </a:t>
            </a:r>
            <a:r>
              <a:rPr lang="uk-UA" dirty="0" smtClean="0"/>
              <a:t>(32 </a:t>
            </a:r>
            <a:r>
              <a:rPr lang="uk-UA" dirty="0"/>
              <a:t>годин</a:t>
            </a:r>
            <a:r>
              <a:rPr lang="uk-UA" dirty="0" smtClean="0"/>
              <a:t>)</a:t>
            </a:r>
            <a:endParaRPr lang="uk-UA" dirty="0"/>
          </a:p>
          <a:p>
            <a:r>
              <a:rPr lang="uk-UA" dirty="0" smtClean="0"/>
              <a:t>Форма </a:t>
            </a:r>
            <a:r>
              <a:rPr lang="uk-UA" dirty="0"/>
              <a:t>контролю – </a:t>
            </a:r>
            <a:r>
              <a:rPr lang="uk-UA" dirty="0" smtClean="0"/>
              <a:t>екзамен</a:t>
            </a:r>
            <a:endParaRPr lang="uk-UA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3493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302" y="1042386"/>
            <a:ext cx="8596668" cy="1320800"/>
          </a:xfrm>
        </p:spPr>
        <p:txBody>
          <a:bodyPr/>
          <a:lstStyle/>
          <a:p>
            <a:r>
              <a:rPr lang="ru-RU" dirty="0" err="1"/>
              <a:t>Загальні</a:t>
            </a:r>
            <a:r>
              <a:rPr lang="ru-RU" dirty="0"/>
              <a:t> </a:t>
            </a:r>
            <a:r>
              <a:rPr lang="ru-RU" dirty="0" smtClean="0"/>
              <a:t>та </a:t>
            </a:r>
            <a:r>
              <a:rPr lang="ru-RU" dirty="0" err="1" smtClean="0"/>
              <a:t>фахові</a:t>
            </a:r>
            <a:r>
              <a:rPr lang="ru-RU" dirty="0" smtClean="0"/>
              <a:t> </a:t>
            </a:r>
            <a:r>
              <a:rPr lang="ru-RU" dirty="0" err="1" smtClean="0"/>
              <a:t>компетентності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726" y="1836326"/>
            <a:ext cx="8596668" cy="2038454"/>
          </a:xfrm>
        </p:spPr>
        <p:txBody>
          <a:bodyPr>
            <a:normAutofit/>
          </a:bodyPr>
          <a:lstStyle/>
          <a:p>
            <a:pPr fontAlgn="auto"/>
            <a:r>
              <a:rPr lang="uk-UA" dirty="0"/>
              <a:t>К02. Навички використання інформаційних і комунікаційних технологій.</a:t>
            </a:r>
            <a:endParaRPr lang="ru-RU" dirty="0"/>
          </a:p>
          <a:p>
            <a:pPr fontAlgn="auto"/>
            <a:r>
              <a:rPr lang="ru-RU" dirty="0"/>
              <a:t>К12.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проводити</a:t>
            </a:r>
            <a:r>
              <a:rPr lang="ru-RU" dirty="0"/>
              <a:t> </a:t>
            </a:r>
            <a:r>
              <a:rPr lang="ru-RU" dirty="0" err="1"/>
              <a:t>спостереження</a:t>
            </a:r>
            <a:r>
              <a:rPr lang="ru-RU" dirty="0"/>
              <a:t> та </a:t>
            </a:r>
            <a:r>
              <a:rPr lang="ru-RU" dirty="0" err="1"/>
              <a:t>інструментальний</a:t>
            </a:r>
            <a:r>
              <a:rPr lang="ru-RU" dirty="0"/>
              <a:t> і </a:t>
            </a:r>
            <a:r>
              <a:rPr lang="ru-RU" dirty="0" err="1"/>
              <a:t>лабораторний</a:t>
            </a:r>
            <a:r>
              <a:rPr lang="ru-RU" dirty="0"/>
              <a:t> контроль </a:t>
            </a:r>
            <a:r>
              <a:rPr lang="ru-RU" dirty="0" err="1"/>
              <a:t>навколишнього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.</a:t>
            </a:r>
          </a:p>
          <a:p>
            <a:pPr fontAlgn="auto"/>
            <a:r>
              <a:rPr lang="ru-RU" dirty="0"/>
              <a:t>К14. </a:t>
            </a:r>
            <a:r>
              <a:rPr lang="ru-RU" dirty="0" err="1"/>
              <a:t>Здатність</a:t>
            </a:r>
            <a:r>
              <a:rPr lang="ru-RU" dirty="0"/>
              <a:t> до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інформаційних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для </a:t>
            </a:r>
            <a:r>
              <a:rPr lang="ru-RU" dirty="0" err="1"/>
              <a:t>пошуку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,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екологічних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 та </a:t>
            </a:r>
            <a:r>
              <a:rPr lang="ru-RU" dirty="0" err="1"/>
              <a:t>візуалізації</a:t>
            </a:r>
            <a:r>
              <a:rPr lang="ru-RU" dirty="0"/>
              <a:t> </a:t>
            </a:r>
            <a:r>
              <a:rPr lang="ru-RU" dirty="0" err="1"/>
              <a:t>отриманих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46726" y="3874780"/>
            <a:ext cx="979319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b="1" dirty="0"/>
              <a:t>Програмні результати навчання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05058" y="4668720"/>
            <a:ext cx="8596668" cy="3200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ПР03. </a:t>
            </a:r>
            <a:r>
              <a:rPr lang="ru-RU" dirty="0" err="1"/>
              <a:t>Навички</a:t>
            </a:r>
            <a:r>
              <a:rPr lang="ru-RU" dirty="0"/>
              <a:t> </a:t>
            </a:r>
            <a:r>
              <a:rPr lang="ru-RU" dirty="0" err="1"/>
              <a:t>оцінки</a:t>
            </a:r>
            <a:r>
              <a:rPr lang="ru-RU" dirty="0"/>
              <a:t> стану </a:t>
            </a:r>
            <a:r>
              <a:rPr lang="ru-RU" dirty="0" err="1"/>
              <a:t>довкілля</a:t>
            </a:r>
            <a:r>
              <a:rPr lang="ru-RU" dirty="0"/>
              <a:t> та </a:t>
            </a:r>
            <a:r>
              <a:rPr lang="ru-RU" dirty="0" err="1"/>
              <a:t>інструментального</a:t>
            </a:r>
            <a:r>
              <a:rPr lang="ru-RU" dirty="0"/>
              <a:t> і лабораторного контролю.</a:t>
            </a:r>
          </a:p>
          <a:p>
            <a:r>
              <a:rPr lang="ru-RU" dirty="0"/>
              <a:t>ПР11.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застосовувати</a:t>
            </a:r>
            <a:r>
              <a:rPr lang="ru-RU" dirty="0"/>
              <a:t> </a:t>
            </a:r>
            <a:r>
              <a:rPr lang="ru-RU" dirty="0" err="1"/>
              <a:t>практичні</a:t>
            </a:r>
            <a:r>
              <a:rPr lang="ru-RU" dirty="0"/>
              <a:t> </a:t>
            </a:r>
            <a:r>
              <a:rPr lang="ru-RU" dirty="0" err="1"/>
              <a:t>навички</a:t>
            </a:r>
            <a:r>
              <a:rPr lang="ru-RU" dirty="0"/>
              <a:t> </a:t>
            </a:r>
            <a:r>
              <a:rPr lang="ru-RU" dirty="0" err="1"/>
              <a:t>одержання</a:t>
            </a:r>
            <a:r>
              <a:rPr lang="ru-RU" dirty="0"/>
              <a:t> та </a:t>
            </a:r>
            <a:r>
              <a:rPr lang="ru-RU" dirty="0" err="1"/>
              <a:t>візуалізації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поточного стану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компонентів</a:t>
            </a:r>
            <a:r>
              <a:rPr lang="ru-RU" dirty="0"/>
              <a:t> </a:t>
            </a:r>
            <a:r>
              <a:rPr lang="ru-RU" dirty="0" err="1"/>
              <a:t>довкілля</a:t>
            </a:r>
            <a:r>
              <a:rPr lang="ru-RU" dirty="0"/>
              <a:t>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74302" y="318294"/>
            <a:ext cx="8724244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101 «</a:t>
            </a:r>
            <a:r>
              <a:rPr lang="ru-RU" dirty="0" err="1" smtClean="0"/>
              <a:t>Екологія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8626628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119</TotalTime>
  <Words>217</Words>
  <Application>Microsoft Office PowerPoint</Application>
  <PresentationFormat>Произвольный</PresentationFormat>
  <Paragraphs>38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Грань</vt:lpstr>
      <vt:lpstr>Картографія з основами комп'ютерних технологій  </vt:lpstr>
      <vt:lpstr>Давидова Ірина Володимирівна</vt:lpstr>
      <vt:lpstr>Картографія з основами комп'ютерних технологій</vt:lpstr>
      <vt:lpstr>Мета викладання дисципліни </vt:lpstr>
      <vt:lpstr>Презентация PowerPoint</vt:lpstr>
      <vt:lpstr>Розподіл навантаження за семестрами</vt:lpstr>
      <vt:lpstr>Загальні та фахові компетентності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Картографія з основами комп'ютерних технологій</dc:title>
  <dc:creator>Home</dc:creator>
  <cp:lastModifiedBy>ворона</cp:lastModifiedBy>
  <cp:revision>13</cp:revision>
  <dcterms:created xsi:type="dcterms:W3CDTF">2021-09-01T18:42:20Z</dcterms:created>
  <dcterms:modified xsi:type="dcterms:W3CDTF">2022-09-01T05:58:32Z</dcterms:modified>
</cp:coreProperties>
</file>