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256" r:id="rId2"/>
    <p:sldId id="269" r:id="rId3"/>
    <p:sldId id="266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5F6000-B573-4D5D-AD04-5B051201F87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8A08582-6097-4CEC-AF10-1EF5DAC5BA3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переживання</a:t>
          </a:r>
          <a:endParaRPr kumimoji="0" lang="ru-RU" altLang="uk-UA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gm:t>
    </dgm:pt>
    <dgm:pt modelId="{E6E97CCC-3759-4D72-B4D0-E25A96B61B48}" type="parTrans" cxnId="{764B03F8-3880-43DB-B00B-2E8DF3F3CEC7}">
      <dgm:prSet/>
      <dgm:spPr/>
      <dgm:t>
        <a:bodyPr/>
        <a:lstStyle/>
        <a:p>
          <a:endParaRPr lang="uk-UA"/>
        </a:p>
      </dgm:t>
    </dgm:pt>
    <dgm:pt modelId="{109243C2-3B27-4CCD-B005-CD5A8D105005}" type="sibTrans" cxnId="{764B03F8-3880-43DB-B00B-2E8DF3F3CEC7}">
      <dgm:prSet/>
      <dgm:spPr/>
      <dgm:t>
        <a:bodyPr/>
        <a:lstStyle/>
        <a:p>
          <a:endParaRPr lang="uk-UA"/>
        </a:p>
      </dgm:t>
    </dgm:pt>
    <dgm:pt modelId="{E5B682AA-CE9E-40FA-B434-4C56E67A60C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емоції</a:t>
          </a:r>
          <a:endParaRPr kumimoji="0" lang="ru-RU" alt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gm:t>
    </dgm:pt>
    <dgm:pt modelId="{F9A843E7-4AA5-4683-9B99-378C97F70F22}" type="parTrans" cxnId="{CBEB45B9-9AD6-49EF-9221-3EF25D3B88A5}">
      <dgm:prSet/>
      <dgm:spPr/>
      <dgm:t>
        <a:bodyPr/>
        <a:lstStyle/>
        <a:p>
          <a:endParaRPr lang="uk-UA"/>
        </a:p>
      </dgm:t>
    </dgm:pt>
    <dgm:pt modelId="{185E5245-F829-4B14-8679-0F39A2A8AE1E}" type="sibTrans" cxnId="{CBEB45B9-9AD6-49EF-9221-3EF25D3B88A5}">
      <dgm:prSet/>
      <dgm:spPr/>
      <dgm:t>
        <a:bodyPr/>
        <a:lstStyle/>
        <a:p>
          <a:endParaRPr lang="uk-UA"/>
        </a:p>
      </dgm:t>
    </dgm:pt>
    <dgm:pt modelId="{22D81B5E-0EB5-478B-BB75-232D9C1A62C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Ситуаційне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ставлення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gm:t>
    </dgm:pt>
    <dgm:pt modelId="{348A6AF5-B87D-4937-AA1F-E82D53048079}" type="parTrans" cxnId="{9641212C-5CA5-418D-B9EF-5CDAE4626676}">
      <dgm:prSet/>
      <dgm:spPr/>
      <dgm:t>
        <a:bodyPr/>
        <a:lstStyle/>
        <a:p>
          <a:endParaRPr lang="uk-UA"/>
        </a:p>
      </dgm:t>
    </dgm:pt>
    <dgm:pt modelId="{32EFA49E-9B85-4CF0-8833-E9AC8B21C069}" type="sibTrans" cxnId="{9641212C-5CA5-418D-B9EF-5CDAE4626676}">
      <dgm:prSet/>
      <dgm:spPr/>
      <dgm:t>
        <a:bodyPr/>
        <a:lstStyle/>
        <a:p>
          <a:endParaRPr lang="uk-UA"/>
        </a:p>
      </dgm:t>
    </dgm:pt>
    <dgm:pt modelId="{A858D559-AEAB-4E46-B288-ED9AD17BDE5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почуття</a:t>
          </a:r>
          <a:endParaRPr kumimoji="0" lang="ru-RU" alt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gm:t>
    </dgm:pt>
    <dgm:pt modelId="{DB300293-DA84-424A-BADB-507110CF445E}" type="parTrans" cxnId="{9A2B0FB1-8DD7-472E-A0A5-F1C7BD9C0368}">
      <dgm:prSet/>
      <dgm:spPr/>
      <dgm:t>
        <a:bodyPr/>
        <a:lstStyle/>
        <a:p>
          <a:endParaRPr lang="uk-UA"/>
        </a:p>
      </dgm:t>
    </dgm:pt>
    <dgm:pt modelId="{8657E10C-D6B0-43CB-A58C-2F8D57E6D7BE}" type="sibTrans" cxnId="{9A2B0FB1-8DD7-472E-A0A5-F1C7BD9C0368}">
      <dgm:prSet/>
      <dgm:spPr/>
      <dgm:t>
        <a:bodyPr/>
        <a:lstStyle/>
        <a:p>
          <a:endParaRPr lang="uk-UA"/>
        </a:p>
      </dgm:t>
    </dgm:pt>
    <dgm:pt modelId="{C7DCB789-C9CA-4B50-8583-E8E5CD35E4A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Стійке узагальнене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 ставлення</a:t>
          </a:r>
          <a:endParaRPr kumimoji="0" lang="ru-RU" alt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gm:t>
    </dgm:pt>
    <dgm:pt modelId="{5F6ABE03-3DB3-4406-B620-6E2D9BBF1CFD}" type="parTrans" cxnId="{FA559223-C5A9-45A1-8D21-C76323FBB6A8}">
      <dgm:prSet/>
      <dgm:spPr/>
      <dgm:t>
        <a:bodyPr/>
        <a:lstStyle/>
        <a:p>
          <a:endParaRPr lang="uk-UA"/>
        </a:p>
      </dgm:t>
    </dgm:pt>
    <dgm:pt modelId="{35014823-63F1-45AC-A661-3EEFA6B1D63B}" type="sibTrans" cxnId="{FA559223-C5A9-45A1-8D21-C76323FBB6A8}">
      <dgm:prSet/>
      <dgm:spPr/>
      <dgm:t>
        <a:bodyPr/>
        <a:lstStyle/>
        <a:p>
          <a:endParaRPr lang="uk-UA"/>
        </a:p>
      </dgm:t>
    </dgm:pt>
    <dgm:pt modelId="{96DBF21A-9F77-4A54-8810-C84988D0A3F4}" type="pres">
      <dgm:prSet presAssocID="{225F6000-B573-4D5D-AD04-5B051201F87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6599F68-9D92-4F25-9D14-2F437436128C}" type="pres">
      <dgm:prSet presAssocID="{E8A08582-6097-4CEC-AF10-1EF5DAC5BA3D}" presName="hierRoot1" presStyleCnt="0">
        <dgm:presLayoutVars>
          <dgm:hierBranch/>
        </dgm:presLayoutVars>
      </dgm:prSet>
      <dgm:spPr/>
    </dgm:pt>
    <dgm:pt modelId="{E1609DD0-4850-4D91-9A72-594AE10F7974}" type="pres">
      <dgm:prSet presAssocID="{E8A08582-6097-4CEC-AF10-1EF5DAC5BA3D}" presName="rootComposite1" presStyleCnt="0"/>
      <dgm:spPr/>
    </dgm:pt>
    <dgm:pt modelId="{A168ED44-D5A4-4574-8722-513002F78498}" type="pres">
      <dgm:prSet presAssocID="{E8A08582-6097-4CEC-AF10-1EF5DAC5BA3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0CE385B-09FD-4500-809B-FF2B5D94D3D6}" type="pres">
      <dgm:prSet presAssocID="{E8A08582-6097-4CEC-AF10-1EF5DAC5BA3D}" presName="rootConnector1" presStyleLbl="node1" presStyleIdx="0" presStyleCnt="0"/>
      <dgm:spPr/>
      <dgm:t>
        <a:bodyPr/>
        <a:lstStyle/>
        <a:p>
          <a:endParaRPr lang="uk-UA"/>
        </a:p>
      </dgm:t>
    </dgm:pt>
    <dgm:pt modelId="{0CEE869C-F82E-44F8-AC96-901C5A790202}" type="pres">
      <dgm:prSet presAssocID="{E8A08582-6097-4CEC-AF10-1EF5DAC5BA3D}" presName="hierChild2" presStyleCnt="0"/>
      <dgm:spPr/>
    </dgm:pt>
    <dgm:pt modelId="{633C1798-1A9F-494F-B88B-46556E42C23A}" type="pres">
      <dgm:prSet presAssocID="{F9A843E7-4AA5-4683-9B99-378C97F70F22}" presName="Name35" presStyleLbl="parChTrans1D2" presStyleIdx="0" presStyleCnt="2"/>
      <dgm:spPr/>
      <dgm:t>
        <a:bodyPr/>
        <a:lstStyle/>
        <a:p>
          <a:endParaRPr lang="uk-UA"/>
        </a:p>
      </dgm:t>
    </dgm:pt>
    <dgm:pt modelId="{11EB50C2-B331-4C25-BFEE-EFB495725CEA}" type="pres">
      <dgm:prSet presAssocID="{E5B682AA-CE9E-40FA-B434-4C56E67A60CD}" presName="hierRoot2" presStyleCnt="0">
        <dgm:presLayoutVars>
          <dgm:hierBranch/>
        </dgm:presLayoutVars>
      </dgm:prSet>
      <dgm:spPr/>
    </dgm:pt>
    <dgm:pt modelId="{A861C073-8B16-4F72-9030-A3E3F2D8CFFF}" type="pres">
      <dgm:prSet presAssocID="{E5B682AA-CE9E-40FA-B434-4C56E67A60CD}" presName="rootComposite" presStyleCnt="0"/>
      <dgm:spPr/>
    </dgm:pt>
    <dgm:pt modelId="{560EC42C-11F9-465F-BFFC-DB0B9C11533C}" type="pres">
      <dgm:prSet presAssocID="{E5B682AA-CE9E-40FA-B434-4C56E67A60C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9C9153F-1995-467F-AE22-BD1E9705A919}" type="pres">
      <dgm:prSet presAssocID="{E5B682AA-CE9E-40FA-B434-4C56E67A60CD}" presName="rootConnector" presStyleLbl="node2" presStyleIdx="0" presStyleCnt="2"/>
      <dgm:spPr/>
      <dgm:t>
        <a:bodyPr/>
        <a:lstStyle/>
        <a:p>
          <a:endParaRPr lang="uk-UA"/>
        </a:p>
      </dgm:t>
    </dgm:pt>
    <dgm:pt modelId="{BD8C472E-A4B3-4CFA-8FC3-7AEE222EDCD6}" type="pres">
      <dgm:prSet presAssocID="{E5B682AA-CE9E-40FA-B434-4C56E67A60CD}" presName="hierChild4" presStyleCnt="0"/>
      <dgm:spPr/>
    </dgm:pt>
    <dgm:pt modelId="{F8A7C523-F77B-4C14-899D-22B25B460B4C}" type="pres">
      <dgm:prSet presAssocID="{348A6AF5-B87D-4937-AA1F-E82D53048079}" presName="Name35" presStyleLbl="parChTrans1D3" presStyleIdx="0" presStyleCnt="2"/>
      <dgm:spPr/>
      <dgm:t>
        <a:bodyPr/>
        <a:lstStyle/>
        <a:p>
          <a:endParaRPr lang="uk-UA"/>
        </a:p>
      </dgm:t>
    </dgm:pt>
    <dgm:pt modelId="{0C25F3B1-2D22-4070-A972-B485DAE4BEB0}" type="pres">
      <dgm:prSet presAssocID="{22D81B5E-0EB5-478B-BB75-232D9C1A62C9}" presName="hierRoot2" presStyleCnt="0">
        <dgm:presLayoutVars>
          <dgm:hierBranch val="r"/>
        </dgm:presLayoutVars>
      </dgm:prSet>
      <dgm:spPr/>
    </dgm:pt>
    <dgm:pt modelId="{48E50C75-6B41-44F5-84CD-7920D2EBA5BB}" type="pres">
      <dgm:prSet presAssocID="{22D81B5E-0EB5-478B-BB75-232D9C1A62C9}" presName="rootComposite" presStyleCnt="0"/>
      <dgm:spPr/>
    </dgm:pt>
    <dgm:pt modelId="{AD7C6BD0-59DA-42E7-AD39-38E63F6E6702}" type="pres">
      <dgm:prSet presAssocID="{22D81B5E-0EB5-478B-BB75-232D9C1A62C9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12D9E8D-5B14-4F25-9A64-BFF1D28B0A29}" type="pres">
      <dgm:prSet presAssocID="{22D81B5E-0EB5-478B-BB75-232D9C1A62C9}" presName="rootConnector" presStyleLbl="node3" presStyleIdx="0" presStyleCnt="2"/>
      <dgm:spPr/>
      <dgm:t>
        <a:bodyPr/>
        <a:lstStyle/>
        <a:p>
          <a:endParaRPr lang="uk-UA"/>
        </a:p>
      </dgm:t>
    </dgm:pt>
    <dgm:pt modelId="{DF1FE43B-AD98-47A9-A24E-1060B7D3D36C}" type="pres">
      <dgm:prSet presAssocID="{22D81B5E-0EB5-478B-BB75-232D9C1A62C9}" presName="hierChild4" presStyleCnt="0"/>
      <dgm:spPr/>
    </dgm:pt>
    <dgm:pt modelId="{5BDC80D7-7D18-4077-A179-C4AB6926B1EA}" type="pres">
      <dgm:prSet presAssocID="{22D81B5E-0EB5-478B-BB75-232D9C1A62C9}" presName="hierChild5" presStyleCnt="0"/>
      <dgm:spPr/>
    </dgm:pt>
    <dgm:pt modelId="{F7BDD29B-40C4-470F-9930-79A091D0EAA1}" type="pres">
      <dgm:prSet presAssocID="{E5B682AA-CE9E-40FA-B434-4C56E67A60CD}" presName="hierChild5" presStyleCnt="0"/>
      <dgm:spPr/>
    </dgm:pt>
    <dgm:pt modelId="{98A95448-E8A1-4DDE-AA55-CFB915D46D1D}" type="pres">
      <dgm:prSet presAssocID="{DB300293-DA84-424A-BADB-507110CF445E}" presName="Name35" presStyleLbl="parChTrans1D2" presStyleIdx="1" presStyleCnt="2"/>
      <dgm:spPr/>
      <dgm:t>
        <a:bodyPr/>
        <a:lstStyle/>
        <a:p>
          <a:endParaRPr lang="uk-UA"/>
        </a:p>
      </dgm:t>
    </dgm:pt>
    <dgm:pt modelId="{E8DF385E-99A1-469D-9DFC-4BCFE43F6D0D}" type="pres">
      <dgm:prSet presAssocID="{A858D559-AEAB-4E46-B288-ED9AD17BDE58}" presName="hierRoot2" presStyleCnt="0">
        <dgm:presLayoutVars>
          <dgm:hierBranch/>
        </dgm:presLayoutVars>
      </dgm:prSet>
      <dgm:spPr/>
    </dgm:pt>
    <dgm:pt modelId="{A8C03A55-7C3F-43BD-8106-09D1A3E61F17}" type="pres">
      <dgm:prSet presAssocID="{A858D559-AEAB-4E46-B288-ED9AD17BDE58}" presName="rootComposite" presStyleCnt="0"/>
      <dgm:spPr/>
    </dgm:pt>
    <dgm:pt modelId="{37B38102-21B7-4664-9E24-BFB7A310A50C}" type="pres">
      <dgm:prSet presAssocID="{A858D559-AEAB-4E46-B288-ED9AD17BDE5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070E31-79D1-494A-96E2-D90810D733BD}" type="pres">
      <dgm:prSet presAssocID="{A858D559-AEAB-4E46-B288-ED9AD17BDE58}" presName="rootConnector" presStyleLbl="node2" presStyleIdx="1" presStyleCnt="2"/>
      <dgm:spPr/>
      <dgm:t>
        <a:bodyPr/>
        <a:lstStyle/>
        <a:p>
          <a:endParaRPr lang="uk-UA"/>
        </a:p>
      </dgm:t>
    </dgm:pt>
    <dgm:pt modelId="{8837EB48-EF45-4E5A-8751-CA46B4C71D1B}" type="pres">
      <dgm:prSet presAssocID="{A858D559-AEAB-4E46-B288-ED9AD17BDE58}" presName="hierChild4" presStyleCnt="0"/>
      <dgm:spPr/>
    </dgm:pt>
    <dgm:pt modelId="{35EF2A5E-816A-474F-AAEF-52EAFEADEACA}" type="pres">
      <dgm:prSet presAssocID="{5F6ABE03-3DB3-4406-B620-6E2D9BBF1CFD}" presName="Name35" presStyleLbl="parChTrans1D3" presStyleIdx="1" presStyleCnt="2"/>
      <dgm:spPr/>
      <dgm:t>
        <a:bodyPr/>
        <a:lstStyle/>
        <a:p>
          <a:endParaRPr lang="uk-UA"/>
        </a:p>
      </dgm:t>
    </dgm:pt>
    <dgm:pt modelId="{4BE22999-3497-4848-95E3-31560DE2A7E7}" type="pres">
      <dgm:prSet presAssocID="{C7DCB789-C9CA-4B50-8583-E8E5CD35E4AF}" presName="hierRoot2" presStyleCnt="0">
        <dgm:presLayoutVars>
          <dgm:hierBranch val="r"/>
        </dgm:presLayoutVars>
      </dgm:prSet>
      <dgm:spPr/>
    </dgm:pt>
    <dgm:pt modelId="{BAD18B42-D752-481E-9A86-37CC924C0C3E}" type="pres">
      <dgm:prSet presAssocID="{C7DCB789-C9CA-4B50-8583-E8E5CD35E4AF}" presName="rootComposite" presStyleCnt="0"/>
      <dgm:spPr/>
    </dgm:pt>
    <dgm:pt modelId="{D5B2BE44-35A4-4B96-923A-FD3833E9340C}" type="pres">
      <dgm:prSet presAssocID="{C7DCB789-C9CA-4B50-8583-E8E5CD35E4AF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76711F4-EE0E-4663-B8A9-2492D3BCA4C7}" type="pres">
      <dgm:prSet presAssocID="{C7DCB789-C9CA-4B50-8583-E8E5CD35E4AF}" presName="rootConnector" presStyleLbl="node3" presStyleIdx="1" presStyleCnt="2"/>
      <dgm:spPr/>
      <dgm:t>
        <a:bodyPr/>
        <a:lstStyle/>
        <a:p>
          <a:endParaRPr lang="uk-UA"/>
        </a:p>
      </dgm:t>
    </dgm:pt>
    <dgm:pt modelId="{9762A676-46DE-4D76-942D-965B3E6D90A4}" type="pres">
      <dgm:prSet presAssocID="{C7DCB789-C9CA-4B50-8583-E8E5CD35E4AF}" presName="hierChild4" presStyleCnt="0"/>
      <dgm:spPr/>
    </dgm:pt>
    <dgm:pt modelId="{E52DEFE4-2B06-4EDD-9346-010215B156D8}" type="pres">
      <dgm:prSet presAssocID="{C7DCB789-C9CA-4B50-8583-E8E5CD35E4AF}" presName="hierChild5" presStyleCnt="0"/>
      <dgm:spPr/>
    </dgm:pt>
    <dgm:pt modelId="{7A33BDDB-F7A7-457D-834E-25D41EA224D4}" type="pres">
      <dgm:prSet presAssocID="{A858D559-AEAB-4E46-B288-ED9AD17BDE58}" presName="hierChild5" presStyleCnt="0"/>
      <dgm:spPr/>
    </dgm:pt>
    <dgm:pt modelId="{68839EB7-0576-45DC-A70A-270AF2062CB0}" type="pres">
      <dgm:prSet presAssocID="{E8A08582-6097-4CEC-AF10-1EF5DAC5BA3D}" presName="hierChild3" presStyleCnt="0"/>
      <dgm:spPr/>
    </dgm:pt>
  </dgm:ptLst>
  <dgm:cxnLst>
    <dgm:cxn modelId="{74973C25-978F-41DB-872D-400260610AB4}" type="presOf" srcId="{348A6AF5-B87D-4937-AA1F-E82D53048079}" destId="{F8A7C523-F77B-4C14-899D-22B25B460B4C}" srcOrd="0" destOrd="0" presId="urn:microsoft.com/office/officeart/2005/8/layout/orgChart1"/>
    <dgm:cxn modelId="{CD79C28F-E5C7-4314-B7CB-0400264E7374}" type="presOf" srcId="{A858D559-AEAB-4E46-B288-ED9AD17BDE58}" destId="{9F070E31-79D1-494A-96E2-D90810D733BD}" srcOrd="1" destOrd="0" presId="urn:microsoft.com/office/officeart/2005/8/layout/orgChart1"/>
    <dgm:cxn modelId="{A2B227BA-5AB8-49A7-9D8F-94EA9DF62E40}" type="presOf" srcId="{225F6000-B573-4D5D-AD04-5B051201F879}" destId="{96DBF21A-9F77-4A54-8810-C84988D0A3F4}" srcOrd="0" destOrd="0" presId="urn:microsoft.com/office/officeart/2005/8/layout/orgChart1"/>
    <dgm:cxn modelId="{CBEB45B9-9AD6-49EF-9221-3EF25D3B88A5}" srcId="{E8A08582-6097-4CEC-AF10-1EF5DAC5BA3D}" destId="{E5B682AA-CE9E-40FA-B434-4C56E67A60CD}" srcOrd="0" destOrd="0" parTransId="{F9A843E7-4AA5-4683-9B99-378C97F70F22}" sibTransId="{185E5245-F829-4B14-8679-0F39A2A8AE1E}"/>
    <dgm:cxn modelId="{9A2B0FB1-8DD7-472E-A0A5-F1C7BD9C0368}" srcId="{E8A08582-6097-4CEC-AF10-1EF5DAC5BA3D}" destId="{A858D559-AEAB-4E46-B288-ED9AD17BDE58}" srcOrd="1" destOrd="0" parTransId="{DB300293-DA84-424A-BADB-507110CF445E}" sibTransId="{8657E10C-D6B0-43CB-A58C-2F8D57E6D7BE}"/>
    <dgm:cxn modelId="{351F33C8-E1F9-40D7-8A13-FCE680B12102}" type="presOf" srcId="{22D81B5E-0EB5-478B-BB75-232D9C1A62C9}" destId="{E12D9E8D-5B14-4F25-9A64-BFF1D28B0A29}" srcOrd="1" destOrd="0" presId="urn:microsoft.com/office/officeart/2005/8/layout/orgChart1"/>
    <dgm:cxn modelId="{2052C06C-4C6D-4DDA-A022-F7089530283B}" type="presOf" srcId="{C7DCB789-C9CA-4B50-8583-E8E5CD35E4AF}" destId="{D5B2BE44-35A4-4B96-923A-FD3833E9340C}" srcOrd="0" destOrd="0" presId="urn:microsoft.com/office/officeart/2005/8/layout/orgChart1"/>
    <dgm:cxn modelId="{9CED2572-450C-4640-AE21-848B85E53F9A}" type="presOf" srcId="{E8A08582-6097-4CEC-AF10-1EF5DAC5BA3D}" destId="{A168ED44-D5A4-4574-8722-513002F78498}" srcOrd="0" destOrd="0" presId="urn:microsoft.com/office/officeart/2005/8/layout/orgChart1"/>
    <dgm:cxn modelId="{C1699C40-045F-4D22-A9D8-1707A1D1538D}" type="presOf" srcId="{E5B682AA-CE9E-40FA-B434-4C56E67A60CD}" destId="{560EC42C-11F9-465F-BFFC-DB0B9C11533C}" srcOrd="0" destOrd="0" presId="urn:microsoft.com/office/officeart/2005/8/layout/orgChart1"/>
    <dgm:cxn modelId="{6A48836D-575A-4153-8C4C-611AB263FEA3}" type="presOf" srcId="{C7DCB789-C9CA-4B50-8583-E8E5CD35E4AF}" destId="{176711F4-EE0E-4663-B8A9-2492D3BCA4C7}" srcOrd="1" destOrd="0" presId="urn:microsoft.com/office/officeart/2005/8/layout/orgChart1"/>
    <dgm:cxn modelId="{4A05B0A8-11BD-49AA-A2C5-FC4ADEB79FDC}" type="presOf" srcId="{E8A08582-6097-4CEC-AF10-1EF5DAC5BA3D}" destId="{10CE385B-09FD-4500-809B-FF2B5D94D3D6}" srcOrd="1" destOrd="0" presId="urn:microsoft.com/office/officeart/2005/8/layout/orgChart1"/>
    <dgm:cxn modelId="{3D8F862B-B42B-4A0A-959C-3C694B5DAD8D}" type="presOf" srcId="{E5B682AA-CE9E-40FA-B434-4C56E67A60CD}" destId="{39C9153F-1995-467F-AE22-BD1E9705A919}" srcOrd="1" destOrd="0" presId="urn:microsoft.com/office/officeart/2005/8/layout/orgChart1"/>
    <dgm:cxn modelId="{201E1DBD-521F-44CC-8A5E-8EFD12D8FF98}" type="presOf" srcId="{A858D559-AEAB-4E46-B288-ED9AD17BDE58}" destId="{37B38102-21B7-4664-9E24-BFB7A310A50C}" srcOrd="0" destOrd="0" presId="urn:microsoft.com/office/officeart/2005/8/layout/orgChart1"/>
    <dgm:cxn modelId="{5AFE9EC5-8481-4135-A93A-67457767858D}" type="presOf" srcId="{F9A843E7-4AA5-4683-9B99-378C97F70F22}" destId="{633C1798-1A9F-494F-B88B-46556E42C23A}" srcOrd="0" destOrd="0" presId="urn:microsoft.com/office/officeart/2005/8/layout/orgChart1"/>
    <dgm:cxn modelId="{FA559223-C5A9-45A1-8D21-C76323FBB6A8}" srcId="{A858D559-AEAB-4E46-B288-ED9AD17BDE58}" destId="{C7DCB789-C9CA-4B50-8583-E8E5CD35E4AF}" srcOrd="0" destOrd="0" parTransId="{5F6ABE03-3DB3-4406-B620-6E2D9BBF1CFD}" sibTransId="{35014823-63F1-45AC-A661-3EEFA6B1D63B}"/>
    <dgm:cxn modelId="{D748F22A-B053-4892-AAEE-6FFB8CE0F3A9}" type="presOf" srcId="{5F6ABE03-3DB3-4406-B620-6E2D9BBF1CFD}" destId="{35EF2A5E-816A-474F-AAEF-52EAFEADEACA}" srcOrd="0" destOrd="0" presId="urn:microsoft.com/office/officeart/2005/8/layout/orgChart1"/>
    <dgm:cxn modelId="{512D6CA8-032A-4E89-B126-3D022705F155}" type="presOf" srcId="{DB300293-DA84-424A-BADB-507110CF445E}" destId="{98A95448-E8A1-4DDE-AA55-CFB915D46D1D}" srcOrd="0" destOrd="0" presId="urn:microsoft.com/office/officeart/2005/8/layout/orgChart1"/>
    <dgm:cxn modelId="{764B03F8-3880-43DB-B00B-2E8DF3F3CEC7}" srcId="{225F6000-B573-4D5D-AD04-5B051201F879}" destId="{E8A08582-6097-4CEC-AF10-1EF5DAC5BA3D}" srcOrd="0" destOrd="0" parTransId="{E6E97CCC-3759-4D72-B4D0-E25A96B61B48}" sibTransId="{109243C2-3B27-4CCD-B005-CD5A8D105005}"/>
    <dgm:cxn modelId="{9641212C-5CA5-418D-B9EF-5CDAE4626676}" srcId="{E5B682AA-CE9E-40FA-B434-4C56E67A60CD}" destId="{22D81B5E-0EB5-478B-BB75-232D9C1A62C9}" srcOrd="0" destOrd="0" parTransId="{348A6AF5-B87D-4937-AA1F-E82D53048079}" sibTransId="{32EFA49E-9B85-4CF0-8833-E9AC8B21C069}"/>
    <dgm:cxn modelId="{3F2B3146-4BE9-4020-8EA4-C8CDF213F3BB}" type="presOf" srcId="{22D81B5E-0EB5-478B-BB75-232D9C1A62C9}" destId="{AD7C6BD0-59DA-42E7-AD39-38E63F6E6702}" srcOrd="0" destOrd="0" presId="urn:microsoft.com/office/officeart/2005/8/layout/orgChart1"/>
    <dgm:cxn modelId="{2C6CC1BA-B496-4D1B-99C3-82301DF7C458}" type="presParOf" srcId="{96DBF21A-9F77-4A54-8810-C84988D0A3F4}" destId="{16599F68-9D92-4F25-9D14-2F437436128C}" srcOrd="0" destOrd="0" presId="urn:microsoft.com/office/officeart/2005/8/layout/orgChart1"/>
    <dgm:cxn modelId="{5DB886F0-DE03-4816-ACE8-D45D4BC9ED13}" type="presParOf" srcId="{16599F68-9D92-4F25-9D14-2F437436128C}" destId="{E1609DD0-4850-4D91-9A72-594AE10F7974}" srcOrd="0" destOrd="0" presId="urn:microsoft.com/office/officeart/2005/8/layout/orgChart1"/>
    <dgm:cxn modelId="{205F135B-BAA7-4546-B399-38AA5CA193B7}" type="presParOf" srcId="{E1609DD0-4850-4D91-9A72-594AE10F7974}" destId="{A168ED44-D5A4-4574-8722-513002F78498}" srcOrd="0" destOrd="0" presId="urn:microsoft.com/office/officeart/2005/8/layout/orgChart1"/>
    <dgm:cxn modelId="{DB50BAF8-A4E9-4074-932B-03371AEEB3BD}" type="presParOf" srcId="{E1609DD0-4850-4D91-9A72-594AE10F7974}" destId="{10CE385B-09FD-4500-809B-FF2B5D94D3D6}" srcOrd="1" destOrd="0" presId="urn:microsoft.com/office/officeart/2005/8/layout/orgChart1"/>
    <dgm:cxn modelId="{BE833E6B-DF17-4A88-8DA0-555B62F7A1CC}" type="presParOf" srcId="{16599F68-9D92-4F25-9D14-2F437436128C}" destId="{0CEE869C-F82E-44F8-AC96-901C5A790202}" srcOrd="1" destOrd="0" presId="urn:microsoft.com/office/officeart/2005/8/layout/orgChart1"/>
    <dgm:cxn modelId="{0E513921-8A5C-4010-B75D-956E79FBBBE3}" type="presParOf" srcId="{0CEE869C-F82E-44F8-AC96-901C5A790202}" destId="{633C1798-1A9F-494F-B88B-46556E42C23A}" srcOrd="0" destOrd="0" presId="urn:microsoft.com/office/officeart/2005/8/layout/orgChart1"/>
    <dgm:cxn modelId="{58CFAF83-55F3-4745-8424-A50AEA0E6F6F}" type="presParOf" srcId="{0CEE869C-F82E-44F8-AC96-901C5A790202}" destId="{11EB50C2-B331-4C25-BFEE-EFB495725CEA}" srcOrd="1" destOrd="0" presId="urn:microsoft.com/office/officeart/2005/8/layout/orgChart1"/>
    <dgm:cxn modelId="{D0ACE26F-4F1C-495A-A556-45304749235D}" type="presParOf" srcId="{11EB50C2-B331-4C25-BFEE-EFB495725CEA}" destId="{A861C073-8B16-4F72-9030-A3E3F2D8CFFF}" srcOrd="0" destOrd="0" presId="urn:microsoft.com/office/officeart/2005/8/layout/orgChart1"/>
    <dgm:cxn modelId="{4F6B87EF-37CA-442D-A29C-FE455994244F}" type="presParOf" srcId="{A861C073-8B16-4F72-9030-A3E3F2D8CFFF}" destId="{560EC42C-11F9-465F-BFFC-DB0B9C11533C}" srcOrd="0" destOrd="0" presId="urn:microsoft.com/office/officeart/2005/8/layout/orgChart1"/>
    <dgm:cxn modelId="{A221B128-B3EA-4570-B7FE-28EBCC992521}" type="presParOf" srcId="{A861C073-8B16-4F72-9030-A3E3F2D8CFFF}" destId="{39C9153F-1995-467F-AE22-BD1E9705A919}" srcOrd="1" destOrd="0" presId="urn:microsoft.com/office/officeart/2005/8/layout/orgChart1"/>
    <dgm:cxn modelId="{69A5BC12-1C8A-4FEF-AAD2-2E86823B62BC}" type="presParOf" srcId="{11EB50C2-B331-4C25-BFEE-EFB495725CEA}" destId="{BD8C472E-A4B3-4CFA-8FC3-7AEE222EDCD6}" srcOrd="1" destOrd="0" presId="urn:microsoft.com/office/officeart/2005/8/layout/orgChart1"/>
    <dgm:cxn modelId="{2BCA25AF-BD22-420A-90ED-D7646AA876C8}" type="presParOf" srcId="{BD8C472E-A4B3-4CFA-8FC3-7AEE222EDCD6}" destId="{F8A7C523-F77B-4C14-899D-22B25B460B4C}" srcOrd="0" destOrd="0" presId="urn:microsoft.com/office/officeart/2005/8/layout/orgChart1"/>
    <dgm:cxn modelId="{B830A776-FF8B-463A-A917-4F9FE14EC44B}" type="presParOf" srcId="{BD8C472E-A4B3-4CFA-8FC3-7AEE222EDCD6}" destId="{0C25F3B1-2D22-4070-A972-B485DAE4BEB0}" srcOrd="1" destOrd="0" presId="urn:microsoft.com/office/officeart/2005/8/layout/orgChart1"/>
    <dgm:cxn modelId="{EAA49689-0D50-4EC3-AA58-E41576CDEE64}" type="presParOf" srcId="{0C25F3B1-2D22-4070-A972-B485DAE4BEB0}" destId="{48E50C75-6B41-44F5-84CD-7920D2EBA5BB}" srcOrd="0" destOrd="0" presId="urn:microsoft.com/office/officeart/2005/8/layout/orgChart1"/>
    <dgm:cxn modelId="{DF1E1DCC-FFB7-4679-BC12-BF53A9F549B2}" type="presParOf" srcId="{48E50C75-6B41-44F5-84CD-7920D2EBA5BB}" destId="{AD7C6BD0-59DA-42E7-AD39-38E63F6E6702}" srcOrd="0" destOrd="0" presId="urn:microsoft.com/office/officeart/2005/8/layout/orgChart1"/>
    <dgm:cxn modelId="{94B78147-81D4-45BD-93F4-62B5ACBECA6C}" type="presParOf" srcId="{48E50C75-6B41-44F5-84CD-7920D2EBA5BB}" destId="{E12D9E8D-5B14-4F25-9A64-BFF1D28B0A29}" srcOrd="1" destOrd="0" presId="urn:microsoft.com/office/officeart/2005/8/layout/orgChart1"/>
    <dgm:cxn modelId="{B3EBCB38-5BFB-4216-A038-EB8337E9F632}" type="presParOf" srcId="{0C25F3B1-2D22-4070-A972-B485DAE4BEB0}" destId="{DF1FE43B-AD98-47A9-A24E-1060B7D3D36C}" srcOrd="1" destOrd="0" presId="urn:microsoft.com/office/officeart/2005/8/layout/orgChart1"/>
    <dgm:cxn modelId="{94F77BBC-BBC5-4761-8F0D-4EC0484C036C}" type="presParOf" srcId="{0C25F3B1-2D22-4070-A972-B485DAE4BEB0}" destId="{5BDC80D7-7D18-4077-A179-C4AB6926B1EA}" srcOrd="2" destOrd="0" presId="urn:microsoft.com/office/officeart/2005/8/layout/orgChart1"/>
    <dgm:cxn modelId="{3262C075-2DC5-43FF-8ED9-559D96F9B283}" type="presParOf" srcId="{11EB50C2-B331-4C25-BFEE-EFB495725CEA}" destId="{F7BDD29B-40C4-470F-9930-79A091D0EAA1}" srcOrd="2" destOrd="0" presId="urn:microsoft.com/office/officeart/2005/8/layout/orgChart1"/>
    <dgm:cxn modelId="{C31A7EDF-6A83-4D43-8557-81A7DB8582C1}" type="presParOf" srcId="{0CEE869C-F82E-44F8-AC96-901C5A790202}" destId="{98A95448-E8A1-4DDE-AA55-CFB915D46D1D}" srcOrd="2" destOrd="0" presId="urn:microsoft.com/office/officeart/2005/8/layout/orgChart1"/>
    <dgm:cxn modelId="{FC69262E-9451-4A6E-BF9A-0B091010AEDD}" type="presParOf" srcId="{0CEE869C-F82E-44F8-AC96-901C5A790202}" destId="{E8DF385E-99A1-469D-9DFC-4BCFE43F6D0D}" srcOrd="3" destOrd="0" presId="urn:microsoft.com/office/officeart/2005/8/layout/orgChart1"/>
    <dgm:cxn modelId="{9630A719-B5F1-4BDC-9998-ECCF9BCEAA9C}" type="presParOf" srcId="{E8DF385E-99A1-469D-9DFC-4BCFE43F6D0D}" destId="{A8C03A55-7C3F-43BD-8106-09D1A3E61F17}" srcOrd="0" destOrd="0" presId="urn:microsoft.com/office/officeart/2005/8/layout/orgChart1"/>
    <dgm:cxn modelId="{E2F13224-7570-4734-939E-EDE89706563A}" type="presParOf" srcId="{A8C03A55-7C3F-43BD-8106-09D1A3E61F17}" destId="{37B38102-21B7-4664-9E24-BFB7A310A50C}" srcOrd="0" destOrd="0" presId="urn:microsoft.com/office/officeart/2005/8/layout/orgChart1"/>
    <dgm:cxn modelId="{D69F61D4-A8E6-4C52-A25B-8DB566D35AFC}" type="presParOf" srcId="{A8C03A55-7C3F-43BD-8106-09D1A3E61F17}" destId="{9F070E31-79D1-494A-96E2-D90810D733BD}" srcOrd="1" destOrd="0" presId="urn:microsoft.com/office/officeart/2005/8/layout/orgChart1"/>
    <dgm:cxn modelId="{FD0A8571-42EA-4FDF-8DB5-5B6F803FC932}" type="presParOf" srcId="{E8DF385E-99A1-469D-9DFC-4BCFE43F6D0D}" destId="{8837EB48-EF45-4E5A-8751-CA46B4C71D1B}" srcOrd="1" destOrd="0" presId="urn:microsoft.com/office/officeart/2005/8/layout/orgChart1"/>
    <dgm:cxn modelId="{AD4CBD7D-C8E8-4C8C-AA4E-E294ED206609}" type="presParOf" srcId="{8837EB48-EF45-4E5A-8751-CA46B4C71D1B}" destId="{35EF2A5E-816A-474F-AAEF-52EAFEADEACA}" srcOrd="0" destOrd="0" presId="urn:microsoft.com/office/officeart/2005/8/layout/orgChart1"/>
    <dgm:cxn modelId="{CB630BFD-B71E-4911-9B8A-26362A06A4B1}" type="presParOf" srcId="{8837EB48-EF45-4E5A-8751-CA46B4C71D1B}" destId="{4BE22999-3497-4848-95E3-31560DE2A7E7}" srcOrd="1" destOrd="0" presId="urn:microsoft.com/office/officeart/2005/8/layout/orgChart1"/>
    <dgm:cxn modelId="{6504667B-CD87-4606-8290-1A2E22466A6B}" type="presParOf" srcId="{4BE22999-3497-4848-95E3-31560DE2A7E7}" destId="{BAD18B42-D752-481E-9A86-37CC924C0C3E}" srcOrd="0" destOrd="0" presId="urn:microsoft.com/office/officeart/2005/8/layout/orgChart1"/>
    <dgm:cxn modelId="{AD0C4128-90CE-4736-A2AA-FA211D9CAFC0}" type="presParOf" srcId="{BAD18B42-D752-481E-9A86-37CC924C0C3E}" destId="{D5B2BE44-35A4-4B96-923A-FD3833E9340C}" srcOrd="0" destOrd="0" presId="urn:microsoft.com/office/officeart/2005/8/layout/orgChart1"/>
    <dgm:cxn modelId="{28F1CEAF-FAAE-42ED-A907-9CA73F74317F}" type="presParOf" srcId="{BAD18B42-D752-481E-9A86-37CC924C0C3E}" destId="{176711F4-EE0E-4663-B8A9-2492D3BCA4C7}" srcOrd="1" destOrd="0" presId="urn:microsoft.com/office/officeart/2005/8/layout/orgChart1"/>
    <dgm:cxn modelId="{818F04C9-401A-42D4-A92A-AFD7139401BD}" type="presParOf" srcId="{4BE22999-3497-4848-95E3-31560DE2A7E7}" destId="{9762A676-46DE-4D76-942D-965B3E6D90A4}" srcOrd="1" destOrd="0" presId="urn:microsoft.com/office/officeart/2005/8/layout/orgChart1"/>
    <dgm:cxn modelId="{C83E7011-4A23-4C76-BE9C-5CF250C47F5B}" type="presParOf" srcId="{4BE22999-3497-4848-95E3-31560DE2A7E7}" destId="{E52DEFE4-2B06-4EDD-9346-010215B156D8}" srcOrd="2" destOrd="0" presId="urn:microsoft.com/office/officeart/2005/8/layout/orgChart1"/>
    <dgm:cxn modelId="{1B160710-83C2-4AE3-86B9-A7A163A85EA2}" type="presParOf" srcId="{E8DF385E-99A1-469D-9DFC-4BCFE43F6D0D}" destId="{7A33BDDB-F7A7-457D-834E-25D41EA224D4}" srcOrd="2" destOrd="0" presId="urn:microsoft.com/office/officeart/2005/8/layout/orgChart1"/>
    <dgm:cxn modelId="{25139741-3DC1-429B-873E-92E5ED701F89}" type="presParOf" srcId="{16599F68-9D92-4F25-9D14-2F437436128C}" destId="{68839EB7-0576-45DC-A70A-270AF2062CB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F2A5E-816A-474F-AAEF-52EAFEADEACA}">
      <dsp:nvSpPr>
        <dsp:cNvPr id="0" name=""/>
        <dsp:cNvSpPr/>
      </dsp:nvSpPr>
      <dsp:spPr>
        <a:xfrm>
          <a:off x="3407774" y="2556583"/>
          <a:ext cx="91440" cy="4239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39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95448-E8A1-4DDE-AA55-CFB915D46D1D}">
      <dsp:nvSpPr>
        <dsp:cNvPr id="0" name=""/>
        <dsp:cNvSpPr/>
      </dsp:nvSpPr>
      <dsp:spPr>
        <a:xfrm>
          <a:off x="2232025" y="1123123"/>
          <a:ext cx="1221469" cy="423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90"/>
              </a:lnTo>
              <a:lnTo>
                <a:pt x="1221469" y="211990"/>
              </a:lnTo>
              <a:lnTo>
                <a:pt x="1221469" y="4239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7C523-F77B-4C14-899D-22B25B460B4C}">
      <dsp:nvSpPr>
        <dsp:cNvPr id="0" name=""/>
        <dsp:cNvSpPr/>
      </dsp:nvSpPr>
      <dsp:spPr>
        <a:xfrm>
          <a:off x="964835" y="2556583"/>
          <a:ext cx="91440" cy="4239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39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3C1798-1A9F-494F-B88B-46556E42C23A}">
      <dsp:nvSpPr>
        <dsp:cNvPr id="0" name=""/>
        <dsp:cNvSpPr/>
      </dsp:nvSpPr>
      <dsp:spPr>
        <a:xfrm>
          <a:off x="1010555" y="1123123"/>
          <a:ext cx="1221469" cy="423981"/>
        </a:xfrm>
        <a:custGeom>
          <a:avLst/>
          <a:gdLst/>
          <a:ahLst/>
          <a:cxnLst/>
          <a:rect l="0" t="0" r="0" b="0"/>
          <a:pathLst>
            <a:path>
              <a:moveTo>
                <a:pt x="1221469" y="0"/>
              </a:moveTo>
              <a:lnTo>
                <a:pt x="1221469" y="211990"/>
              </a:lnTo>
              <a:lnTo>
                <a:pt x="0" y="211990"/>
              </a:lnTo>
              <a:lnTo>
                <a:pt x="0" y="4239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8ED44-D5A4-4574-8722-513002F78498}">
      <dsp:nvSpPr>
        <dsp:cNvPr id="0" name=""/>
        <dsp:cNvSpPr/>
      </dsp:nvSpPr>
      <dsp:spPr>
        <a:xfrm>
          <a:off x="1222545" y="113644"/>
          <a:ext cx="2018958" cy="100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переживання</a:t>
          </a:r>
          <a:endParaRPr kumimoji="0" lang="ru-RU" altLang="uk-UA" sz="2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sp:txBody>
      <dsp:txXfrm>
        <a:off x="1222545" y="113644"/>
        <a:ext cx="2018958" cy="1009479"/>
      </dsp:txXfrm>
    </dsp:sp>
    <dsp:sp modelId="{560EC42C-11F9-465F-BFFC-DB0B9C11533C}">
      <dsp:nvSpPr>
        <dsp:cNvPr id="0" name=""/>
        <dsp:cNvSpPr/>
      </dsp:nvSpPr>
      <dsp:spPr>
        <a:xfrm>
          <a:off x="1076" y="1547104"/>
          <a:ext cx="2018958" cy="100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емоції</a:t>
          </a:r>
          <a:endParaRPr kumimoji="0" lang="ru-RU" altLang="uk-UA" sz="21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sp:txBody>
      <dsp:txXfrm>
        <a:off x="1076" y="1547104"/>
        <a:ext cx="2018958" cy="1009479"/>
      </dsp:txXfrm>
    </dsp:sp>
    <dsp:sp modelId="{AD7C6BD0-59DA-42E7-AD39-38E63F6E6702}">
      <dsp:nvSpPr>
        <dsp:cNvPr id="0" name=""/>
        <dsp:cNvSpPr/>
      </dsp:nvSpPr>
      <dsp:spPr>
        <a:xfrm>
          <a:off x="1076" y="2980564"/>
          <a:ext cx="2018958" cy="100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Ситуаційне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ставлення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uk-UA" sz="21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sp:txBody>
      <dsp:txXfrm>
        <a:off x="1076" y="2980564"/>
        <a:ext cx="2018958" cy="1009479"/>
      </dsp:txXfrm>
    </dsp:sp>
    <dsp:sp modelId="{37B38102-21B7-4664-9E24-BFB7A310A50C}">
      <dsp:nvSpPr>
        <dsp:cNvPr id="0" name=""/>
        <dsp:cNvSpPr/>
      </dsp:nvSpPr>
      <dsp:spPr>
        <a:xfrm>
          <a:off x="2444015" y="1547104"/>
          <a:ext cx="2018958" cy="100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почуття</a:t>
          </a:r>
          <a:endParaRPr kumimoji="0" lang="ru-RU" altLang="uk-UA" sz="21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sp:txBody>
      <dsp:txXfrm>
        <a:off x="2444015" y="1547104"/>
        <a:ext cx="2018958" cy="1009479"/>
      </dsp:txXfrm>
    </dsp:sp>
    <dsp:sp modelId="{D5B2BE44-35A4-4B96-923A-FD3833E9340C}">
      <dsp:nvSpPr>
        <dsp:cNvPr id="0" name=""/>
        <dsp:cNvSpPr/>
      </dsp:nvSpPr>
      <dsp:spPr>
        <a:xfrm>
          <a:off x="2444015" y="2980564"/>
          <a:ext cx="2018958" cy="1009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Стійке узагальнене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uk-UA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rPr>
            <a:t> ставлення</a:t>
          </a:r>
          <a:endParaRPr kumimoji="0" lang="ru-RU" altLang="uk-UA" sz="21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sp:txBody>
      <dsp:txXfrm>
        <a:off x="2444015" y="2980564"/>
        <a:ext cx="2018958" cy="10094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B8F31A4-444C-49E9-AEBE-4155350CE4A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1795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9pPr>
              </a:lstStyle>
              <a:p>
                <a:pPr eaLnBrk="1" hangingPunct="1"/>
                <a:endParaRPr lang="uk-UA" altLang="uk-UA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9pPr>
              </a:lstStyle>
              <a:p>
                <a:pPr eaLnBrk="1" hangingPunct="1"/>
                <a:endParaRPr lang="uk-UA" altLang="uk-UA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9pPr>
              </a:lstStyle>
              <a:p>
                <a:pPr eaLnBrk="1" hangingPunct="1"/>
                <a:endParaRPr lang="uk-UA" altLang="uk-UA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cs typeface="Arial" charset="0"/>
                  </a:defRPr>
                </a:lvl9pPr>
              </a:lstStyle>
              <a:p>
                <a:pPr eaLnBrk="1" hangingPunct="1"/>
                <a:endParaRPr lang="uk-UA" altLang="uk-UA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9pPr>
            </a:lstStyle>
            <a:p>
              <a:pPr eaLnBrk="1" hangingPunct="1"/>
              <a:endParaRPr lang="uk-UA" altLang="uk-UA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9pPr>
            </a:lstStyle>
            <a:p>
              <a:pPr eaLnBrk="1" hangingPunct="1"/>
              <a:endParaRPr lang="uk-UA" altLang="uk-UA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cs typeface="Arial" charset="0"/>
                </a:defRPr>
              </a:lvl9pPr>
            </a:lstStyle>
            <a:p>
              <a:pPr eaLnBrk="1" hangingPunct="1"/>
              <a:endParaRPr lang="uk-UA" altLang="uk-UA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B29DFB3-830A-4FC5-BAFE-0B621194BC2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68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7C412-357E-49AF-8D82-A3AD23AC8B8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60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3914A-984D-4CD7-9A10-2C4B19C5390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092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56D3-27D9-4697-9798-5AB7C62C22A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60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93B6E-01BE-4F8C-8EBA-CB36D6949F1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642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32698-7A78-4124-BDC1-2D1AF976FA3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7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51420-6A30-4C37-902C-27465B9EC975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7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17E87-B4CE-4D9A-B22F-0DBFC8DC8A4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56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6DAE5-8C04-45ED-8785-0623F30977E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99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05E99-9801-4475-9731-8B419034C8D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8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D2733-8A5B-4DA3-ACBF-FA6CB2A8156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15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6E4F4-AEBA-4250-88DA-940BBCE9FC6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37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93B79-2276-4792-8401-87DD6676B1C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37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0670B-2823-49CB-8DF5-C0CE9A02EA1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1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endParaRPr kumimoji="1" lang="uk-UA" altLang="uk-UA" sz="240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499F281-F5BF-4A7C-85E9-6A7B9102457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uk-UA" altLang="uk-UA" sz="3200" b="1" dirty="0" smtClean="0"/>
              <a:t>Тема </a:t>
            </a:r>
            <a:r>
              <a:rPr lang="uk-UA" altLang="uk-UA" sz="3200" b="1" dirty="0" smtClean="0"/>
              <a:t>: </a:t>
            </a:r>
            <a:r>
              <a:rPr lang="uk-UA" sz="3200" dirty="0"/>
              <a:t>Психічні стани та їхній вплив на поведінку й діяльність </a:t>
            </a:r>
            <a:r>
              <a:rPr lang="uk-UA" sz="3200" dirty="0" smtClean="0"/>
              <a:t>особистості</a:t>
            </a:r>
            <a:br>
              <a:rPr lang="uk-UA" sz="3200" dirty="0" smtClean="0"/>
            </a:br>
            <a:r>
              <a:rPr lang="uk-UA" sz="3200" b="1" dirty="0" smtClean="0"/>
              <a:t>Заняття:</a:t>
            </a:r>
            <a:r>
              <a:rPr lang="uk-UA" sz="3200" dirty="0" smtClean="0"/>
              <a:t> </a:t>
            </a:r>
            <a:r>
              <a:rPr lang="uk-UA" sz="3200" dirty="0" smtClean="0"/>
              <a:t>Психічний </a:t>
            </a:r>
            <a:r>
              <a:rPr lang="uk-UA" sz="3200" dirty="0"/>
              <a:t>стан особистості як компонент її психічної структури</a:t>
            </a:r>
            <a:r>
              <a:rPr lang="uk-UA" altLang="uk-UA" sz="3200" b="1" dirty="0" smtClean="0"/>
              <a:t/>
            </a:r>
            <a:br>
              <a:rPr lang="uk-UA" altLang="uk-UA" sz="3200" b="1" dirty="0" smtClean="0"/>
            </a:br>
            <a:endParaRPr lang="ru-RU" altLang="uk-UA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2780928"/>
            <a:ext cx="7200800" cy="316865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uk-UA" altLang="uk-UA" dirty="0" smtClean="0"/>
              <a:t>План</a:t>
            </a:r>
          </a:p>
          <a:p>
            <a:pPr algn="l" defTabSz="534988" eaLnBrk="1" hangingPunct="1">
              <a:lnSpc>
                <a:spcPct val="90000"/>
              </a:lnSpc>
            </a:pPr>
            <a:r>
              <a:rPr lang="uk-UA" altLang="uk-UA" sz="3000" dirty="0"/>
              <a:t>1.	Поняття психічного стану особистості. Його сутність та зміст.</a:t>
            </a:r>
          </a:p>
          <a:p>
            <a:pPr algn="l" defTabSz="534988" eaLnBrk="1" hangingPunct="1">
              <a:lnSpc>
                <a:spcPct val="90000"/>
              </a:lnSpc>
            </a:pPr>
            <a:r>
              <a:rPr lang="uk-UA" altLang="uk-UA" sz="3000" dirty="0"/>
              <a:t>2.	Класифікація психічних станів.</a:t>
            </a:r>
          </a:p>
          <a:p>
            <a:pPr algn="l" defTabSz="534988" eaLnBrk="1" hangingPunct="1">
              <a:lnSpc>
                <a:spcPct val="90000"/>
              </a:lnSpc>
            </a:pPr>
            <a:r>
              <a:rPr lang="uk-UA" altLang="uk-UA" sz="3000" dirty="0"/>
              <a:t>3.	Індивідуальні особливості психічних станів: цілісність, рухливість і відносна стійкість.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uk-UA" sz="3600" dirty="0" smtClean="0"/>
              <a:t>1. </a:t>
            </a:r>
            <a:r>
              <a:rPr lang="uk-UA" altLang="uk-UA" sz="3000" dirty="0">
                <a:solidFill>
                  <a:srgbClr val="000000"/>
                </a:solidFill>
                <a:ea typeface="+mn-ea"/>
              </a:rPr>
              <a:t>Поняття психічного стану особистості. Його сутність та </a:t>
            </a:r>
            <a:r>
              <a:rPr lang="uk-UA" altLang="uk-UA" sz="3000" dirty="0" smtClean="0">
                <a:solidFill>
                  <a:srgbClr val="000000"/>
                </a:solidFill>
                <a:ea typeface="+mn-ea"/>
              </a:rPr>
              <a:t>зміст.</a:t>
            </a:r>
            <a:endParaRPr lang="ru-RU" altLang="uk-UA" sz="3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9475" y="1989138"/>
            <a:ext cx="55403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2400" dirty="0" smtClean="0"/>
              <a:t>для певної свободи волі людина має пізнати не лише зовнішні обставини свого буття на основі </a:t>
            </a:r>
            <a:r>
              <a:rPr lang="uk-UA" altLang="uk-UA" sz="2400" dirty="0" smtClean="0">
                <a:solidFill>
                  <a:schemeClr val="folHlink"/>
                </a:solidFill>
              </a:rPr>
              <a:t>пізнавальної сфери  психічної діяльності</a:t>
            </a:r>
            <a:r>
              <a:rPr lang="uk-UA" altLang="uk-UA" sz="2400" dirty="0" smtClean="0"/>
              <a:t>, а й власні </a:t>
            </a:r>
            <a:r>
              <a:rPr lang="uk-UA" altLang="uk-UA" sz="2400" dirty="0" smtClean="0">
                <a:solidFill>
                  <a:schemeClr val="hlink"/>
                </a:solidFill>
              </a:rPr>
              <a:t>афекти і пристрасті</a:t>
            </a:r>
            <a:r>
              <a:rPr lang="uk-UA" altLang="uk-UA" sz="2400" dirty="0" smtClean="0"/>
              <a:t>, що є основою </a:t>
            </a:r>
            <a:r>
              <a:rPr lang="uk-UA" altLang="uk-UA" sz="2400" dirty="0" smtClean="0">
                <a:solidFill>
                  <a:schemeClr val="hlink"/>
                </a:solidFill>
              </a:rPr>
              <a:t>афективної сфери</a:t>
            </a:r>
            <a:r>
              <a:rPr lang="uk-UA" altLang="uk-UA" sz="2400" dirty="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2400" dirty="0" smtClean="0"/>
              <a:t>Афективне пізнання передбачає не усунення пристрастей, а владу над ними.</a:t>
            </a:r>
            <a:r>
              <a:rPr lang="ru-RU" altLang="uk-UA" sz="2400" dirty="0" smtClean="0"/>
              <a:t> </a:t>
            </a:r>
          </a:p>
        </p:txBody>
      </p:sp>
      <p:pic>
        <p:nvPicPr>
          <p:cNvPr id="6148" name="Picture 5" descr="spino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989138"/>
            <a:ext cx="1905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611188" y="4581525"/>
            <a:ext cx="2520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uk-UA"/>
              <a:t>Бенедикт Спіноза (1632-1677)</a:t>
            </a:r>
            <a:endParaRPr lang="ru-RU" alt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altLang="uk-UA" sz="2000" b="1" u="sng" dirty="0" smtClean="0">
                <a:solidFill>
                  <a:schemeClr val="hlink"/>
                </a:solidFill>
              </a:rPr>
              <a:t>ПСИХІЧНІ СТАНИ</a:t>
            </a:r>
            <a:r>
              <a:rPr lang="uk-UA" altLang="uk-UA" sz="2000" b="1" dirty="0" smtClean="0"/>
              <a:t> – емоційно забарвлені мінливі стани людини, що відображають її порівняно тривалі душевні переживання</a:t>
            </a:r>
            <a:r>
              <a:rPr lang="ru-RU" altLang="uk-UA" sz="2000" b="1" dirty="0" smtClean="0"/>
              <a:t> </a:t>
            </a:r>
            <a:r>
              <a:rPr lang="uk-UA" altLang="uk-UA" sz="2000" b="1" dirty="0" smtClean="0"/>
              <a:t/>
            </a:r>
            <a:br>
              <a:rPr lang="uk-UA" altLang="uk-UA" sz="2000" b="1" dirty="0" smtClean="0"/>
            </a:br>
            <a:endParaRPr lang="ru-RU" altLang="uk-UA" sz="2000" b="1" dirty="0" smtClean="0"/>
          </a:p>
        </p:txBody>
      </p:sp>
      <p:sp>
        <p:nvSpPr>
          <p:cNvPr id="2062" name="Rectangle 9"/>
          <p:cNvSpPr>
            <a:spLocks noGrp="1" noChangeArrowheads="1"/>
          </p:cNvSpPr>
          <p:nvPr>
            <p:ph sz="half" idx="1"/>
          </p:nvPr>
        </p:nvSpPr>
        <p:spPr>
          <a:xfrm>
            <a:off x="1187450" y="1989138"/>
            <a:ext cx="3024188" cy="4114800"/>
          </a:xfrm>
        </p:spPr>
        <p:txBody>
          <a:bodyPr/>
          <a:lstStyle/>
          <a:p>
            <a:pPr eaLnBrk="1" hangingPunct="1"/>
            <a:endParaRPr lang="uk-UA" altLang="uk-UA" smtClean="0"/>
          </a:p>
        </p:txBody>
      </p:sp>
      <p:sp>
        <p:nvSpPr>
          <p:cNvPr id="20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2017713"/>
            <a:ext cx="38100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altLang="uk-UA" sz="2800" smtClean="0"/>
              <a:t>Пере</a:t>
            </a:r>
          </a:p>
        </p:txBody>
      </p:sp>
      <p:pic>
        <p:nvPicPr>
          <p:cNvPr id="2064" name="Picture 6" descr="101125834_large_2844431_82698425_3804604_lifeoli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060575"/>
            <a:ext cx="3959225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74044268"/>
              </p:ext>
            </p:extLst>
          </p:nvPr>
        </p:nvGraphicFramePr>
        <p:xfrm>
          <a:off x="4139952" y="1953419"/>
          <a:ext cx="4464050" cy="410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65" name="Line 26"/>
          <p:cNvSpPr>
            <a:spLocks noChangeShapeType="1"/>
          </p:cNvSpPr>
          <p:nvPr/>
        </p:nvSpPr>
        <p:spPr bwMode="auto">
          <a:xfrm flipH="1">
            <a:off x="6516688" y="40052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363</TotalTime>
  <Words>103</Words>
  <Application>Microsoft Office PowerPoint</Application>
  <PresentationFormat>Екран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4" baseType="lpstr">
      <vt:lpstr>Палитра</vt:lpstr>
      <vt:lpstr>Тема : Психічні стани та їхній вплив на поведінку й діяльність особистості Заняття: Психічний стан особистості як компонент її психічної структури </vt:lpstr>
      <vt:lpstr>1. Поняття психічного стану особистості. Його сутність та зміст.</vt:lpstr>
      <vt:lpstr>ПСИХІЧНІ СТАНИ – емоційно забарвлені мінливі стани людини, що відображають її порівняно тривалі душевні переживання 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ИТ</dc:creator>
  <cp:lastModifiedBy>User</cp:lastModifiedBy>
  <cp:revision>45</cp:revision>
  <dcterms:created xsi:type="dcterms:W3CDTF">2014-09-21T12:57:46Z</dcterms:created>
  <dcterms:modified xsi:type="dcterms:W3CDTF">2021-04-09T07:00:10Z</dcterms:modified>
</cp:coreProperties>
</file>