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7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24.09.2025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uk-UA" sz="32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35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734481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організаційно-господарських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агротехнічних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сівозміні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повертався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6 - 8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1000 м.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травами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резерваторами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трав'яних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клопів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епіфітотійного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напруги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кожному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північних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районах,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гібридів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тривалістю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стежити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чистотою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висівати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домішками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вовчка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склероціїв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фомопсисом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роки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епіфітотій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завозити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областей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Миколаївської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Запорізької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областей.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2 - 4 пари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138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несправжньою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росою,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118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411235"/>
            <a:ext cx="79208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насінницьких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несправжньою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росою,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сухою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урожаю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вибраковують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пізньою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несправжньої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гнилями</a:t>
            </a:r>
            <a:r>
              <a:rPr lang="ru-RU" dirty="0"/>
              <a:t>. 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біологічним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заразихою є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мушки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фітомізи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зібраної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розмноженої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фітомізу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середньодобовій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18 - 20°С (за два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льоту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фітомізи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 кв. м до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заразихи на 1 га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пупаріїв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фітомізи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десяти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заразихи - 1000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пупаріїв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восени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азотно-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фосфорних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добрив з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переважанням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фосфору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Надлишкове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азотних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добрив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інтенсивність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Припосівне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суперфосфату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стійкість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очищають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домішками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заразихи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збудниками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541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0393" y="476670"/>
            <a:ext cx="720080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Протруюють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препаратами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400 (30 л/т),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калфуго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супер (2 л/т), семафор (2,0-4 л/т), максим (6 л/т)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апрон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 л/т),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дітокс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(2,5 л/т), гаучо (10,5 кг/т), космос (4 л/т),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круізер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(6,0-10,0 л/т).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приліплювачів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РДК (3 кг/т),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NaKM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силікатний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клей (0,2 кг/т)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урожайність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протруювачів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сірчанокислого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цинку (0,5 кг/т)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сірчанокислого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марганцю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(0,5 кг/т).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передпосівну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злакових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двосім'ядольних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однорічних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трефлан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(4-10 кг/га),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(1,6-2,6 л/га)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гезагардом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(2-4 кг/га),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харнесом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(1,5- 3,0 л/га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сходах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піщаного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медляка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південного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бурякового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довгоносиків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кравчика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озимої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децисом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(0,25 л/га).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гусінню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лучного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люцернової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попелицями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клопами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децисом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(0,25 л/га).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лучного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біопрепарати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бітоксібацилін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 кг/га),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кг/га),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лепідоцид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(1 140 кг/га);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кожного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покоління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-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491992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проріджуванні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2-3 пар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несправжньою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росою,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повинна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4 - 5 пар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видалення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несправжньою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росою,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заразихою.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31" y="2852936"/>
            <a:ext cx="3771907" cy="2640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6223" y="5707405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Сіра гниль соняшнику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772443"/>
            <a:ext cx="3679475" cy="2710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0327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712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епіфітотії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фомопсиса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фунгіцидами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фундазол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(0,5 кг/га),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М45 (0,5 кг/га)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сумішшю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фазу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роки,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епіфітотій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ровралем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 л/га). Перший раз - на початку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через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резервом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урожаю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оптимального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бджіл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1,0 - 1,25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сім'ї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бджіл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гектар урожай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6,0 - 7,5 ц/га.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видаляють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поля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потрапили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молотильний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апарат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комбайна,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-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977" y="4581128"/>
            <a:ext cx="4003204" cy="2160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754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09" y="188640"/>
            <a:ext cx="83164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14 - 15 %,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сушіння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доводячи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насіннєві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- 7 - 8 %,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- 10 %.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повітря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десикація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проводиться у фазу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30 - 40 %.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прискорює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дозрівання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10 - 15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хворобами.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десиканти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супер 2-3 л/га,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гліфоган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 л/га),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гліфос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(3,0 л/га),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домінатор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(3,0 л/га),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раундап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(3,0 л/га),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(2,0-3,0 л/га).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десикантів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аміачну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селітру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обробляти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розчином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хлорат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магнію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кг/га) +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аміачна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селітра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кг/га);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реглон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 л/га)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аміачна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селітра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 кг на 1га).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авіації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- 100 л/га.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жовтих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вологості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33 - 37 %.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0811" y="3645024"/>
            <a:ext cx="4574282" cy="2871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9189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76328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Урожай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5 - 7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обприскування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десикантами.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2 - 3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хлоратом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магнію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опади,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реглона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15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дощ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токах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обмолоту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післязбиральної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спалюють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подрібнюють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рештки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дисковими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знаряддями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роблять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загортання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зяблевій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оранці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плугом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передплужником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глибину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428870"/>
            <a:ext cx="4860032" cy="2657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917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Інтегрований захист посівів соняшнику.</a:t>
            </a:r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2.Шкідники соняшнику.</a:t>
            </a:r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Хвороби соняшнику.</a:t>
            </a:r>
          </a:p>
          <a:p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uk-UA" sz="18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uk-UA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Збирання посівів соняшнику.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020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7543800" cy="5546303"/>
          </a:xfrm>
        </p:spPr>
        <p:txBody>
          <a:bodyPr/>
          <a:lstStyle/>
          <a:p>
            <a:pPr algn="ctr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</a:t>
            </a:r>
            <a:r>
              <a:rPr lang="uk-UA" sz="2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ʼ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чистого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врожаю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розміщувати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озимої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пшениці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ярих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зернових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кукурудзи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Повертати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попереднє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через 6 - 8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Очищене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склероціїв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відсортоване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інкрустують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комбінованими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препаратами: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тігам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 - 2,0 кг/т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рекомендованими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препаратами.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температурі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глибині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см до 8 - 12°С.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кращим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відстрочений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знижити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паростків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бур'янів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передпосівною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культивацією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Передзбиральна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густота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40 - 45, 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гібридів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- 55-60 тис./га. Для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густоти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висівають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- 65 тис. (на 20 - 25 %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гібридів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- 80 тис. на 1 га (на 25 - 30 %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10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погонних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метрів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46 і 57 штук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післяпосівне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прикатування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кільчастошпоровими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катками,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досходове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післясходове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боронування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утворення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листків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Сходи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боронують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полудня при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швидкості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руху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агрегату 4-5 км/год.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густота 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можливе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друге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боронування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одну-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міжрядь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культиватором КРН-5,6А,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КРН-4,2А,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стрільчастими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бритвовими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лапами, другу - з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підгортачами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Боронування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міжрядний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обробіток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зменшити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забур’яненість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516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7620000" cy="5852120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пошкоджується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багатьма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шкідниками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Сходи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пошкоджують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дротяники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дротяники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личинки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пластинчатовусих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жуків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жуки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піщаного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медляка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бурякових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довгоносиків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кравчик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підгризаючих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совок, а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зрошувальних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землях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капустянка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Дротяники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дротяники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пошкоджують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проростаюче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зрідження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посівів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перегризають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личинки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хрущів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капустянка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гусінь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підгризаючих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совок.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об'їдають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жуки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піщаного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медляка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кравчик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буряковий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довгоносик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місцями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довгоносик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загибель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Гусінь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совок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підгризає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перегризаючи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шкодять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сходам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пізніх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строків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сівби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вегетації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заподіяти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лучного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живляться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рослинах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скелетуючи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з'їдають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залишаючи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крупні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жилки.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живляться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люцернової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совки.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пошкоджують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соняшниковий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вусач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соняшникова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щипоноска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Личинки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вусача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проробляють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серцевині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стебел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ходи,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вниз, 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переломи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відставання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передчасне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в'янення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6576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5890666"/>
          </a:xfrm>
        </p:spPr>
        <p:txBody>
          <a:bodyPr/>
          <a:lstStyle/>
          <a:p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Дротяники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несправжні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дротяники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Гусениці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лучного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метелика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Личинка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вусача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595" y="90872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908720"/>
            <a:ext cx="2405844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531" y="3933056"/>
            <a:ext cx="3791494" cy="2127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45" y="3579689"/>
            <a:ext cx="1200150" cy="248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27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7543800" cy="1872207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шкоди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завдають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сисні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кошиках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літній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колонії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геліхризової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попелиці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мігрує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кісточкових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плодових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дерев.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сім'янки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пошкоджує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ягідний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щитник,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викликаючи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щуплість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Сім'янками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живляться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гусениці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люцернової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совки. До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введення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культуру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панцирних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небезпечних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шкідників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соняшникова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вогнівка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328" y="1862514"/>
            <a:ext cx="2448272" cy="3534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780928"/>
            <a:ext cx="2286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7320" y="478786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Піщаний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мідляк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14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2588"/>
            <a:ext cx="7620000" cy="706090"/>
          </a:xfrm>
        </p:spPr>
        <p:txBody>
          <a:bodyPr/>
          <a:lstStyle/>
          <a:p>
            <a:r>
              <a:rPr lang="uk-UA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9714"/>
            <a:ext cx="7776864" cy="549208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заразиха,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іржа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роса.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Заразиха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злісний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квітковий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паразит,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позбавлений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хлорофілу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самостійного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сильному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забур'яненні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горизонту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заразихи число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стебел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200. На кожному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утворюється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18 - 40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квіточок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фіолетового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плід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коробочку,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1500 - 2000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насінин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заразихи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цвітінням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Заразиха,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поселяючись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коренях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відбирає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них воду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поживні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сильному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менший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розмір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знижений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вміст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жирів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Урожайність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ураженого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заразихою,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знижуватись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30 - 70% і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136 заразиха, поселившись на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коренях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посилює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білої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іржі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7143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03" y="2348"/>
            <a:ext cx="7620000" cy="1194404"/>
          </a:xfrm>
        </p:spPr>
        <p:txBody>
          <a:bodyPr/>
          <a:lstStyle/>
          <a:p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Заразиха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1"/>
            <a:ext cx="2957596" cy="26642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908720"/>
            <a:ext cx="4335388" cy="2563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5471" y="332656"/>
            <a:ext cx="37593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гниль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25" y="4172284"/>
            <a:ext cx="2925713" cy="2479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3688067"/>
            <a:ext cx="1978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Іржа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648072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склеротиніоз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зустрічається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вирощування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молоді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дорослі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стебла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коричневого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тканина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мокрою.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захворювання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і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Особливо сильно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пошкоджує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гниль, коли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дозрівання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рясні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дощі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дозріванні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гниль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Через 7 - 10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кошик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засихає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склероції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Шкідливість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зернини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схожості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пліснявінні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сильному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соняшнику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гниллю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насінин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пустозернистість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Несправжня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борошниста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типовий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пізніше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ураженні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сходів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Хворі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гинуть. </a:t>
            </a:r>
          </a:p>
        </p:txBody>
      </p:sp>
    </p:spTree>
    <p:extLst>
      <p:ext uri="{BB962C8B-B14F-4D97-AF65-F5344CB8AC3E}">
        <p14:creationId xmlns:p14="http://schemas.microsoft.com/office/powerpoint/2010/main" val="144985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94</TotalTime>
  <Words>1764</Words>
  <Application>Microsoft Office PowerPoint</Application>
  <PresentationFormat>Экран (4:3)</PresentationFormat>
  <Paragraphs>34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Times New Roman</vt:lpstr>
      <vt:lpstr>Соседство</vt:lpstr>
      <vt:lpstr>Контроль здоровʼя соняшнику</vt:lpstr>
      <vt:lpstr>Зміст</vt:lpstr>
      <vt:lpstr> Контроль здоровʼя соняшнику Для одержання високого  і екологічно чистого врожаю насіння соняшнику  необхідно розміщувати  після озимої  пшениці, ярих  зернових,  кукурудзи.. Повертати на попереднє місце не раніше, ніж через 6 - 8 років. Очищене від склероціїв і відсортоване насіння інкрустують комбінованими препаратами: тігам Ц - 2,0 кг/т або іншими рекомендованими препаратами. Висів проводять при температурі  ґрунту на глибині 10 см до 8 - 12°С. Однак кращим є відстрочений  посів, при якому  вдається знижити більшу кількість  паростків бур'янів передпосівною культивацією. Передзбиральна густота соняшнику для сортів 40 - 45, а гібридів - 55-60 тис./га. Для одержання такої густоти фактично висівають насіння сортів - 65 тис. (на 20 - 25 % вище), а гібридів - 80 тис. на 1 га (на 25 - 30 % вище) або на 10 погонних метрів 46 і 57 штук насіння. Проводять післяпосівне  прикатування кільчастошпоровими катками, досходове  та  післясходове  боронування у період  утворення у соняшника однієї двох пар справжніх листків. Сходи боронують після полудня при швидкості  руху агрегату 4-5 км/год.  Якщо дозволяє  густота  рослин, можливе друге боронування сходів. Проводять одну-дві обробки  міжрядь  культиватором КРН-5,6А, КРН-4,2А, стрільчастими  або  бритвовими лапами, другу - з підгортачами. . Боронування та міжрядний обробіток   дозволяє  значно зменшити забур’яненість посівів. </vt:lpstr>
      <vt:lpstr>Презентация PowerPoint</vt:lpstr>
      <vt:lpstr>Дротяники і  несправжні дротяники                             Гусениці лучного метелика            Личинка вусача      </vt:lpstr>
      <vt:lpstr>Значної шкоди соняшнику іноді завдають сисні шкідники. На листі і кошиках в літній період утворюються  колонії геліхризової  попелиці, яка мігрує з кісточкових плодових дерев. Листя і сім'янки  пошкоджує  ягідний щитник, викликаючи щуплість насіння. Сім'янками соняшнику живляться також гусениці люцернової совки. До введення у культуру панцирних сортів  соняшнику одним з найбільш небезпечних шкідників була соняшникова вогнівка. </vt:lpstr>
      <vt:lpstr>Хвороби </vt:lpstr>
      <vt:lpstr>Заразиха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ІНТЕГРОВАНИЙ ЗАХИСТ ПОСІВІВ СОНЯШНИКУ</dc:title>
  <dc:creator>BOSS</dc:creator>
  <cp:lastModifiedBy>Admin</cp:lastModifiedBy>
  <cp:revision>10</cp:revision>
  <dcterms:created xsi:type="dcterms:W3CDTF">2023-06-19T19:25:15Z</dcterms:created>
  <dcterms:modified xsi:type="dcterms:W3CDTF">2025-09-24T00:25:23Z</dcterms:modified>
</cp:coreProperties>
</file>