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24.09.2025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6 - 8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1000 м.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травами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трав'яних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епіфітотійного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висівати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фомопсисом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епіфітотій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областей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2 - 4 пари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росою,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11235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насінницьких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росою,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сухою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урожаю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вибраковують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гнилями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заразихою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мушки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фітомізи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фітомізу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середньодобовій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18 - 20°С (за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фітомізи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кв. м до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заразихи на 1 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пупаріїв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фітомізи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заразихи - 1000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пупаріїв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фосфору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Припосівне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суперфосфату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4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93" y="476670"/>
            <a:ext cx="7200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Протруюють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(30 л/т),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калфуго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 (2 л/т), семафор (2,0-4 л/т), максим (6 л/т)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л/т),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дітокс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(2,5 л/т), гаучо (10,5 кг/т), космос (4 л/т),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круізер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(6,0-10,0 л/т).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приліплювачів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РДК (3 кг/т),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клей (0,2 кг/т)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протруювачів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сірчанокислого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цинку (0,5 кг/т)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сірчанокислого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марганцю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(0,5 кг/т).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передпосівну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двосім'ядольних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трефлан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(4-10 кг/га),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(1,6-2,6 л/га)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гезагардом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(2-4 кг/га),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харнесом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(1,5- 3,0 л/га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сходах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медляка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кравчика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(0,25 л/га).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гусінню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люцернової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клопами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(0,25 л/га).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біопрепарати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бітоксібацилін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кг/га),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кг/га),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лепідоцид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(1 140 кг/га);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19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проріджуванні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пар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повинна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4 - 5 пар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росою,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заразихою.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1" y="2852936"/>
            <a:ext cx="3771907" cy="26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223" y="570740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Сіра гниль соняшнику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2443"/>
            <a:ext cx="3679475" cy="271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2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епіфітотії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фомопсиса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фунгіцидами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(0,5 кг/га),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М45 (0,5 кг/га)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сумішшю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фазу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роки,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епіфітотій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ровралем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л/га). Перший раз -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через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урожаю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1,0 - 1,25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гектар урожай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6,0 - 7,5 ц/га.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комбайна,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-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77" y="4581128"/>
            <a:ext cx="4003204" cy="216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5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188640"/>
            <a:ext cx="8316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14 - 15 %,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- 7 - 8 %,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- 10 %.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проводиться у фазу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30 - 40 %.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10 - 15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десиканти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 2-3 л/га,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гліфоган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л/га),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гліфос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(3,0 л/га),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(3,0 л/га),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раундап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(3,0 л/га),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(2,0-3,0 л/га).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десикантів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аміачну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селітру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хлорат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кг/га) 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аміачна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кг/га);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л/га)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аміачна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кг на 1га).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- 100 л/га.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33 - 37 %.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11" y="3645024"/>
            <a:ext cx="4574282" cy="28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18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5 - 7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десикантами.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2 - 3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хлоратом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токах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обмолоту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післязбиральної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подрібнюють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зяблевій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плугом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передплужником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8870"/>
            <a:ext cx="4860032" cy="265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1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Інтегрований захист посівів соняшнику.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2.Шкідники соняшнику.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Хвороби соняшнику.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Збирання посівів соняшнику.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543800" cy="5546303"/>
          </a:xfrm>
        </p:spPr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чистого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ярих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6 - 8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склероціїв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відсортоване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інкрустують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препаратами: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тігам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 - 2,0 кг/т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см до 8 - 12°С.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відстрочений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знижити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паростків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передпосівною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культивацією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Передзбиральна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густота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40 - 45, 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- 55-60 тис./га. 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висівають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- 65 тис. (на 20 - 25 %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- 80 тис. на 1 га (на 25 - 30 %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і 57 штук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післяпосівне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прикатування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кільчастошпоровими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катками,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досходове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післясходове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боронування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Сходи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боронують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полудня при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агрегату 4-5 км/год.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густота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боронування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одну-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міжрядь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культиватором КРН-5,6А,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КРН-4,2А,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стрільчастими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бритвовими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лапами, другу -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підгортачами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Боронування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міжрядний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обробіток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забур’яненість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51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 lnSpcReduction="10000"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Сходи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личинки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пластинчатовусих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жуки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медляка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кравчик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підгризаючих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совок, а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зрошувальних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капустянка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проростаюче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перегризають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личинки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хрущів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гусінь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підгризаючих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об'їдають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медляка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кравчик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Гусінь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підгризає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перегризаючи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скелетуючи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з'їдають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жилки.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люцернової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совки.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вусач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щипоноска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Личинки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вусача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проробляють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вниз,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передчасне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в'янення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57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90666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дротяники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лучного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вусача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5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240584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31" y="3933056"/>
            <a:ext cx="3791494" cy="212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45" y="3579689"/>
            <a:ext cx="1200150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7543800" cy="1872207"/>
          </a:xfrm>
        </p:spPr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кошиках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колонії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геліхризової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мігрує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кісточкових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сім'янки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пошкоджує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ягідний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щитник,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щуплість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Сім'янками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люцернової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совки. До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культуру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панцирних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вогнівка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28" y="1862514"/>
            <a:ext cx="2448272" cy="35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320" y="47878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Піщаний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мідляк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588"/>
            <a:ext cx="7620000" cy="70609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9714"/>
            <a:ext cx="7776864" cy="549208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заразиха,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Заразиха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злісний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хлорофілу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сильному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забур'яненні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заразихи число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200. На кожному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18 - 40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квіточок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коробочку,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1500 - 2000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Заразиха,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поселяючись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воду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сильному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заразихою,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30 - 70%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136 заразиха, поселившись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14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3" y="2348"/>
            <a:ext cx="7620000" cy="1194404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Заразиха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2957596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335388" cy="256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5471" y="332656"/>
            <a:ext cx="375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гниль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5" y="4172284"/>
            <a:ext cx="2925713" cy="24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688067"/>
            <a:ext cx="197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Іржа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64807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склеротиніоз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коричневого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тканина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мокрою.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і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гниль, коли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7 - 10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засихає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пліснявінні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сильному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пустозернистість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гинуть. </a:t>
            </a:r>
          </a:p>
        </p:txBody>
      </p:sp>
    </p:spTree>
    <p:extLst>
      <p:ext uri="{BB962C8B-B14F-4D97-AF65-F5344CB8AC3E}">
        <p14:creationId xmlns:p14="http://schemas.microsoft.com/office/powerpoint/2010/main" val="14498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</TotalTime>
  <Words>1764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Соседство</vt:lpstr>
      <vt:lpstr>Контроль здоровʼя соняшнику</vt:lpstr>
      <vt:lpstr>Зміст</vt:lpstr>
      <vt:lpstr> Контроль здоровʼя соняшнику Для одержання високого  і екологічно чистого врожаю насіння соняшнику  необхідно розміщувати  після озимої  пшениці, ярих  зернових,  кукурудзи.. Повертати на попереднє місце не раніше, ніж через 6 - 8 років. Очищене від склероціїв і відсортоване насіння інкрустують комбінованими препаратами: тігам Ц - 2,0 кг/т або іншими рекомендованими препаратами. Висів проводять при температурі  ґрунту на глибині 10 см до 8 - 12°С. Однак кращим є відстрочений  посів, при якому  вдається знижити більшу кількість  паростків бур'янів передпосівною культивацією. Передзбиральна густота соняшнику для сортів 40 - 45, а гібридів - 55-60 тис./га. Для одержання такої густоти фактично висівають насіння сортів - 65 тис. (на 20 - 25 % вище), а гібридів - 80 тис. на 1 га (на 25 - 30 % вище) або на 10 погонних метрів 46 і 57 штук насіння. Проводять післяпосівне  прикатування кільчастошпоровими катками, досходове  та  післясходове  боронування у період  утворення у соняшника однієї двох пар справжніх листків. Сходи боронують після полудня при швидкості  руху агрегату 4-5 км/год.  Якщо дозволяє  густота  рослин, можливе друге боронування сходів. Проводять одну-дві обробки  міжрядь  культиватором КРН-5,6А, КРН-4,2А, стрільчастими  або  бритвовими лапами, другу - з підгортачами. . Боронування та міжрядний обробіток   дозволяє  значно зменшити забур’яненість посівів. </vt:lpstr>
      <vt:lpstr>Презентация PowerPoint</vt:lpstr>
      <vt:lpstr>Дротяники і  несправжні дротяники                             Гусениці лучного метелика            Личинка вусача      </vt:lpstr>
      <vt:lpstr>Значної шкоди соняшнику іноді завдають сисні шкідники. На листі і кошиках в літній період утворюються  колонії геліхризової  попелиці, яка мігрує з кісточкових плодових дерев. Листя і сім'янки  пошкоджує  ягідний щитник, викликаючи щуплість насіння. Сім'янками соняшнику живляться також гусениці люцернової совки. До введення у культуру панцирних сортів  соняшнику одним з найбільш небезпечних шкідників була соняшникова вогнівка. </vt:lpstr>
      <vt:lpstr>Хвороби </vt:lpstr>
      <vt:lpstr>Заразиха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ІНТЕГРОВАНИЙ ЗАХИСТ ПОСІВІВ СОНЯШНИКУ</dc:title>
  <dc:creator>BOSS</dc:creator>
  <cp:lastModifiedBy>Admin</cp:lastModifiedBy>
  <cp:revision>10</cp:revision>
  <dcterms:created xsi:type="dcterms:W3CDTF">2023-06-19T19:25:15Z</dcterms:created>
  <dcterms:modified xsi:type="dcterms:W3CDTF">2025-09-24T00:25:23Z</dcterms:modified>
</cp:coreProperties>
</file>