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7CD8C-82D7-4197-928A-474FEC1DFC6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D0388-5A3B-43C3-9BFA-1BABE9E49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0388-5A3B-43C3-9BFA-1BABE9E495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2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Методи скалярної оптимізації радіосистем та їх параметрів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Основи теорії та приклади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74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ідентифікації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4390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48880"/>
            <a:ext cx="695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73016"/>
            <a:ext cx="762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0" y="5229200"/>
            <a:ext cx="902144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00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виявлення сигналу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" y="1196751"/>
            <a:ext cx="9036496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207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81" y="3937707"/>
            <a:ext cx="2924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04381"/>
            <a:ext cx="7334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5085184"/>
            <a:ext cx="8867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75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скалярної оптимізації. Безумовний метод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62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1682"/>
            <a:ext cx="88487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109913"/>
            <a:ext cx="2619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09913"/>
            <a:ext cx="685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2" y="3933056"/>
            <a:ext cx="7134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56" y="4653136"/>
            <a:ext cx="41814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07" y="4815776"/>
            <a:ext cx="933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Реалізація безумовної оптимізації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219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856571"/>
            <a:ext cx="704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9" y="4149080"/>
            <a:ext cx="8648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02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цільової функції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5514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16" y="2204864"/>
            <a:ext cx="4486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633864"/>
            <a:ext cx="3305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4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цільової функції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1556792"/>
            <a:ext cx="41624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17232"/>
            <a:ext cx="3867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30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цільової функції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2575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27" y="4437112"/>
            <a:ext cx="5905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" y="5013176"/>
            <a:ext cx="89820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72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Умовна скалярна оптимізація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390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33766"/>
            <a:ext cx="2876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62609"/>
            <a:ext cx="733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3732970"/>
            <a:ext cx="8601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5" y="4725144"/>
            <a:ext cx="7362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5229200"/>
            <a:ext cx="2619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58" y="5273977"/>
            <a:ext cx="800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8" y="5949280"/>
            <a:ext cx="8834864" cy="67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5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пошуку екстремуму функції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0"/>
            <a:ext cx="9144000" cy="25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65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Умовний метод оптимізації при обмеженнях типу рівностей( метод Лагранжа)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844"/>
            <a:ext cx="848494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" y="2396786"/>
            <a:ext cx="905586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5" y="3933056"/>
            <a:ext cx="5191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85" y="4343143"/>
            <a:ext cx="2352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43" y="4343143"/>
            <a:ext cx="638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" y="4822227"/>
            <a:ext cx="898938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29200"/>
            <a:ext cx="1819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33256"/>
            <a:ext cx="666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89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Постановка задачі оптимізації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8" y="1484784"/>
            <a:ext cx="899192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2" y="3755901"/>
            <a:ext cx="88677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30" y="4365104"/>
            <a:ext cx="61436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7" y="5824880"/>
            <a:ext cx="8315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0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Лагранжа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6291"/>
            <a:ext cx="90364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33700"/>
            <a:ext cx="3705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17536"/>
            <a:ext cx="666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0" y="3573016"/>
            <a:ext cx="892899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75" y="4293096"/>
            <a:ext cx="28670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81128"/>
            <a:ext cx="723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114555"/>
            <a:ext cx="3829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" y="5517232"/>
            <a:ext cx="8896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4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Лагранжа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31863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20888"/>
            <a:ext cx="752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5286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8" y="3531026"/>
            <a:ext cx="2868263" cy="4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6" y="1700808"/>
            <a:ext cx="8696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838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95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3105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5" y="5661248"/>
            <a:ext cx="8772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8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 Лагранжа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90675"/>
            <a:ext cx="36480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1" y="3573016"/>
            <a:ext cx="8077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71" y="2266949"/>
            <a:ext cx="781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81128"/>
            <a:ext cx="8934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82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Оптимізація форми сигналу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" y="1340768"/>
            <a:ext cx="910850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37" y="2780928"/>
            <a:ext cx="2619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" y="2060848"/>
            <a:ext cx="8582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" y="3700463"/>
            <a:ext cx="910850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22" y="4077072"/>
            <a:ext cx="1876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8" y="4725144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4848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" y="5949280"/>
            <a:ext cx="8839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67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Оптимізація форми сигналу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1743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9" y="1570220"/>
            <a:ext cx="676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7" y="2420888"/>
            <a:ext cx="7991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852936"/>
            <a:ext cx="4143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97" y="2873718"/>
            <a:ext cx="800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1" y="3645024"/>
            <a:ext cx="8591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91" y="4221088"/>
            <a:ext cx="42481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3176"/>
            <a:ext cx="781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35702"/>
            <a:ext cx="2076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72" y="5292865"/>
            <a:ext cx="733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86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Оптимізація форми сигналу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0" y="1629664"/>
            <a:ext cx="77914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19300"/>
            <a:ext cx="19716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6893"/>
            <a:ext cx="7658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40" y="3140968"/>
            <a:ext cx="2647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83" y="3374330"/>
            <a:ext cx="657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59" y="21717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" y="4365104"/>
            <a:ext cx="904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431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Оптимізація форми </a:t>
            </a:r>
            <a:r>
              <a:rPr lang="uk-UA" dirty="0" err="1" smtClean="0"/>
              <a:t>огинаючої</a:t>
            </a:r>
            <a:r>
              <a:rPr lang="uk-UA" dirty="0" smtClean="0"/>
              <a:t> </a:t>
            </a:r>
            <a:r>
              <a:rPr lang="uk-UA" dirty="0" err="1" smtClean="0"/>
              <a:t>радіоімпульса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" y="1628800"/>
            <a:ext cx="8791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7" y="2132856"/>
            <a:ext cx="9054976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" y="4581128"/>
            <a:ext cx="909451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224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Критерій оптимізації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9248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76500"/>
            <a:ext cx="3228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5423"/>
            <a:ext cx="586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6" y="3943722"/>
            <a:ext cx="788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10422"/>
            <a:ext cx="44481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39912"/>
            <a:ext cx="9239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4" y="5122308"/>
            <a:ext cx="497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44" y="5427108"/>
            <a:ext cx="304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81328"/>
            <a:ext cx="5486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03" y="5631895"/>
            <a:ext cx="742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50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Формування цільової функції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" y="1604291"/>
            <a:ext cx="9036496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938463"/>
            <a:ext cx="4010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5505"/>
            <a:ext cx="714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" y="4076700"/>
            <a:ext cx="912311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5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381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017"/>
            <a:ext cx="6896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16668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01910"/>
            <a:ext cx="752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5229200"/>
            <a:ext cx="811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7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Моделі каналу передачі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68" y="1484784"/>
            <a:ext cx="64008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1" y="3446140"/>
            <a:ext cx="8296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" y="3967163"/>
            <a:ext cx="904316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5381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81581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5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37259"/>
            <a:ext cx="4143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492896"/>
            <a:ext cx="666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6286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14217"/>
            <a:ext cx="819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71442"/>
            <a:ext cx="4638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9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601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Допоміжні перетворення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" y="1556792"/>
            <a:ext cx="903649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564904"/>
            <a:ext cx="227411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59687"/>
            <a:ext cx="581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" y="3212976"/>
            <a:ext cx="9140591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3581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76" y="5040039"/>
            <a:ext cx="19621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52" y="4941168"/>
            <a:ext cx="942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5790"/>
            <a:ext cx="1104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82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4924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00808"/>
            <a:ext cx="704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295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" y="3271838"/>
            <a:ext cx="9069834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771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64328"/>
            <a:ext cx="2409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77" y="3592878"/>
            <a:ext cx="2952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98" y="3869103"/>
            <a:ext cx="819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2152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13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Вибір спеціальної функції розподілу енергії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915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90204"/>
            <a:ext cx="819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267075"/>
            <a:ext cx="8629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70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0" y="1516209"/>
            <a:ext cx="5238750" cy="24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500062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3" y="6165304"/>
            <a:ext cx="8886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89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Отримані залежності розподілу енергії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9" y="4149080"/>
            <a:ext cx="8886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88" y="1558280"/>
            <a:ext cx="5124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78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результатів оптимізації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84784"/>
            <a:ext cx="8134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2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Параметрична оптимізація радіолокаційної станції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56792"/>
            <a:ext cx="5715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3031"/>
            <a:ext cx="8077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95" y="2708920"/>
            <a:ext cx="2225209" cy="57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86050"/>
            <a:ext cx="847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1878"/>
            <a:ext cx="7419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958153"/>
            <a:ext cx="81629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51" y="4664528"/>
            <a:ext cx="2209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1466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9" y="5467325"/>
            <a:ext cx="3343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79" y="5402382"/>
            <a:ext cx="733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547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оптимізації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020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628800"/>
            <a:ext cx="213948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8840"/>
            <a:ext cx="800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64626"/>
            <a:ext cx="8743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91" y="3284984"/>
            <a:ext cx="200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21" y="3284984"/>
            <a:ext cx="676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8667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" y="5157192"/>
            <a:ext cx="885825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152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Деталізація цільової функції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114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93757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" y="2852936"/>
            <a:ext cx="907459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90" y="3429000"/>
            <a:ext cx="4067175" cy="4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552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28" y="4177655"/>
            <a:ext cx="2543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602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33" y="5619154"/>
            <a:ext cx="619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17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Реакція системи на зовнішні впливи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" y="1556792"/>
            <a:ext cx="9105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362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00684"/>
            <a:ext cx="714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" y="3137807"/>
            <a:ext cx="890143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" y="3717032"/>
            <a:ext cx="906230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67" y="4581128"/>
            <a:ext cx="4695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97625"/>
            <a:ext cx="590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92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оптимізації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572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90167"/>
            <a:ext cx="1228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85429"/>
            <a:ext cx="695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81897"/>
            <a:ext cx="1695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4533"/>
            <a:ext cx="3383152" cy="9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7" y="3933056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75" y="3933056"/>
            <a:ext cx="1628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3096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" y="4792038"/>
            <a:ext cx="9086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08" y="5088756"/>
            <a:ext cx="1295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0" y="5733256"/>
            <a:ext cx="5857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52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фільтрації сигналу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2819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88700"/>
            <a:ext cx="5619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17716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167063"/>
            <a:ext cx="877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713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1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Обмеження та умовна оптимізація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4" y="4653136"/>
            <a:ext cx="8791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86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4359"/>
            <a:ext cx="7067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924944"/>
            <a:ext cx="337910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657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65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Задача оцінки параметрів сигналу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" y="1772816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12858"/>
            <a:ext cx="453650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12858"/>
            <a:ext cx="514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" y="3573016"/>
            <a:ext cx="909022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0655"/>
            <a:ext cx="1104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4005064"/>
            <a:ext cx="8210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03707"/>
            <a:ext cx="3314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21" y="4629631"/>
            <a:ext cx="542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" y="5589240"/>
            <a:ext cx="860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ідентифікації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0" y="1268760"/>
            <a:ext cx="9036496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780928"/>
            <a:ext cx="2171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80928"/>
            <a:ext cx="781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9509"/>
            <a:ext cx="571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2457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955156"/>
            <a:ext cx="704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0" y="4621907"/>
            <a:ext cx="846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73216"/>
            <a:ext cx="790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88202"/>
            <a:ext cx="36480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237312"/>
            <a:ext cx="3543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3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ідентифікації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484784"/>
            <a:ext cx="8524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2348880"/>
            <a:ext cx="5114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92896"/>
            <a:ext cx="704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" y="3284984"/>
            <a:ext cx="915288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5370959"/>
            <a:ext cx="3486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704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246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128</Words>
  <Application>Microsoft Office PowerPoint</Application>
  <PresentationFormat>Экран (4:3)</PresentationFormat>
  <Paragraphs>38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Методи скалярної оптимізації радіосистем та їх параметрів</vt:lpstr>
      <vt:lpstr>Постановка задачі оптимізації</vt:lpstr>
      <vt:lpstr>Моделі каналу передачі</vt:lpstr>
      <vt:lpstr>Реакція системи на зовнішні впливи</vt:lpstr>
      <vt:lpstr>Задача фільтрації сигналу</vt:lpstr>
      <vt:lpstr>Обмеження та умовна оптимізація</vt:lpstr>
      <vt:lpstr>Задача оцінки параметрів сигналу</vt:lpstr>
      <vt:lpstr>Задача ідентифікації</vt:lpstr>
      <vt:lpstr>Задача ідентифікації</vt:lpstr>
      <vt:lpstr>Задача ідентифікації</vt:lpstr>
      <vt:lpstr>Задача виявлення сигналу</vt:lpstr>
      <vt:lpstr>Методи скалярної оптимізації. Безумовний метод</vt:lpstr>
      <vt:lpstr>Реалізація безумовної оптимізації</vt:lpstr>
      <vt:lpstr>Варіанти цільової функції</vt:lpstr>
      <vt:lpstr>Варіанти цільової функції</vt:lpstr>
      <vt:lpstr>Варіанти цільової функції</vt:lpstr>
      <vt:lpstr>Умовна скалярна оптимізація</vt:lpstr>
      <vt:lpstr>Методи пошуку екстремуму функції</vt:lpstr>
      <vt:lpstr>Умовний метод оптимізації при обмеженнях типу рівностей( метод Лагранжа)</vt:lpstr>
      <vt:lpstr>Метод Лагранжа</vt:lpstr>
      <vt:lpstr>Метод Лагранжа</vt:lpstr>
      <vt:lpstr>Метод  Лагранжа</vt:lpstr>
      <vt:lpstr>Оптимізація форми сигналу</vt:lpstr>
      <vt:lpstr>Оптимізація форми сигналу</vt:lpstr>
      <vt:lpstr>Оптимізація форми сигналу</vt:lpstr>
      <vt:lpstr>Оптимізація форми огинаючої радіоімпульса</vt:lpstr>
      <vt:lpstr>Критерій оптимізації</vt:lpstr>
      <vt:lpstr>Формування цільової функції</vt:lpstr>
      <vt:lpstr>Презентация PowerPoint</vt:lpstr>
      <vt:lpstr>Презентация PowerPoint</vt:lpstr>
      <vt:lpstr>Допоміжні перетворення</vt:lpstr>
      <vt:lpstr>Презентация PowerPoint</vt:lpstr>
      <vt:lpstr>Вибір спеціальної функції розподілу енергії</vt:lpstr>
      <vt:lpstr>Презентация PowerPoint</vt:lpstr>
      <vt:lpstr>Отримані залежності розподілу енергії</vt:lpstr>
      <vt:lpstr>Аналіз результатів оптимізації</vt:lpstr>
      <vt:lpstr>Параметрична оптимізація радіолокаційної станції</vt:lpstr>
      <vt:lpstr>Етапи оптимізації</vt:lpstr>
      <vt:lpstr>Деталізація цільової функції</vt:lpstr>
      <vt:lpstr>Результат оптимізації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скалярної оптимізації радіосистем та їх параметрів</dc:title>
  <dc:creator>User</dc:creator>
  <cp:lastModifiedBy>User</cp:lastModifiedBy>
  <cp:revision>70</cp:revision>
  <dcterms:created xsi:type="dcterms:W3CDTF">2024-10-31T13:29:40Z</dcterms:created>
  <dcterms:modified xsi:type="dcterms:W3CDTF">2024-11-27T14:18:56Z</dcterms:modified>
</cp:coreProperties>
</file>