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7CD8C-82D7-4197-928A-474FEC1DFC6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D0388-5A3B-43C3-9BFA-1BABE9E4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19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D0388-5A3B-43C3-9BFA-1BABE9E4950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328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153.png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77.png"/><Relationship Id="rId7" Type="http://schemas.openxmlformats.org/officeDocument/2006/relationships/image" Target="../media/image181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image" Target="../media/image185.png"/><Relationship Id="rId7" Type="http://schemas.openxmlformats.org/officeDocument/2006/relationships/image" Target="../media/image189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10" Type="http://schemas.openxmlformats.org/officeDocument/2006/relationships/image" Target="../media/image192.png"/><Relationship Id="rId4" Type="http://schemas.openxmlformats.org/officeDocument/2006/relationships/image" Target="../media/image186.png"/><Relationship Id="rId9" Type="http://schemas.openxmlformats.org/officeDocument/2006/relationships/image" Target="../media/image19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3" Type="http://schemas.openxmlformats.org/officeDocument/2006/relationships/image" Target="../media/image204.png"/><Relationship Id="rId7" Type="http://schemas.openxmlformats.org/officeDocument/2006/relationships/image" Target="../media/image208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7.png"/><Relationship Id="rId11" Type="http://schemas.openxmlformats.org/officeDocument/2006/relationships/image" Target="../media/image212.png"/><Relationship Id="rId5" Type="http://schemas.openxmlformats.org/officeDocument/2006/relationships/image" Target="../media/image206.png"/><Relationship Id="rId10" Type="http://schemas.openxmlformats.org/officeDocument/2006/relationships/image" Target="../media/image211.png"/><Relationship Id="rId4" Type="http://schemas.openxmlformats.org/officeDocument/2006/relationships/image" Target="../media/image205.png"/><Relationship Id="rId9" Type="http://schemas.openxmlformats.org/officeDocument/2006/relationships/image" Target="../media/image2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4.png"/><Relationship Id="rId7" Type="http://schemas.openxmlformats.org/officeDocument/2006/relationships/image" Target="../media/image218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png"/><Relationship Id="rId5" Type="http://schemas.openxmlformats.org/officeDocument/2006/relationships/image" Target="../media/image216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3" Type="http://schemas.openxmlformats.org/officeDocument/2006/relationships/image" Target="../media/image222.png"/><Relationship Id="rId7" Type="http://schemas.openxmlformats.org/officeDocument/2006/relationships/image" Target="../media/image226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5.png"/><Relationship Id="rId5" Type="http://schemas.openxmlformats.org/officeDocument/2006/relationships/image" Target="../media/image224.png"/><Relationship Id="rId4" Type="http://schemas.openxmlformats.org/officeDocument/2006/relationships/image" Target="../media/image223.png"/><Relationship Id="rId9" Type="http://schemas.openxmlformats.org/officeDocument/2006/relationships/image" Target="../media/image2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3" Type="http://schemas.openxmlformats.org/officeDocument/2006/relationships/image" Target="../media/image230.png"/><Relationship Id="rId7" Type="http://schemas.openxmlformats.org/officeDocument/2006/relationships/image" Target="../media/image234.png"/><Relationship Id="rId12" Type="http://schemas.openxmlformats.org/officeDocument/2006/relationships/image" Target="../media/image239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3.png"/><Relationship Id="rId11" Type="http://schemas.openxmlformats.org/officeDocument/2006/relationships/image" Target="../media/image238.png"/><Relationship Id="rId5" Type="http://schemas.openxmlformats.org/officeDocument/2006/relationships/image" Target="../media/image232.png"/><Relationship Id="rId10" Type="http://schemas.openxmlformats.org/officeDocument/2006/relationships/image" Target="../media/image237.png"/><Relationship Id="rId4" Type="http://schemas.openxmlformats.org/officeDocument/2006/relationships/image" Target="../media/image231.png"/><Relationship Id="rId9" Type="http://schemas.openxmlformats.org/officeDocument/2006/relationships/image" Target="../media/image2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Методи скалярної оптимізації радіосистем та їх параметрів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Основи теорії та приклади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9741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ідентифікації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7439025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348880"/>
            <a:ext cx="6953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573016"/>
            <a:ext cx="7620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60" y="5229200"/>
            <a:ext cx="902144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004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виявлення сигналу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1" y="1196751"/>
            <a:ext cx="9036496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7207"/>
            <a:ext cx="31908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781" y="3937707"/>
            <a:ext cx="29241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04381"/>
            <a:ext cx="7334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5085184"/>
            <a:ext cx="88677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753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скалярної оптимізації. Безумовний метод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46291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41682"/>
            <a:ext cx="88487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3109913"/>
            <a:ext cx="26193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09913"/>
            <a:ext cx="685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82" y="3933056"/>
            <a:ext cx="71342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156" y="4653136"/>
            <a:ext cx="41814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007" y="4815776"/>
            <a:ext cx="9334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287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Реалізація безумовної оптимізації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564904"/>
            <a:ext cx="42195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856571"/>
            <a:ext cx="7048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9" y="4149080"/>
            <a:ext cx="86487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73216"/>
            <a:ext cx="914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027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цільової функції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55149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316" y="2204864"/>
            <a:ext cx="44862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633864"/>
            <a:ext cx="3305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341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цільової функції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7" y="1556792"/>
            <a:ext cx="416242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517232"/>
            <a:ext cx="38671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2430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цільової функції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25755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427" y="4437112"/>
            <a:ext cx="59055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" y="5013176"/>
            <a:ext cx="89820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0726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Умовна скалярна оптимізація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76872"/>
            <a:ext cx="2390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33766"/>
            <a:ext cx="28765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462609"/>
            <a:ext cx="7334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" y="3732970"/>
            <a:ext cx="86010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15" y="4725144"/>
            <a:ext cx="7362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2" y="5229200"/>
            <a:ext cx="26193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358" y="5273977"/>
            <a:ext cx="8001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68" y="5949280"/>
            <a:ext cx="8834864" cy="67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352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пошуку екстремуму функції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6950"/>
            <a:ext cx="9144000" cy="2530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652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Умовний метод оптимізації при обмеженнях типу рівностей( метод Лагранжа)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24844"/>
            <a:ext cx="8484943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0" y="2396786"/>
            <a:ext cx="905586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35" y="3933056"/>
            <a:ext cx="51911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085" y="4343143"/>
            <a:ext cx="235267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543" y="4343143"/>
            <a:ext cx="6381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5" y="4822227"/>
            <a:ext cx="898938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229200"/>
            <a:ext cx="18192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733256"/>
            <a:ext cx="6667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895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Постановка задачі оптимізації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8" y="1484784"/>
            <a:ext cx="8991922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02" y="3755901"/>
            <a:ext cx="88677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30" y="4365104"/>
            <a:ext cx="614362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97" y="5824880"/>
            <a:ext cx="83153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08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Лагранжа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96291"/>
            <a:ext cx="903649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33700"/>
            <a:ext cx="37052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917536"/>
            <a:ext cx="6667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80" y="3573016"/>
            <a:ext cx="892899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875" y="4293096"/>
            <a:ext cx="28670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581128"/>
            <a:ext cx="7239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5114555"/>
            <a:ext cx="3829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4" y="5517232"/>
            <a:ext cx="88963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645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Лагранжа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20888"/>
            <a:ext cx="331863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20888"/>
            <a:ext cx="7524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96952"/>
            <a:ext cx="52863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688" y="3531026"/>
            <a:ext cx="2868263" cy="47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56" y="1700808"/>
            <a:ext cx="86963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21088"/>
            <a:ext cx="8382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41168"/>
            <a:ext cx="2952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941168"/>
            <a:ext cx="31051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5" y="5661248"/>
            <a:ext cx="87725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88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 Лагранжа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90675"/>
            <a:ext cx="364807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1" y="3573016"/>
            <a:ext cx="80772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371" y="2266949"/>
            <a:ext cx="781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4581128"/>
            <a:ext cx="89344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782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Оптимізація форми сигналу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3" y="1340768"/>
            <a:ext cx="9108504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937" y="2780928"/>
            <a:ext cx="26193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3" y="2060848"/>
            <a:ext cx="85820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3" y="3700463"/>
            <a:ext cx="9108504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22" y="4077072"/>
            <a:ext cx="18764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8" y="4725144"/>
            <a:ext cx="66198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01208"/>
            <a:ext cx="48482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1" y="5949280"/>
            <a:ext cx="8839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767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Оптимізація форми сигналу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56792"/>
            <a:ext cx="17430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409" y="1570220"/>
            <a:ext cx="6762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87" y="2420888"/>
            <a:ext cx="79914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2852936"/>
            <a:ext cx="41433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497" y="2873718"/>
            <a:ext cx="8001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91" y="3645024"/>
            <a:ext cx="8591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491" y="4221088"/>
            <a:ext cx="42481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013176"/>
            <a:ext cx="7810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35702"/>
            <a:ext cx="20764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72" y="5292865"/>
            <a:ext cx="733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26865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Оптимізація форми сигналу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90" y="1629664"/>
            <a:ext cx="779145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19300"/>
            <a:ext cx="19716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6893"/>
            <a:ext cx="7658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140" y="3140968"/>
            <a:ext cx="26479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183" y="3374330"/>
            <a:ext cx="6572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59" y="2171700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0" y="4365104"/>
            <a:ext cx="90487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431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Оптимізація форми </a:t>
            </a:r>
            <a:r>
              <a:rPr lang="uk-UA" dirty="0" err="1" smtClean="0"/>
              <a:t>огинаючої</a:t>
            </a:r>
            <a:r>
              <a:rPr lang="uk-UA" dirty="0" smtClean="0"/>
              <a:t> </a:t>
            </a:r>
            <a:r>
              <a:rPr lang="uk-UA" dirty="0" err="1" smtClean="0"/>
              <a:t>радіоімпульса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9" y="1628800"/>
            <a:ext cx="87915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7" y="2132856"/>
            <a:ext cx="9054976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0" y="4581128"/>
            <a:ext cx="9094517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224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Критерій оптимізації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89248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476500"/>
            <a:ext cx="32289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55423"/>
            <a:ext cx="58674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36" y="3943722"/>
            <a:ext cx="78867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10422"/>
            <a:ext cx="44481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639912"/>
            <a:ext cx="9239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94" y="5122308"/>
            <a:ext cx="4972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344" y="5427108"/>
            <a:ext cx="3048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381328"/>
            <a:ext cx="54864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303" y="5631895"/>
            <a:ext cx="7429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250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Формування цільової функції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8" y="1604291"/>
            <a:ext cx="9036496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2938463"/>
            <a:ext cx="40100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225505"/>
            <a:ext cx="7143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0" y="4076700"/>
            <a:ext cx="912311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358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6792"/>
            <a:ext cx="438150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19017"/>
            <a:ext cx="68961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581128"/>
            <a:ext cx="1666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601910"/>
            <a:ext cx="7524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4" y="5229200"/>
            <a:ext cx="81153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4470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Моделі каналу передачі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368" y="1484784"/>
            <a:ext cx="64008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31" y="3446140"/>
            <a:ext cx="82962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" y="3967163"/>
            <a:ext cx="9043169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57192"/>
            <a:ext cx="5381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181581"/>
            <a:ext cx="6477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255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36496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37259"/>
            <a:ext cx="41433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492896"/>
            <a:ext cx="6667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6286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4014217"/>
            <a:ext cx="8191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71442"/>
            <a:ext cx="46386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73216"/>
            <a:ext cx="9144000" cy="93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601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Допоміжні перетворення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" y="1556792"/>
            <a:ext cx="9036496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2564904"/>
            <a:ext cx="2274113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559687"/>
            <a:ext cx="5810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" y="3212976"/>
            <a:ext cx="9140591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97152"/>
            <a:ext cx="35814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776" y="5040039"/>
            <a:ext cx="19621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052" y="4941168"/>
            <a:ext cx="9429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35790"/>
            <a:ext cx="11049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823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49244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700808"/>
            <a:ext cx="7048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36912"/>
            <a:ext cx="32956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6" y="3271838"/>
            <a:ext cx="9069834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17716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64328"/>
            <a:ext cx="24098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577" y="3592878"/>
            <a:ext cx="29527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798" y="3869103"/>
            <a:ext cx="81915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229200"/>
            <a:ext cx="21526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0213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Вибір спеціальної функції розподілу енергії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59155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190204"/>
            <a:ext cx="8191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3267075"/>
            <a:ext cx="86296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088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0709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60" y="1516209"/>
            <a:ext cx="5238750" cy="241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933056"/>
            <a:ext cx="5000625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83" y="6165304"/>
            <a:ext cx="8886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8940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Отримані залежності розподілу енергії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69" y="4149080"/>
            <a:ext cx="8886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288" y="1558280"/>
            <a:ext cx="51244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9782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Аналіз результатів оптимізації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484784"/>
            <a:ext cx="813435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128"/>
            <a:ext cx="9144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020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Параметрична оптимізація радіолокаційної станції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556792"/>
            <a:ext cx="571500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93031"/>
            <a:ext cx="80772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395" y="2708920"/>
            <a:ext cx="2225209" cy="57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686050"/>
            <a:ext cx="8477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1878"/>
            <a:ext cx="74199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958153"/>
            <a:ext cx="81629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951" y="4664528"/>
            <a:ext cx="22098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29200"/>
            <a:ext cx="14668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329" y="5467325"/>
            <a:ext cx="33432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479" y="5402382"/>
            <a:ext cx="7334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5472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оптимізації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0200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1628800"/>
            <a:ext cx="2139481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988840"/>
            <a:ext cx="8001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64626"/>
            <a:ext cx="87439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591" y="3284984"/>
            <a:ext cx="20097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121" y="3284984"/>
            <a:ext cx="6762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05064"/>
            <a:ext cx="86677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2" y="5157192"/>
            <a:ext cx="885825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7152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Деталізація цільової функції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556792"/>
            <a:ext cx="21145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693757"/>
            <a:ext cx="800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9" y="2852936"/>
            <a:ext cx="907459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690" y="3429000"/>
            <a:ext cx="4067175" cy="48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49080"/>
            <a:ext cx="552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228" y="4177655"/>
            <a:ext cx="25431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57192"/>
            <a:ext cx="6029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33" y="5619154"/>
            <a:ext cx="6191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171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Реакція системи на зовнішні впливи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" y="1556792"/>
            <a:ext cx="91059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276872"/>
            <a:ext cx="33623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300684"/>
            <a:ext cx="7143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3" y="3137807"/>
            <a:ext cx="890143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8" y="3717032"/>
            <a:ext cx="906230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67" y="4581128"/>
            <a:ext cx="46958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597625"/>
            <a:ext cx="5905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9200"/>
            <a:ext cx="9144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0927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Результат оптимізації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65722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90167"/>
            <a:ext cx="12287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085429"/>
            <a:ext cx="6953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81897"/>
            <a:ext cx="1695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854533"/>
            <a:ext cx="3383152" cy="934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77" y="3933056"/>
            <a:ext cx="2133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975" y="3933056"/>
            <a:ext cx="16287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293096"/>
            <a:ext cx="6096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" y="4792038"/>
            <a:ext cx="9086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008" y="5088756"/>
            <a:ext cx="12954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70" y="5733256"/>
            <a:ext cx="5857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524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фільтрації сигналу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04864"/>
            <a:ext cx="2819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188700"/>
            <a:ext cx="5619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80928"/>
            <a:ext cx="17716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3167063"/>
            <a:ext cx="8772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5713"/>
            <a:ext cx="91440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518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Обмеження та умовна оптимізація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34" y="4653136"/>
            <a:ext cx="87915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2866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94359"/>
            <a:ext cx="706755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2924944"/>
            <a:ext cx="3379107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068960"/>
            <a:ext cx="6572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653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Задача оцінки параметрів сигналу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" y="1772816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12858"/>
            <a:ext cx="453650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612858"/>
            <a:ext cx="5143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0" y="3573016"/>
            <a:ext cx="909022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60655"/>
            <a:ext cx="11049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84" y="4005064"/>
            <a:ext cx="8210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603707"/>
            <a:ext cx="33147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921" y="4629631"/>
            <a:ext cx="542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21" y="5589240"/>
            <a:ext cx="860107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122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ідентифікації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10" y="1268760"/>
            <a:ext cx="9036496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50" y="2780928"/>
            <a:ext cx="21717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780928"/>
            <a:ext cx="7810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79509"/>
            <a:ext cx="5715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717032"/>
            <a:ext cx="24574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955156"/>
            <a:ext cx="7048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10" y="4621907"/>
            <a:ext cx="8467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373216"/>
            <a:ext cx="7905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188202"/>
            <a:ext cx="36480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6237312"/>
            <a:ext cx="35433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534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ідентифікації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484784"/>
            <a:ext cx="85248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7" y="2348880"/>
            <a:ext cx="51149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492896"/>
            <a:ext cx="7048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3" y="3284984"/>
            <a:ext cx="915288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7" y="5370959"/>
            <a:ext cx="34861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517232"/>
            <a:ext cx="7048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5246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128</Words>
  <Application>Microsoft Office PowerPoint</Application>
  <PresentationFormat>Экран (4:3)</PresentationFormat>
  <Paragraphs>38</Paragraphs>
  <Slides>40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Методи скалярної оптимізації радіосистем та їх параметрів</vt:lpstr>
      <vt:lpstr>Постановка задачі оптимізації</vt:lpstr>
      <vt:lpstr>Моделі каналу передачі</vt:lpstr>
      <vt:lpstr>Реакція системи на зовнішні впливи</vt:lpstr>
      <vt:lpstr>Задача фільтрації сигналу</vt:lpstr>
      <vt:lpstr>Обмеження та умовна оптимізація</vt:lpstr>
      <vt:lpstr>Задача оцінки параметрів сигналу</vt:lpstr>
      <vt:lpstr>Задача ідентифікації</vt:lpstr>
      <vt:lpstr>Задача ідентифікації</vt:lpstr>
      <vt:lpstr>Задача ідентифікації</vt:lpstr>
      <vt:lpstr>Задача виявлення сигналу</vt:lpstr>
      <vt:lpstr>Методи скалярної оптимізації. Безумовний метод</vt:lpstr>
      <vt:lpstr>Реалізація безумовної оптимізації</vt:lpstr>
      <vt:lpstr>Варіанти цільової функції</vt:lpstr>
      <vt:lpstr>Варіанти цільової функції</vt:lpstr>
      <vt:lpstr>Варіанти цільової функції</vt:lpstr>
      <vt:lpstr>Умовна скалярна оптимізація</vt:lpstr>
      <vt:lpstr>Методи пошуку екстремуму функції</vt:lpstr>
      <vt:lpstr>Умовний метод оптимізації при обмеженнях типу рівностей( метод Лагранжа)</vt:lpstr>
      <vt:lpstr>Метод Лагранжа</vt:lpstr>
      <vt:lpstr>Метод Лагранжа</vt:lpstr>
      <vt:lpstr>Метод  Лагранжа</vt:lpstr>
      <vt:lpstr>Оптимізація форми сигналу</vt:lpstr>
      <vt:lpstr>Оптимізація форми сигналу</vt:lpstr>
      <vt:lpstr>Оптимізація форми сигналу</vt:lpstr>
      <vt:lpstr>Оптимізація форми огинаючої радіоімпульса</vt:lpstr>
      <vt:lpstr>Критерій оптимізації</vt:lpstr>
      <vt:lpstr>Формування цільової функції</vt:lpstr>
      <vt:lpstr>Презентация PowerPoint</vt:lpstr>
      <vt:lpstr>Презентация PowerPoint</vt:lpstr>
      <vt:lpstr>Допоміжні перетворення</vt:lpstr>
      <vt:lpstr>Презентация PowerPoint</vt:lpstr>
      <vt:lpstr>Вибір спеціальної функції розподілу енергії</vt:lpstr>
      <vt:lpstr>Презентация PowerPoint</vt:lpstr>
      <vt:lpstr>Отримані залежності розподілу енергії</vt:lpstr>
      <vt:lpstr>Аналіз результатів оптимізації</vt:lpstr>
      <vt:lpstr>Параметрична оптимізація радіолокаційної станції</vt:lpstr>
      <vt:lpstr>Етапи оптимізації</vt:lpstr>
      <vt:lpstr>Деталізація цільової функції</vt:lpstr>
      <vt:lpstr>Результат оптимізації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скалярної оптимізації радіосистем та їх параметрів</dc:title>
  <dc:creator>User</dc:creator>
  <cp:lastModifiedBy>User</cp:lastModifiedBy>
  <cp:revision>70</cp:revision>
  <dcterms:created xsi:type="dcterms:W3CDTF">2024-10-31T13:29:40Z</dcterms:created>
  <dcterms:modified xsi:type="dcterms:W3CDTF">2024-11-27T14:18:56Z</dcterms:modified>
</cp:coreProperties>
</file>