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9" r:id="rId2"/>
    <p:sldId id="257" r:id="rId3"/>
    <p:sldId id="298" r:id="rId4"/>
    <p:sldId id="321" r:id="rId5"/>
    <p:sldId id="325" r:id="rId6"/>
    <p:sldId id="322" r:id="rId7"/>
    <p:sldId id="323" r:id="rId8"/>
    <p:sldId id="324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05" r:id="rId21"/>
    <p:sldId id="306" r:id="rId22"/>
    <p:sldId id="29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6" d="100"/>
          <a:sy n="76" d="100"/>
        </p:scale>
        <p:origin x="-1570" y="-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58D43-CC2C-490D-A0DF-0D38F2A81689}" type="datetimeFigureOut">
              <a:rPr lang="uk-UA" smtClean="0"/>
              <a:pPr/>
              <a:t>30.03.2024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978BB-B78B-4C97-947D-CFAAC39D324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5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35377-1327-45DF-8C75-EAB7EEEF2523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6772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7247"/>
            <a:ext cx="8352928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5400" b="1" dirty="0"/>
              <a:t>Образний код художньої літератури.</a:t>
            </a:r>
            <a:r>
              <a:rPr lang="uk-UA" sz="5400" dirty="0"/>
              <a:t> </a:t>
            </a:r>
            <a:endParaRPr lang="ru-RU" sz="5400" dirty="0"/>
          </a:p>
          <a:p>
            <a:pPr algn="ctr"/>
            <a:endParaRPr lang="ru-RU" sz="5400" dirty="0">
              <a:effectLst/>
            </a:endParaRPr>
          </a:p>
        </p:txBody>
      </p:sp>
      <p:pic>
        <p:nvPicPr>
          <p:cNvPr id="1026" name="Picture 2" descr="Література як вид мистецтва. Художній образ - 6 клас - Зарубіжна література  - Допомога учню і вчителю - Світ літератур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3442856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7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Художня література сьогодні: підбірка творів, які повинен прочитати коже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465138"/>
            <a:ext cx="8288089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Образ-персонаж </a:t>
            </a:r>
            <a:r>
              <a:rPr lang="uk-UA" sz="2400" dirty="0" smtClean="0"/>
              <a:t>має свою структуру (модель), що складається з ряду смислових елементів: 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uk-UA" sz="2400" dirty="0" smtClean="0"/>
              <a:t>вчинки персонажа; 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uk-UA" sz="2400" dirty="0" smtClean="0"/>
              <a:t>- портрет; 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uk-UA" sz="2400" dirty="0" smtClean="0"/>
              <a:t>- мова; 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uk-UA" sz="2400" dirty="0" smtClean="0"/>
              <a:t>-монологи (зокрема і внутрішні), участь у діалогах; 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uk-UA" sz="2400" dirty="0" smtClean="0"/>
              <a:t>-ставлення до нього інших персонажів; 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uk-UA" sz="2400" dirty="0" smtClean="0"/>
              <a:t>- висловлювання про нього.</a:t>
            </a:r>
            <a:endParaRPr lang="uk-U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2" y="3933056"/>
            <a:ext cx="4930775" cy="2484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51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Художня література сьогодні: підбірка творів, які повинен прочитати коже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465138"/>
            <a:ext cx="8288089" cy="48936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Засобами індивідуалізації образу </a:t>
            </a:r>
            <a:r>
              <a:rPr lang="uk-UA" sz="2400" dirty="0" smtClean="0"/>
              <a:t>може бути характерно забарвлена мова, звички персонажа (переважно - особливі, дивні), його зовнішній вигляд, манери, певні здібності (наприклад, образи Миколи Джері, Сашка із "Зачарованої Десни", Платона Ангела з п’єси "Дикий Ангел" О. Колом і й ця та ін.) </a:t>
            </a:r>
          </a:p>
          <a:p>
            <a:r>
              <a:rPr lang="uk-UA" sz="2400" b="1" dirty="0" smtClean="0">
                <a:solidFill>
                  <a:srgbClr val="FF0000"/>
                </a:solidFill>
              </a:rPr>
              <a:t>Поетичні образи. </a:t>
            </a:r>
          </a:p>
          <a:p>
            <a:r>
              <a:rPr lang="uk-UA" sz="2400" dirty="0" smtClean="0"/>
              <a:t>Крім образів-персонажів, у літературі є: 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Образи-картини природи (пейзажі): </a:t>
            </a:r>
          </a:p>
          <a:p>
            <a:r>
              <a:rPr lang="uk-UA" sz="2400" dirty="0" smtClean="0"/>
              <a:t>Зеленим вогнем береза, </a:t>
            </a:r>
          </a:p>
          <a:p>
            <a:r>
              <a:rPr lang="uk-UA" sz="2400" dirty="0" smtClean="0"/>
              <a:t>Як свічка, у полі горить. </a:t>
            </a:r>
          </a:p>
          <a:p>
            <a:r>
              <a:rPr lang="uk-UA" sz="2400" dirty="0" smtClean="0"/>
              <a:t>Ні вітер, ні блискавок леза </a:t>
            </a:r>
          </a:p>
          <a:p>
            <a:r>
              <a:rPr lang="uk-UA" sz="2400" dirty="0" smtClean="0"/>
              <a:t>Не можуть її погасить (Д. Павличко).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41071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Художня література сьогодні: підбірка творів, які повинен прочитати коже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/>
          <a:stretch/>
        </p:blipFill>
        <p:spPr bwMode="auto">
          <a:xfrm>
            <a:off x="460499" y="335502"/>
            <a:ext cx="7407569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Книжковий континент: Найяскравіші жіночі образи в літератур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88" y="4077072"/>
            <a:ext cx="3422721" cy="2554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56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Художня література сьогодні: підбірка творів, які повинен прочитати коже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64704"/>
            <a:ext cx="5828989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✓Художній образ. Образ і зна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27170"/>
            <a:ext cx="3784287" cy="2129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Художній образ - Українська література. Повторне видання. 8 клас. Аврамен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364" y="2348880"/>
            <a:ext cx="2247900" cy="1733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Іва́н Іва́нович Соколо́в &quot;Дівчата ворожать у ніч під Івана Купала&quot; |  Moonlight painting, Painting, Sunrise suns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098" y="312738"/>
            <a:ext cx="2806253" cy="1666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7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Художня література сьогодні: підбірка творів, які повинен прочитати коже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Художній образ - Українська література. Повторне видання. 8 клас. Аврамен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364" y="2348880"/>
            <a:ext cx="2247900" cy="1733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Іва́н Іва́нович Соколо́в &quot;Дівчата ворожать у ніч під Івана Купала&quot; |  Moonlight painting, Painting, Sunrise suns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098" y="312738"/>
            <a:ext cx="2806253" cy="1666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"/>
          <a:stretch/>
        </p:blipFill>
        <p:spPr bwMode="auto">
          <a:xfrm>
            <a:off x="328227" y="1100385"/>
            <a:ext cx="5766056" cy="249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Івана Купала 2020 року - дата, як правильно відзначатиІвана Купала 2020  року - дата, як правильно відзначат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3931256"/>
            <a:ext cx="4726674" cy="2662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Художня література сьогодні: підбірка творів, які повинен прочитати коже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0" y="312738"/>
            <a:ext cx="5921375" cy="578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Художній образ - Українська література. Повторне видання. 8 клас. Авраменк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05539"/>
            <a:ext cx="33909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Художня література як одна з форм духовної діяльності людини - Українська  література. 8 клас. Аврамен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2895600" cy="1895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Художня література сьогодні: підбірка творів, які повинен прочитати коже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" y="214637"/>
            <a:ext cx="5894388" cy="478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Художня література як одна із форм духовної діяльності людини. Художній  образ - Українська література. З поглибленим вивченням філології. 8 клас.  Авраменк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271" y="548680"/>
            <a:ext cx="2809875" cy="2171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Художня література як одна із форм духовної діяльності людини. Художній  образ - Українська література. З поглибленим вивченням філології. 8 клас.  Аврамен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20" y="3212976"/>
            <a:ext cx="2845631" cy="1600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Що таке художній образ в літературі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01208"/>
            <a:ext cx="2114600" cy="12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53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Художня література сьогодні: підбірка творів, які повинен прочитати коже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091"/>
            <a:ext cx="6992400" cy="247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Художній образ. Зарубіжна література – 6 клас. Ніколенк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6488344" cy="3154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33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Художня література сьогодні: підбірка творів, які повинен прочитати коже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5138"/>
            <a:ext cx="5911150" cy="3696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Матеріали до уроку 2 (книга): Теоретичний аспект (урок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48851"/>
            <a:ext cx="214349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ВІЧНІ ОБРАЗИ І ПЛИННА ЛІТЕРАТУРА, ЯК ЇХ ПОШЛЮБИТИ: ДОН ЖУАН ЗНАЄ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088"/>
            <a:ext cx="4988669" cy="2481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5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Художня література сьогодні: підбірка творів, які повинен прочитати коже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Матеріали до уроку 2 (книга): Теоретичний аспект (урок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48851"/>
            <a:ext cx="214349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861048"/>
            <a:ext cx="7344571" cy="235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Книги для підлітків: ТОП-5 найцікавіших книжок, 2 квітня, яке сьогодні свя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868" y="908720"/>
            <a:ext cx="6227058" cy="272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03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315200" cy="6540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452792" cy="33123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/>
              <a:t>Поняття художнього образу. Класифікація образів. </a:t>
            </a:r>
            <a:endParaRPr lang="ru-RU" dirty="0"/>
          </a:p>
          <a:p>
            <a:r>
              <a:rPr lang="uk-UA" dirty="0"/>
              <a:t>Структура та функції художнього образу.</a:t>
            </a:r>
            <a:endParaRPr lang="ru-RU" dirty="0"/>
          </a:p>
          <a:p>
            <a:r>
              <a:rPr lang="uk-UA" dirty="0"/>
              <a:t>Образ і знак. Національні архетипи, </a:t>
            </a:r>
            <a:r>
              <a:rPr lang="uk-UA" dirty="0" err="1"/>
              <a:t>екзистенціали</a:t>
            </a:r>
            <a:r>
              <a:rPr lang="uk-UA" dirty="0"/>
              <a:t>, коди. </a:t>
            </a:r>
            <a:endParaRPr lang="ru-RU" dirty="0"/>
          </a:p>
          <a:p>
            <a:r>
              <a:rPr lang="uk-UA" dirty="0"/>
              <a:t>Художній домисел. Умовність і </a:t>
            </a:r>
            <a:r>
              <a:rPr lang="uk-UA" dirty="0" err="1"/>
              <a:t>життєподібність</a:t>
            </a:r>
            <a:r>
              <a:rPr lang="uk-UA" dirty="0"/>
              <a:t>. </a:t>
            </a:r>
            <a:endParaRPr lang="ru-RU" dirty="0"/>
          </a:p>
          <a:p>
            <a:r>
              <a:rPr lang="uk-UA" dirty="0"/>
              <a:t>Словесна пластика. Мова як предмет зображення. </a:t>
            </a:r>
            <a:endParaRPr lang="ru-RU" dirty="0"/>
          </a:p>
          <a:p>
            <a:pPr marL="0" indent="0" algn="ctr">
              <a:buNone/>
            </a:pP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47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i="1" dirty="0" smtClean="0"/>
              <a:t>ЛІТЕРАТУРА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" y="908720"/>
            <a:ext cx="8086746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5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i="1" dirty="0" smtClean="0"/>
              <a:t>ЛІТЕРАТУРА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190625"/>
            <a:ext cx="7441294" cy="5190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6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719" y="312738"/>
            <a:ext cx="8251304" cy="1878136"/>
          </a:xfrm>
        </p:spPr>
        <p:txBody>
          <a:bodyPr>
            <a:noAutofit/>
          </a:bodyPr>
          <a:lstStyle/>
          <a:p>
            <a:pPr algn="ctr"/>
            <a:r>
              <a:rPr lang="uk-UA" b="1" i="1" dirty="0" smtClean="0"/>
              <a:t>ДЯКУЮ </a:t>
            </a:r>
            <a:br>
              <a:rPr lang="uk-UA" b="1" i="1" dirty="0" smtClean="0"/>
            </a:br>
            <a:r>
              <a:rPr lang="uk-UA" b="1" i="1" dirty="0" smtClean="0"/>
              <a:t>ЗА </a:t>
            </a:r>
            <a:br>
              <a:rPr lang="uk-UA" b="1" i="1" dirty="0" smtClean="0"/>
            </a:br>
            <a:r>
              <a:rPr lang="uk-UA" b="1" i="1" dirty="0" smtClean="0"/>
              <a:t>УВАГУ!</a:t>
            </a:r>
            <a:endParaRPr lang="ru-RU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Література на літо 10 клас 2023 рі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9" y="2132856"/>
            <a:ext cx="4876800" cy="2505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Портал:Сучасна українська література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99" y="3573016"/>
            <a:ext cx="3528392" cy="2342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068960"/>
            <a:ext cx="7110536" cy="3539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/>
              <a:t>Слово й образ – поняття нероздільні, взаємопов’язані. Будь-яке слово у мові, зусиллями конк</a:t>
            </a:r>
            <a:r>
              <a:rPr lang="uk-UA" sz="2800" dirty="0"/>
              <a:t>р</a:t>
            </a:r>
            <a:r>
              <a:rPr lang="uk-UA" sz="2800" dirty="0" smtClean="0"/>
              <a:t>етного мовця, може стати образним. Дар слова – вираз не випадковий. Щоб стати письменником, тим паче – поетом, треба від природи володіти даром слова, тобто вміти звичайні слова перетворювати на образні. </a:t>
            </a:r>
            <a:endParaRPr lang="uk-UA" sz="2800" dirty="0"/>
          </a:p>
        </p:txBody>
      </p:sp>
      <p:pic>
        <p:nvPicPr>
          <p:cNvPr id="2052" name="Picture 4" descr="Художня література як мистецтво сл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8" y="209140"/>
            <a:ext cx="4737266" cy="2842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0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856984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u="sng" dirty="0" smtClean="0">
                <a:solidFill>
                  <a:srgbClr val="FF0000"/>
                </a:solidFill>
              </a:rPr>
              <a:t>Художній образ </a:t>
            </a:r>
            <a:r>
              <a:rPr lang="uk-UA" sz="2800" dirty="0" smtClean="0"/>
              <a:t>- це форма мислення в мистецтві, це художнє узагальнення, яке в конкретно-чуттєвій формі розкриває суть зображуваного.. Наприклад, на позначення манери ходьби існує низка слів і виразів: шкандибати, тупотіти, дибати, швендяти, тягтися, тинятися, дріботіти, взяти ноги на плечі, дати тягу, накивати п'ятами.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005064"/>
            <a:ext cx="885698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Уявлення предмета чи явища </a:t>
            </a:r>
            <a:r>
              <a:rPr lang="uk-UA" dirty="0" smtClean="0"/>
              <a:t>- це і є його образ, інакше кажучи модель, у якій поєднується абстрактне і конкретне. Наприклад, глобус дає загальне уявлення про форму землі (абстрактна модель), та водночас глобус - це конкретний, наочний предмет. До абстрактних моделей належать графіки, формули, схеми; є і конкретні моделі (образу дійсності) - скульптура, картина, текст художнього твору, але їм властиве емоційна насиченість, смислова і художня наповненість.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04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488373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1" y="4084376"/>
            <a:ext cx="798671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4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1439" y="198004"/>
            <a:ext cx="8640960" cy="47089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FF0000"/>
                </a:solidFill>
              </a:rPr>
              <a:t>Художній образ </a:t>
            </a:r>
            <a:r>
              <a:rPr lang="uk-UA" sz="2000" dirty="0" smtClean="0"/>
              <a:t>- це єдність думки і почуття, раціонального й емоційного. Образ часто виникає в стані натхнення, на емоційній хвилі, за умови, коли щось вразило, схвилювало письменника, й емоційна реакція на це - перший імпульс, поштовх для створення образу. Водночас </a:t>
            </a:r>
            <a:r>
              <a:rPr lang="uk-UA" sz="2000" b="1" dirty="0" smtClean="0">
                <a:solidFill>
                  <a:srgbClr val="FF0000"/>
                </a:solidFill>
              </a:rPr>
              <a:t>образ</a:t>
            </a:r>
            <a:r>
              <a:rPr lang="uk-UA" sz="2000" dirty="0" smtClean="0"/>
              <a:t> - це і результат пізнавального, мислитель ного процесу. </a:t>
            </a:r>
          </a:p>
          <a:p>
            <a:pPr algn="just"/>
            <a:r>
              <a:rPr lang="uk-UA" sz="2000" b="1" dirty="0" smtClean="0">
                <a:solidFill>
                  <a:srgbClr val="FF0000"/>
                </a:solidFill>
              </a:rPr>
              <a:t>Художній образ </a:t>
            </a:r>
            <a:r>
              <a:rPr lang="uk-UA" sz="2000" dirty="0" smtClean="0"/>
              <a:t>наділений властивістю і зберегти емоційний настрій, і оформити певну думку. Гармонійне поєднання думки і почуття - ознака високого мистецтва. </a:t>
            </a:r>
            <a:r>
              <a:rPr lang="uk-UA" sz="2000" b="1" dirty="0" smtClean="0">
                <a:solidFill>
                  <a:srgbClr val="FF0000"/>
                </a:solidFill>
              </a:rPr>
              <a:t>Художній образ </a:t>
            </a:r>
            <a:r>
              <a:rPr lang="uk-UA" sz="2000" dirty="0" smtClean="0"/>
              <a:t>- це єдність об'єктивного і суб'єктивного. У ньому відтворено суттєві сторони дійсності, значний життєвий зміст. Разом з тим література не вимагає, щоб її образи сприймалися як реальність, бо художній образ - це дійсність, переосмислена, пере роблена уявою, фантазією митця, це суб'єктивне відображення об'єктивної дійсності. Це означає, що художній образ несе в собі ще й самобутність творчої індивідуальності - особливості його світовідчуття, інтелектуальні і психічні прикмети, життєвий досвід.</a:t>
            </a:r>
            <a:endParaRPr lang="uk-UA" sz="2000" dirty="0"/>
          </a:p>
        </p:txBody>
      </p:sp>
      <p:sp>
        <p:nvSpPr>
          <p:cNvPr id="4" name="AutoShape 2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173368" y="5157192"/>
            <a:ext cx="2630066" cy="1478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Художня література сьогодні: підбірка творів, які повинен прочитати коже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57192"/>
            <a:ext cx="2685678" cy="1419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0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015" y="160338"/>
            <a:ext cx="8640960" cy="5940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Образи є </a:t>
            </a:r>
            <a:r>
              <a:rPr lang="uk-UA" sz="2000" b="1" dirty="0" smtClean="0">
                <a:solidFill>
                  <a:srgbClr val="FF0000"/>
                </a:solidFill>
              </a:rPr>
              <a:t>пластичні і непластичні. </a:t>
            </a:r>
          </a:p>
          <a:p>
            <a:pPr algn="just"/>
            <a:r>
              <a:rPr lang="uk-UA" sz="2000" b="1" dirty="0" smtClean="0">
                <a:solidFill>
                  <a:srgbClr val="FF0000"/>
                </a:solidFill>
              </a:rPr>
              <a:t>Пластичність у літературі </a:t>
            </a:r>
            <a:r>
              <a:rPr lang="uk-UA" sz="2000" dirty="0" smtClean="0"/>
              <a:t>(з </a:t>
            </a:r>
            <a:r>
              <a:rPr lang="uk-UA" sz="2000" dirty="0" err="1" smtClean="0"/>
              <a:t>грецьк</a:t>
            </a:r>
            <a:r>
              <a:rPr lang="uk-UA" sz="2000" dirty="0" smtClean="0"/>
              <a:t>.: скульптурний) - це рельєфність, виразність у відтворенні вигляду, жестів, рухів людини, в описах (інтер'єр, пейзаж, портрет).</a:t>
            </a:r>
          </a:p>
          <a:p>
            <a:pPr algn="just"/>
            <a:r>
              <a:rPr lang="uk-UA" sz="2000" dirty="0" smtClean="0"/>
              <a:t>Наприклад, пейзаж на початку повісті "Микола Джеря" І. Нечуя-Левицького ("Широкою долиною між двома рядками розложистих гір тече по Васильківщині невеличка річка </a:t>
            </a:r>
            <a:r>
              <a:rPr lang="uk-UA" sz="2000" dirty="0" err="1" smtClean="0"/>
              <a:t>Раставиця</a:t>
            </a:r>
            <a:r>
              <a:rPr lang="uk-UA" sz="2000" dirty="0" smtClean="0"/>
              <a:t>…") творить мальовничу картину подільського краю, тут письменник наче малює словами. А фраза "Старий Джеря в одній сорочці стояв коло воріт, спершись на тин, і розмовляв з якимось чоловіком" живо відтворює з риму ситуацію з характерними деталями. </a:t>
            </a:r>
          </a:p>
          <a:p>
            <a:pPr algn="just"/>
            <a:r>
              <a:rPr lang="uk-UA" sz="2000" b="1" dirty="0" smtClean="0">
                <a:solidFill>
                  <a:srgbClr val="FF0000"/>
                </a:solidFill>
              </a:rPr>
              <a:t>Непластичні образи </a:t>
            </a:r>
            <a:r>
              <a:rPr lang="uk-UA" sz="2000" dirty="0" smtClean="0"/>
              <a:t>- це сформульовані повчальні сентенції, дидактичні думки, політичні, філософські, релігійні ідеї, що набувають художньої форми. Наочний щодо цього початок поеми "Сон" Шевченка: </a:t>
            </a:r>
          </a:p>
          <a:p>
            <a:pPr algn="just"/>
            <a:r>
              <a:rPr lang="uk-UA" sz="2000" dirty="0" smtClean="0"/>
              <a:t>У всякого своя доля </a:t>
            </a:r>
          </a:p>
          <a:p>
            <a:pPr algn="just"/>
            <a:r>
              <a:rPr lang="uk-UA" sz="2000" dirty="0" smtClean="0"/>
              <a:t>І свій світ широкий: </a:t>
            </a:r>
          </a:p>
          <a:p>
            <a:pPr algn="just"/>
            <a:r>
              <a:rPr lang="uk-UA" sz="2000" dirty="0" smtClean="0"/>
              <a:t>Той мурує, той руйнує, </a:t>
            </a:r>
          </a:p>
          <a:p>
            <a:pPr algn="just"/>
            <a:r>
              <a:rPr lang="uk-UA" sz="2000" dirty="0" smtClean="0"/>
              <a:t>Той неситим оком </a:t>
            </a:r>
          </a:p>
          <a:p>
            <a:pPr algn="just"/>
            <a:r>
              <a:rPr lang="uk-UA" sz="2000" dirty="0" smtClean="0"/>
              <a:t>За край </a:t>
            </a:r>
            <a:r>
              <a:rPr lang="uk-UA" sz="2000" dirty="0" err="1" smtClean="0"/>
              <a:t>світа</a:t>
            </a:r>
            <a:r>
              <a:rPr lang="uk-UA" sz="2000" dirty="0" smtClean="0"/>
              <a:t> зазирає </a:t>
            </a:r>
            <a:endParaRPr lang="uk-UA" sz="2000" dirty="0"/>
          </a:p>
        </p:txBody>
      </p:sp>
      <p:sp>
        <p:nvSpPr>
          <p:cNvPr id="4" name="AutoShape 2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Художня література сьогодні: підбірка творів, які повинен прочитати коже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Художня література — мистецтво слова - Мала Сторі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13" y="4581128"/>
            <a:ext cx="3119531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7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Художня література сьогодні: підбірка творів, які повинен прочитати коже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6331"/>
            <a:ext cx="4136951" cy="2172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72816"/>
            <a:ext cx="7360369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54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Сучасна література української діаспори»: Проєкт Канадсько-української  мистецької фундації – Стожар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Художня література сьогодні: підбірка творів, які повинен прочитати коже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137" y="465138"/>
            <a:ext cx="7767265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u="sng" dirty="0" smtClean="0">
                <a:solidFill>
                  <a:srgbClr val="FF0000"/>
                </a:solidFill>
              </a:rPr>
              <a:t>Образи-персонажі.</a:t>
            </a:r>
            <a:r>
              <a:rPr lang="uk-UA" sz="2400" dirty="0" smtClean="0"/>
              <a:t> Провідне місце у літературі займають образи-персонажі. Джерелом для створення таких образів є конкретні люди: одна особа (прообраз), риси зовнішності і характеру багатьох людей. Прототипом Гані із повісті І. Нечуя-Левицького "Причепа" була Марія </a:t>
            </a:r>
            <a:r>
              <a:rPr lang="uk-UA" sz="2400" dirty="0" err="1" smtClean="0"/>
              <a:t>Морочковська</a:t>
            </a:r>
            <a:r>
              <a:rPr lang="uk-UA" sz="2400" dirty="0" smtClean="0"/>
              <a:t> з родини дядька, у якого майбутній письменник у дитинстві жив, навчаючись у Богуславі; Ганнусі з оповідання "Ганнуся" Панаса Мирного та Галі з його ж роману "Хіба ревуть воли, як ясла повні?" - сусідська наймичка, яка привабила своєю красою та вдачею молодого панича</a:t>
            </a:r>
            <a:r>
              <a:rPr lang="en-US" sz="2400" dirty="0" smtClean="0"/>
              <a:t>-</a:t>
            </a:r>
            <a:r>
              <a:rPr lang="uk-UA" sz="2400" dirty="0" smtClean="0"/>
              <a:t>канцеляриста</a:t>
            </a:r>
            <a:r>
              <a:rPr lang="en-US" sz="2400" dirty="0"/>
              <a:t>.</a:t>
            </a:r>
            <a:endParaRPr lang="uk-UA" sz="2400" dirty="0"/>
          </a:p>
        </p:txBody>
      </p:sp>
      <p:pic>
        <p:nvPicPr>
          <p:cNvPr id="9218" name="Picture 2" descr="Художня література | Бібліотека школи №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1128"/>
            <a:ext cx="2936503" cy="219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651</TotalTime>
  <Words>832</Words>
  <Application>Microsoft Office PowerPoint</Application>
  <PresentationFormat>Экран (4:3)</PresentationFormat>
  <Paragraphs>59</Paragraphs>
  <Slides>22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ЛІТЕРАТУРА</vt:lpstr>
      <vt:lpstr>ЛІТЕРАТУРА</vt:lpstr>
      <vt:lpstr>ДЯКУЮ  ЗА 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Літературознавство як наука</dc:title>
  <dc:creator>ukrlit ukrlit</dc:creator>
  <cp:lastModifiedBy>suvor</cp:lastModifiedBy>
  <cp:revision>46</cp:revision>
  <dcterms:created xsi:type="dcterms:W3CDTF">2014-05-20T14:16:50Z</dcterms:created>
  <dcterms:modified xsi:type="dcterms:W3CDTF">2024-03-30T20:29:36Z</dcterms:modified>
</cp:coreProperties>
</file>