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5" r:id="rId4"/>
    <p:sldId id="274" r:id="rId5"/>
    <p:sldId id="258" r:id="rId6"/>
    <p:sldId id="273" r:id="rId7"/>
    <p:sldId id="276" r:id="rId8"/>
    <p:sldId id="277" r:id="rId9"/>
    <p:sldId id="259" r:id="rId10"/>
    <p:sldId id="267" r:id="rId11"/>
    <p:sldId id="268" r:id="rId12"/>
    <p:sldId id="269" r:id="rId13"/>
    <p:sldId id="270" r:id="rId14"/>
    <p:sldId id="260" r:id="rId15"/>
    <p:sldId id="263" r:id="rId16"/>
    <p:sldId id="262" r:id="rId17"/>
    <p:sldId id="261" r:id="rId18"/>
    <p:sldId id="272" r:id="rId19"/>
    <p:sldId id="271" r:id="rId20"/>
    <p:sldId id="265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10D-BED3-4DB4-9F32-E0AA46426C6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10D-BED3-4DB4-9F32-E0AA46426C6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10D-BED3-4DB4-9F32-E0AA46426C6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10D-BED3-4DB4-9F32-E0AA46426C6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10D-BED3-4DB4-9F32-E0AA46426C6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10D-BED3-4DB4-9F32-E0AA46426C6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10D-BED3-4DB4-9F32-E0AA46426C6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10D-BED3-4DB4-9F32-E0AA46426C6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10D-BED3-4DB4-9F32-E0AA46426C6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10D-BED3-4DB4-9F32-E0AA46426C6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10D-BED3-4DB4-9F32-E0AA46426C68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34010D-BED3-4DB4-9F32-E0AA46426C68}" type="datetimeFigureOut">
              <a:rPr lang="ru-RU" smtClean="0"/>
              <a:t>15.09.2022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97011"/>
            <a:ext cx="7690048" cy="2715965"/>
          </a:xfrm>
        </p:spPr>
        <p:txBody>
          <a:bodyPr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Філософія як наука та світоглядне знання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797152"/>
            <a:ext cx="3200400" cy="913656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5BDDBF-B0CE-4094-9A04-AD83DBBF9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3429001"/>
            <a:ext cx="4037417" cy="29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7207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F30C9-C65C-4B17-9096-190D94ED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6232FF72-1A59-466F-860F-7A4C4934D5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6719" b="6719"/>
          <a:stretch/>
        </p:blipFill>
        <p:spPr>
          <a:xfrm>
            <a:off x="539552" y="548680"/>
            <a:ext cx="7612319" cy="493772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FF89CDB-8076-49BE-A74E-06D50B868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780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B089B4D-BAD8-4A28-B556-3A293BDD4E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55576" y="381000"/>
            <a:ext cx="7056784" cy="5856312"/>
          </a:xfrm>
        </p:spPr>
      </p:pic>
    </p:spTree>
    <p:extLst>
      <p:ext uri="{BB962C8B-B14F-4D97-AF65-F5344CB8AC3E}">
        <p14:creationId xmlns:p14="http://schemas.microsoft.com/office/powerpoint/2010/main" val="350956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24F60331-0A90-494B-AC54-904D0A3A997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31640" y="633469"/>
            <a:ext cx="6212160" cy="5675850"/>
          </a:xfrm>
        </p:spPr>
      </p:pic>
    </p:spTree>
    <p:extLst>
      <p:ext uri="{BB962C8B-B14F-4D97-AF65-F5344CB8AC3E}">
        <p14:creationId xmlns:p14="http://schemas.microsoft.com/office/powerpoint/2010/main" val="269345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F7AD3D91-7274-41C4-99D3-D0BD289B130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95350" y="1052736"/>
            <a:ext cx="6591300" cy="5400600"/>
          </a:xfrm>
        </p:spPr>
      </p:pic>
    </p:spTree>
    <p:extLst>
      <p:ext uri="{BB962C8B-B14F-4D97-AF65-F5344CB8AC3E}">
        <p14:creationId xmlns:p14="http://schemas.microsoft.com/office/powerpoint/2010/main" val="4259451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-243408"/>
            <a:ext cx="5688632" cy="41764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6A527D-99D4-44FC-8D4A-1F326FDA4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18" y="693404"/>
            <a:ext cx="7997698" cy="739347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572000" y="2636912"/>
            <a:ext cx="4054969" cy="3045234"/>
          </a:xfrm>
          <a:prstGeom prst="roundRect">
            <a:avLst>
              <a:gd name="adj" fmla="val 22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Що я можу знати?</a:t>
            </a:r>
          </a:p>
          <a:p>
            <a:pPr algn="ctr"/>
            <a:r>
              <a:rPr lang="uk-UA" dirty="0"/>
              <a:t>Що я повинен робити?</a:t>
            </a:r>
          </a:p>
          <a:p>
            <a:pPr algn="ctr"/>
            <a:r>
              <a:rPr lang="uk-UA" dirty="0"/>
              <a:t>На що я можу сподіватися?</a:t>
            </a:r>
          </a:p>
          <a:p>
            <a:pPr algn="ctr"/>
            <a:r>
              <a:rPr lang="uk-UA" dirty="0"/>
              <a:t>Що таке людина?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6607648" y="1491224"/>
            <a:ext cx="792088" cy="929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649539"/>
            <a:ext cx="6353506" cy="1483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 І. Кантом виокремлюють такі основні питання філософії: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0626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05520"/>
            <a:ext cx="5191472" cy="648934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843808" y="4933120"/>
            <a:ext cx="2304256" cy="1143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Сократ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76E1B833-E34E-4E46-A92C-4157ED681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Познайомимося з найвидатнішими філософами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1868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4970176" cy="4395298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699792" y="5373216"/>
            <a:ext cx="273630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Платон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3001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aristot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6480719" cy="415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627784" y="5589240"/>
            <a:ext cx="273630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Аристотель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5440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FB92D-3232-4E6F-87A3-4B18B52F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138" y="836712"/>
            <a:ext cx="7028061" cy="864096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Конфуцій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C60CF80B-EAED-4C92-BC68-F85DFC8EF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2390452"/>
            <a:ext cx="7028061" cy="3967560"/>
          </a:xfrm>
        </p:spPr>
      </p:pic>
    </p:spTree>
    <p:extLst>
      <p:ext uri="{BB962C8B-B14F-4D97-AF65-F5344CB8AC3E}">
        <p14:creationId xmlns:p14="http://schemas.microsoft.com/office/powerpoint/2010/main" val="1290733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E9622FE0-AE37-4D2C-9F9D-142EF55069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976" b="976"/>
          <a:stretch/>
        </p:blipFill>
        <p:spPr>
          <a:xfrm>
            <a:off x="729553" y="512338"/>
            <a:ext cx="6938792" cy="4500838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600DECF-9031-45AD-A54A-0783059D2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301752" y="6050281"/>
            <a:ext cx="7772400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0586CCD1-12E0-43BA-AA19-9B63BBE6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5495925"/>
            <a:ext cx="7772400" cy="593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Леонардо да Вінчі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0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7753672" cy="5996136"/>
          </a:xfrm>
        </p:spPr>
        <p:txBody>
          <a:bodyPr/>
          <a:lstStyle/>
          <a:p>
            <a:pPr marL="114300" indent="0">
              <a:buNone/>
            </a:pPr>
            <a:r>
              <a:rPr lang="uk-UA" dirty="0"/>
              <a:t>                                               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99592" y="764704"/>
            <a:ext cx="165618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Наука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004048" y="764704"/>
            <a:ext cx="172819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Світоглядне знання</a:t>
            </a:r>
            <a:endParaRPr lang="ru-RU" sz="16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1772816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24128" y="162880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0936" y="2636912"/>
            <a:ext cx="2284880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Точність</a:t>
            </a:r>
          </a:p>
          <a:p>
            <a:pPr algn="ctr"/>
            <a:r>
              <a:rPr lang="uk-UA" dirty="0"/>
              <a:t>Перевіреність</a:t>
            </a:r>
          </a:p>
          <a:p>
            <a:pPr algn="ctr"/>
            <a:r>
              <a:rPr lang="uk-UA" dirty="0"/>
              <a:t>Фактичність</a:t>
            </a:r>
          </a:p>
          <a:p>
            <a:pPr algn="ctr"/>
            <a:r>
              <a:rPr lang="uk-UA" dirty="0"/>
              <a:t>Безособовість</a:t>
            </a:r>
          </a:p>
          <a:p>
            <a:pPr algn="ctr"/>
            <a:endParaRPr lang="uk-UA" dirty="0"/>
          </a:p>
          <a:p>
            <a:pPr algn="ctr"/>
            <a:r>
              <a:rPr lang="uk-UA" dirty="0"/>
              <a:t>Користь, практичність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Конкретна </a:t>
            </a:r>
            <a:r>
              <a:rPr lang="ru-RU" dirty="0" err="1"/>
              <a:t>царина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52020" y="2636912"/>
            <a:ext cx="2304256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Не точне, відносне</a:t>
            </a:r>
          </a:p>
          <a:p>
            <a:pPr algn="ctr"/>
            <a:r>
              <a:rPr lang="uk-UA" dirty="0"/>
              <a:t>Особистісне</a:t>
            </a:r>
          </a:p>
          <a:p>
            <a:pPr algn="ctr"/>
            <a:r>
              <a:rPr lang="uk-UA" dirty="0"/>
              <a:t>Суб’єктивна</a:t>
            </a:r>
          </a:p>
          <a:p>
            <a:pPr algn="ctr"/>
            <a:endParaRPr lang="uk-UA" dirty="0"/>
          </a:p>
          <a:p>
            <a:pPr algn="ctr"/>
            <a:r>
              <a:rPr lang="uk-UA" dirty="0"/>
              <a:t>Користь</a:t>
            </a:r>
          </a:p>
          <a:p>
            <a:pPr algn="ctr"/>
            <a:r>
              <a:rPr lang="uk-UA" dirty="0"/>
              <a:t>Різні точки зору</a:t>
            </a:r>
          </a:p>
          <a:p>
            <a:pPr algn="ctr"/>
            <a:r>
              <a:rPr lang="uk-UA" dirty="0"/>
              <a:t>(залежно від історичної епохи, цінностей, подій)</a:t>
            </a:r>
          </a:p>
          <a:p>
            <a:pPr algn="ctr"/>
            <a:endParaRPr lang="uk-UA" dirty="0"/>
          </a:p>
          <a:p>
            <a:pPr algn="ctr"/>
            <a:r>
              <a:rPr lang="uk-UA" dirty="0"/>
              <a:t>Всезагальне знання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65919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6672"/>
            <a:ext cx="3445485" cy="48006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896384" y="5517232"/>
            <a:ext cx="24482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Григорій Сковорода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3538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3F0DA90-4F82-4B7F-B24A-94A4F7C7A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523604"/>
            <a:ext cx="7344816" cy="5179670"/>
          </a:xfrm>
        </p:spPr>
      </p:pic>
      <p:sp>
        <p:nvSpPr>
          <p:cNvPr id="4" name="Облако 3"/>
          <p:cNvSpPr/>
          <p:nvPr/>
        </p:nvSpPr>
        <p:spPr>
          <a:xfrm>
            <a:off x="4572000" y="4221088"/>
            <a:ext cx="3456384" cy="22322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7139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0B121A0-C872-4181-8552-1D570455A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260648"/>
            <a:ext cx="3868907" cy="6152423"/>
          </a:xfrm>
        </p:spPr>
      </p:pic>
    </p:spTree>
    <p:extLst>
      <p:ext uri="{BB962C8B-B14F-4D97-AF65-F5344CB8AC3E}">
        <p14:creationId xmlns:p14="http://schemas.microsoft.com/office/powerpoint/2010/main" val="412560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D8A2FA4-49D2-40F2-B17E-48F889D0F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48059"/>
            <a:ext cx="4752528" cy="6493010"/>
          </a:xfrm>
        </p:spPr>
      </p:pic>
    </p:spTree>
    <p:extLst>
      <p:ext uri="{BB962C8B-B14F-4D97-AF65-F5344CB8AC3E}">
        <p14:creationId xmlns:p14="http://schemas.microsoft.com/office/powerpoint/2010/main" val="289647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445200" y="512676"/>
            <a:ext cx="4872907" cy="30243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Філософія- (з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любов до мудрості)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дисципліна, яка вивчає найбільш загальні характеристики та фундаментальні принципи пізнання, реальності, буття людини, взаємодію людина-світ.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3CEB8F-A7D8-4777-833A-EDC0826EE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254169"/>
            <a:ext cx="4872907" cy="335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6945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F43F629-FF04-4643-8D50-217180210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5718" y="2378823"/>
            <a:ext cx="4102964" cy="32433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02199B-A067-40A1-8BE0-26409ED0A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78" y="836712"/>
            <a:ext cx="681609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2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EDE6EAC-299F-4E22-9848-FB91E070F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0920" y="182557"/>
            <a:ext cx="4193248" cy="6218243"/>
          </a:xfrm>
        </p:spPr>
      </p:pic>
    </p:spTree>
    <p:extLst>
      <p:ext uri="{BB962C8B-B14F-4D97-AF65-F5344CB8AC3E}">
        <p14:creationId xmlns:p14="http://schemas.microsoft.com/office/powerpoint/2010/main" val="390023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76B6B4B-3B51-48CA-9D6D-C340FF201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652" y="83137"/>
            <a:ext cx="4384523" cy="6317663"/>
          </a:xfrm>
        </p:spPr>
      </p:pic>
    </p:spTree>
    <p:extLst>
      <p:ext uri="{BB962C8B-B14F-4D97-AF65-F5344CB8AC3E}">
        <p14:creationId xmlns:p14="http://schemas.microsoft.com/office/powerpoint/2010/main" val="77771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7753672" cy="5924128"/>
          </a:xfrm>
        </p:spPr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265432" y="202368"/>
            <a:ext cx="4104456" cy="12241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Функції філософії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323528" y="1700808"/>
            <a:ext cx="2232248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Формування критичного мислення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2735796" y="1728264"/>
            <a:ext cx="230425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Науково-методологічна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217760" y="1633980"/>
            <a:ext cx="2304256" cy="1916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Підвищує загальну культуру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23528" y="3933056"/>
            <a:ext cx="2592288" cy="2616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Сприяє пошуку себе та свого місця у світі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275856" y="3766764"/>
            <a:ext cx="1764196" cy="21825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Розкриття творчого потенціалу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256076" y="3766764"/>
            <a:ext cx="2821124" cy="2783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Пізнавальна функція</a:t>
            </a:r>
          </a:p>
          <a:p>
            <a:pPr algn="ctr"/>
            <a:r>
              <a:rPr lang="uk-UA" dirty="0"/>
              <a:t>(осягнення цілісності світу, пізнання взаємозв’язку людини і світу)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779467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148</TotalTime>
  <Words>151</Words>
  <Application>Microsoft Office PowerPoint</Application>
  <PresentationFormat>Екран (4:3)</PresentationFormat>
  <Paragraphs>48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Соседство</vt:lpstr>
      <vt:lpstr>Філософія як наука та світоглядне знання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Познайомимося з найвидатнішими філософами</vt:lpstr>
      <vt:lpstr>Презентація PowerPoint</vt:lpstr>
      <vt:lpstr>Презентація PowerPoint</vt:lpstr>
      <vt:lpstr>Конфуцій</vt:lpstr>
      <vt:lpstr>Леонардо да Вінчі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Філософія як наука та світоглядне знання</dc:title>
  <dc:creator>Admin</dc:creator>
  <cp:lastModifiedBy>Oliczka )</cp:lastModifiedBy>
  <cp:revision>13</cp:revision>
  <dcterms:created xsi:type="dcterms:W3CDTF">2021-09-30T18:44:09Z</dcterms:created>
  <dcterms:modified xsi:type="dcterms:W3CDTF">2022-09-15T09:53:11Z</dcterms:modified>
</cp:coreProperties>
</file>