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</p:sldMasterIdLst>
  <p:notesMasterIdLst>
    <p:notesMasterId r:id="rId14"/>
  </p:notesMasterIdLst>
  <p:sldIdLst>
    <p:sldId id="256" r:id="rId4"/>
    <p:sldId id="258" r:id="rId5"/>
    <p:sldId id="259" r:id="rId6"/>
    <p:sldId id="260" r:id="rId7"/>
    <p:sldId id="265" r:id="rId8"/>
    <p:sldId id="261" r:id="rId9"/>
    <p:sldId id="267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F13"/>
    <a:srgbClr val="00A29E"/>
    <a:srgbClr val="88D012"/>
    <a:srgbClr val="008B8B"/>
    <a:srgbClr val="94E214"/>
    <a:srgbClr val="A6ED33"/>
    <a:srgbClr val="8CE43C"/>
    <a:srgbClr val="69E23E"/>
    <a:srgbClr val="16B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1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17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A1A13-4BC1-4EE4-B7BF-6C9852D230C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6C90452-349C-4BFA-9C45-481813C1B236}">
      <dgm:prSet phldrT="[Текст]" custT="1"/>
      <dgm:spPr/>
      <dgm:t>
        <a:bodyPr/>
        <a:lstStyle/>
        <a:p>
          <a:r>
            <a:rPr lang="uk-UA" sz="2000" dirty="0"/>
            <a:t>Масштабний розгляд</a:t>
          </a:r>
          <a:endParaRPr lang="ru-RU" sz="2000" dirty="0"/>
        </a:p>
      </dgm:t>
    </dgm:pt>
    <dgm:pt modelId="{A3684D04-9FA9-4371-AFCA-8D3420AB4FB0}" type="parTrans" cxnId="{5E4E7AD3-B757-4C79-9F8F-EEAA5CD70FC9}">
      <dgm:prSet/>
      <dgm:spPr/>
      <dgm:t>
        <a:bodyPr/>
        <a:lstStyle/>
        <a:p>
          <a:endParaRPr lang="ru-RU"/>
        </a:p>
      </dgm:t>
    </dgm:pt>
    <dgm:pt modelId="{16A85957-38F6-408A-8D65-4A7300E2ECB5}" type="sibTrans" cxnId="{5E4E7AD3-B757-4C79-9F8F-EEAA5CD70FC9}">
      <dgm:prSet/>
      <dgm:spPr/>
      <dgm:t>
        <a:bodyPr/>
        <a:lstStyle/>
        <a:p>
          <a:endParaRPr lang="ru-RU"/>
        </a:p>
      </dgm:t>
    </dgm:pt>
    <dgm:pt modelId="{1049CABA-B25E-4E66-973B-8810AEDF8013}">
      <dgm:prSet phldrT="[Текст]" custT="1"/>
      <dgm:spPr/>
      <dgm:t>
        <a:bodyPr/>
        <a:lstStyle/>
        <a:p>
          <a:r>
            <a:rPr lang="uk-UA" sz="2000" dirty="0"/>
            <a:t>Власне структурний розгляд</a:t>
          </a:r>
          <a:endParaRPr lang="ru-RU" sz="2000" dirty="0"/>
        </a:p>
      </dgm:t>
    </dgm:pt>
    <dgm:pt modelId="{416A0A70-C224-4828-9728-29C356C79B7A}" type="parTrans" cxnId="{32ACB36A-68A0-448B-B271-267919F5AD90}">
      <dgm:prSet/>
      <dgm:spPr/>
      <dgm:t>
        <a:bodyPr/>
        <a:lstStyle/>
        <a:p>
          <a:endParaRPr lang="ru-RU"/>
        </a:p>
      </dgm:t>
    </dgm:pt>
    <dgm:pt modelId="{A1ABAE3A-65FD-4966-B61A-8A2E040ED04B}" type="sibTrans" cxnId="{32ACB36A-68A0-448B-B271-267919F5AD90}">
      <dgm:prSet/>
      <dgm:spPr/>
      <dgm:t>
        <a:bodyPr/>
        <a:lstStyle/>
        <a:p>
          <a:endParaRPr lang="ru-RU"/>
        </a:p>
      </dgm:t>
    </dgm:pt>
    <dgm:pt modelId="{0C29F025-258D-4FE7-9802-D43232E8C96C}">
      <dgm:prSet custT="1"/>
      <dgm:spPr/>
      <dgm:t>
        <a:bodyPr/>
        <a:lstStyle/>
        <a:p>
          <a:r>
            <a:rPr lang="uk-UA" sz="2000" i="0" noProof="0" dirty="0"/>
            <a:t>Розгляд за іншою структурною побудовою, аналогічною до загальноприйнятої ієрархії організації</a:t>
          </a:r>
        </a:p>
      </dgm:t>
    </dgm:pt>
    <dgm:pt modelId="{35181B94-F1A0-459C-9858-84FB341828B2}" type="parTrans" cxnId="{A5BA0E5D-5F08-42FC-85B3-A1048A24C924}">
      <dgm:prSet/>
      <dgm:spPr/>
      <dgm:t>
        <a:bodyPr/>
        <a:lstStyle/>
        <a:p>
          <a:endParaRPr lang="ru-RU"/>
        </a:p>
      </dgm:t>
    </dgm:pt>
    <dgm:pt modelId="{CD812299-3C17-42A8-B6B9-2B0F9548367E}" type="sibTrans" cxnId="{A5BA0E5D-5F08-42FC-85B3-A1048A24C924}">
      <dgm:prSet/>
      <dgm:spPr/>
      <dgm:t>
        <a:bodyPr/>
        <a:lstStyle/>
        <a:p>
          <a:endParaRPr lang="ru-RU"/>
        </a:p>
      </dgm:t>
    </dgm:pt>
    <dgm:pt modelId="{D81A7911-F397-4053-96BE-0E94F6358F11}" type="pres">
      <dgm:prSet presAssocID="{72FA1A13-4BC1-4EE4-B7BF-6C9852D230CE}" presName="linear" presStyleCnt="0">
        <dgm:presLayoutVars>
          <dgm:dir/>
          <dgm:animLvl val="lvl"/>
          <dgm:resizeHandles val="exact"/>
        </dgm:presLayoutVars>
      </dgm:prSet>
      <dgm:spPr/>
    </dgm:pt>
    <dgm:pt modelId="{0788B83B-6D27-4380-970C-8FBF763F61C2}" type="pres">
      <dgm:prSet presAssocID="{96C90452-349C-4BFA-9C45-481813C1B236}" presName="parentLin" presStyleCnt="0"/>
      <dgm:spPr/>
    </dgm:pt>
    <dgm:pt modelId="{87976A8B-A315-40E6-BB7C-0053B2CFE8BB}" type="pres">
      <dgm:prSet presAssocID="{96C90452-349C-4BFA-9C45-481813C1B236}" presName="parentLeftMargin" presStyleLbl="node1" presStyleIdx="0" presStyleCnt="3"/>
      <dgm:spPr/>
    </dgm:pt>
    <dgm:pt modelId="{C2BA4DAD-B28A-4668-9780-0F7D8AFCBD7B}" type="pres">
      <dgm:prSet presAssocID="{96C90452-349C-4BFA-9C45-481813C1B236}" presName="parentText" presStyleLbl="node1" presStyleIdx="0" presStyleCnt="3" custScaleX="101443">
        <dgm:presLayoutVars>
          <dgm:chMax val="0"/>
          <dgm:bulletEnabled val="1"/>
        </dgm:presLayoutVars>
      </dgm:prSet>
      <dgm:spPr/>
    </dgm:pt>
    <dgm:pt modelId="{3B694B29-B042-4627-B7CB-2AA6D083E2DB}" type="pres">
      <dgm:prSet presAssocID="{96C90452-349C-4BFA-9C45-481813C1B236}" presName="negativeSpace" presStyleCnt="0"/>
      <dgm:spPr/>
    </dgm:pt>
    <dgm:pt modelId="{4E2E89E2-3747-429B-BFC5-A05466A70593}" type="pres">
      <dgm:prSet presAssocID="{96C90452-349C-4BFA-9C45-481813C1B236}" presName="childText" presStyleLbl="conFgAcc1" presStyleIdx="0" presStyleCnt="3">
        <dgm:presLayoutVars>
          <dgm:bulletEnabled val="1"/>
        </dgm:presLayoutVars>
      </dgm:prSet>
      <dgm:spPr>
        <a:solidFill>
          <a:srgbClr val="A2CF13">
            <a:alpha val="90000"/>
          </a:srgbClr>
        </a:solidFill>
        <a:ln>
          <a:solidFill>
            <a:schemeClr val="accent3"/>
          </a:solidFill>
        </a:ln>
      </dgm:spPr>
    </dgm:pt>
    <dgm:pt modelId="{572BD835-26E6-4492-9DEA-B2703B4D7F9C}" type="pres">
      <dgm:prSet presAssocID="{16A85957-38F6-408A-8D65-4A7300E2ECB5}" presName="spaceBetweenRectangles" presStyleCnt="0"/>
      <dgm:spPr/>
    </dgm:pt>
    <dgm:pt modelId="{E7875F42-E544-479E-8D73-181BAF0166D2}" type="pres">
      <dgm:prSet presAssocID="{1049CABA-B25E-4E66-973B-8810AEDF8013}" presName="parentLin" presStyleCnt="0"/>
      <dgm:spPr/>
    </dgm:pt>
    <dgm:pt modelId="{9CEAE6BD-0209-4A33-B2CE-103A5C69741A}" type="pres">
      <dgm:prSet presAssocID="{1049CABA-B25E-4E66-973B-8810AEDF8013}" presName="parentLeftMargin" presStyleLbl="node1" presStyleIdx="0" presStyleCnt="3"/>
      <dgm:spPr/>
    </dgm:pt>
    <dgm:pt modelId="{370BDE24-6DD8-40BD-B662-77BA511F13D7}" type="pres">
      <dgm:prSet presAssocID="{1049CABA-B25E-4E66-973B-8810AEDF8013}" presName="parentText" presStyleLbl="node1" presStyleIdx="1" presStyleCnt="3" custScaleX="101443">
        <dgm:presLayoutVars>
          <dgm:chMax val="0"/>
          <dgm:bulletEnabled val="1"/>
        </dgm:presLayoutVars>
      </dgm:prSet>
      <dgm:spPr/>
    </dgm:pt>
    <dgm:pt modelId="{440F6E50-7453-4E58-B5F1-C9E22E0C6522}" type="pres">
      <dgm:prSet presAssocID="{1049CABA-B25E-4E66-973B-8810AEDF8013}" presName="negativeSpace" presStyleCnt="0"/>
      <dgm:spPr/>
    </dgm:pt>
    <dgm:pt modelId="{6AB0D94D-C655-44BF-A50F-D0A68A71A1AF}" type="pres">
      <dgm:prSet presAssocID="{1049CABA-B25E-4E66-973B-8810AEDF8013}" presName="childText" presStyleLbl="conFgAcc1" presStyleIdx="1" presStyleCnt="3">
        <dgm:presLayoutVars>
          <dgm:bulletEnabled val="1"/>
        </dgm:presLayoutVars>
      </dgm:prSet>
      <dgm:spPr>
        <a:solidFill>
          <a:srgbClr val="A2CF13">
            <a:alpha val="90000"/>
          </a:srgbClr>
        </a:solidFill>
        <a:ln>
          <a:solidFill>
            <a:schemeClr val="accent3"/>
          </a:solidFill>
        </a:ln>
      </dgm:spPr>
    </dgm:pt>
    <dgm:pt modelId="{5B5C6036-CE3E-4BFA-8051-AF3CF0B60096}" type="pres">
      <dgm:prSet presAssocID="{A1ABAE3A-65FD-4966-B61A-8A2E040ED04B}" presName="spaceBetweenRectangles" presStyleCnt="0"/>
      <dgm:spPr/>
    </dgm:pt>
    <dgm:pt modelId="{983260AB-3CDB-451D-9395-F501462CBB36}" type="pres">
      <dgm:prSet presAssocID="{0C29F025-258D-4FE7-9802-D43232E8C96C}" presName="parentLin" presStyleCnt="0"/>
      <dgm:spPr/>
    </dgm:pt>
    <dgm:pt modelId="{1A0DC914-0067-45F5-9997-18FFA0E3FA1C}" type="pres">
      <dgm:prSet presAssocID="{0C29F025-258D-4FE7-9802-D43232E8C96C}" presName="parentLeftMargin" presStyleLbl="node1" presStyleIdx="1" presStyleCnt="3"/>
      <dgm:spPr/>
    </dgm:pt>
    <dgm:pt modelId="{24B85202-15CB-48FA-B84C-077D0934780A}" type="pres">
      <dgm:prSet presAssocID="{0C29F025-258D-4FE7-9802-D43232E8C96C}" presName="parentText" presStyleLbl="node1" presStyleIdx="2" presStyleCnt="3" custScaleX="101443">
        <dgm:presLayoutVars>
          <dgm:chMax val="0"/>
          <dgm:bulletEnabled val="1"/>
        </dgm:presLayoutVars>
      </dgm:prSet>
      <dgm:spPr/>
    </dgm:pt>
    <dgm:pt modelId="{415D58A9-C202-48F8-BD69-8634EBBBEB81}" type="pres">
      <dgm:prSet presAssocID="{0C29F025-258D-4FE7-9802-D43232E8C96C}" presName="negativeSpace" presStyleCnt="0"/>
      <dgm:spPr/>
    </dgm:pt>
    <dgm:pt modelId="{0695EC56-2211-4771-8CD3-A60984EF85E3}" type="pres">
      <dgm:prSet presAssocID="{0C29F025-258D-4FE7-9802-D43232E8C96C}" presName="childText" presStyleLbl="conFgAcc1" presStyleIdx="2" presStyleCnt="3">
        <dgm:presLayoutVars>
          <dgm:bulletEnabled val="1"/>
        </dgm:presLayoutVars>
      </dgm:prSet>
      <dgm:spPr>
        <a:solidFill>
          <a:srgbClr val="A2CF13">
            <a:alpha val="90000"/>
          </a:srgbClr>
        </a:solidFill>
        <a:ln>
          <a:solidFill>
            <a:schemeClr val="accent3"/>
          </a:solidFill>
        </a:ln>
      </dgm:spPr>
    </dgm:pt>
  </dgm:ptLst>
  <dgm:cxnLst>
    <dgm:cxn modelId="{6079C611-1374-4D9E-B423-9CAB35CBCE47}" type="presOf" srcId="{1049CABA-B25E-4E66-973B-8810AEDF8013}" destId="{9CEAE6BD-0209-4A33-B2CE-103A5C69741A}" srcOrd="0" destOrd="0" presId="urn:microsoft.com/office/officeart/2005/8/layout/list1"/>
    <dgm:cxn modelId="{A4F1941D-58CF-45D5-99F8-E8B4A6C85419}" type="presOf" srcId="{1049CABA-B25E-4E66-973B-8810AEDF8013}" destId="{370BDE24-6DD8-40BD-B662-77BA511F13D7}" srcOrd="1" destOrd="0" presId="urn:microsoft.com/office/officeart/2005/8/layout/list1"/>
    <dgm:cxn modelId="{A5BA0E5D-5F08-42FC-85B3-A1048A24C924}" srcId="{72FA1A13-4BC1-4EE4-B7BF-6C9852D230CE}" destId="{0C29F025-258D-4FE7-9802-D43232E8C96C}" srcOrd="2" destOrd="0" parTransId="{35181B94-F1A0-459C-9858-84FB341828B2}" sibTransId="{CD812299-3C17-42A8-B6B9-2B0F9548367E}"/>
    <dgm:cxn modelId="{FB69565E-3F8E-4A72-8C90-4A3674F17FCA}" type="presOf" srcId="{96C90452-349C-4BFA-9C45-481813C1B236}" destId="{C2BA4DAD-B28A-4668-9780-0F7D8AFCBD7B}" srcOrd="1" destOrd="0" presId="urn:microsoft.com/office/officeart/2005/8/layout/list1"/>
    <dgm:cxn modelId="{32ACB36A-68A0-448B-B271-267919F5AD90}" srcId="{72FA1A13-4BC1-4EE4-B7BF-6C9852D230CE}" destId="{1049CABA-B25E-4E66-973B-8810AEDF8013}" srcOrd="1" destOrd="0" parTransId="{416A0A70-C224-4828-9728-29C356C79B7A}" sibTransId="{A1ABAE3A-65FD-4966-B61A-8A2E040ED04B}"/>
    <dgm:cxn modelId="{67A51B7B-B098-485C-B8A9-80D51C0453AF}" type="presOf" srcId="{72FA1A13-4BC1-4EE4-B7BF-6C9852D230CE}" destId="{D81A7911-F397-4053-96BE-0E94F6358F11}" srcOrd="0" destOrd="0" presId="urn:microsoft.com/office/officeart/2005/8/layout/list1"/>
    <dgm:cxn modelId="{C79AC77D-170D-418A-B7A6-B963371922C7}" type="presOf" srcId="{0C29F025-258D-4FE7-9802-D43232E8C96C}" destId="{1A0DC914-0067-45F5-9997-18FFA0E3FA1C}" srcOrd="0" destOrd="0" presId="urn:microsoft.com/office/officeart/2005/8/layout/list1"/>
    <dgm:cxn modelId="{32F8DDA3-15BD-4BCF-8F54-F28E4E1287EC}" type="presOf" srcId="{0C29F025-258D-4FE7-9802-D43232E8C96C}" destId="{24B85202-15CB-48FA-B84C-077D0934780A}" srcOrd="1" destOrd="0" presId="urn:microsoft.com/office/officeart/2005/8/layout/list1"/>
    <dgm:cxn modelId="{D5B2AEBE-7CB4-43B5-8B09-C4F73657BE30}" type="presOf" srcId="{96C90452-349C-4BFA-9C45-481813C1B236}" destId="{87976A8B-A315-40E6-BB7C-0053B2CFE8BB}" srcOrd="0" destOrd="0" presId="urn:microsoft.com/office/officeart/2005/8/layout/list1"/>
    <dgm:cxn modelId="{5E4E7AD3-B757-4C79-9F8F-EEAA5CD70FC9}" srcId="{72FA1A13-4BC1-4EE4-B7BF-6C9852D230CE}" destId="{96C90452-349C-4BFA-9C45-481813C1B236}" srcOrd="0" destOrd="0" parTransId="{A3684D04-9FA9-4371-AFCA-8D3420AB4FB0}" sibTransId="{16A85957-38F6-408A-8D65-4A7300E2ECB5}"/>
    <dgm:cxn modelId="{7081907E-7A73-4CF8-8672-65DE10EB85FB}" type="presParOf" srcId="{D81A7911-F397-4053-96BE-0E94F6358F11}" destId="{0788B83B-6D27-4380-970C-8FBF763F61C2}" srcOrd="0" destOrd="0" presId="urn:microsoft.com/office/officeart/2005/8/layout/list1"/>
    <dgm:cxn modelId="{30C4FA1D-10C1-46BF-8973-7AD06862C129}" type="presParOf" srcId="{0788B83B-6D27-4380-970C-8FBF763F61C2}" destId="{87976A8B-A315-40E6-BB7C-0053B2CFE8BB}" srcOrd="0" destOrd="0" presId="urn:microsoft.com/office/officeart/2005/8/layout/list1"/>
    <dgm:cxn modelId="{DF209C1E-3B8E-4D4B-9A34-EDB0DFE951EB}" type="presParOf" srcId="{0788B83B-6D27-4380-970C-8FBF763F61C2}" destId="{C2BA4DAD-B28A-4668-9780-0F7D8AFCBD7B}" srcOrd="1" destOrd="0" presId="urn:microsoft.com/office/officeart/2005/8/layout/list1"/>
    <dgm:cxn modelId="{FA8A62B0-4603-4BE4-85C2-EC4B8ECF826F}" type="presParOf" srcId="{D81A7911-F397-4053-96BE-0E94F6358F11}" destId="{3B694B29-B042-4627-B7CB-2AA6D083E2DB}" srcOrd="1" destOrd="0" presId="urn:microsoft.com/office/officeart/2005/8/layout/list1"/>
    <dgm:cxn modelId="{7DF80589-33B3-4BD2-AE81-2FD8ABA0D08D}" type="presParOf" srcId="{D81A7911-F397-4053-96BE-0E94F6358F11}" destId="{4E2E89E2-3747-429B-BFC5-A05466A70593}" srcOrd="2" destOrd="0" presId="urn:microsoft.com/office/officeart/2005/8/layout/list1"/>
    <dgm:cxn modelId="{A16D3F18-037C-4662-8273-99907201493D}" type="presParOf" srcId="{D81A7911-F397-4053-96BE-0E94F6358F11}" destId="{572BD835-26E6-4492-9DEA-B2703B4D7F9C}" srcOrd="3" destOrd="0" presId="urn:microsoft.com/office/officeart/2005/8/layout/list1"/>
    <dgm:cxn modelId="{474DA996-079B-4EB8-A8B1-3ABB7AD41164}" type="presParOf" srcId="{D81A7911-F397-4053-96BE-0E94F6358F11}" destId="{E7875F42-E544-479E-8D73-181BAF0166D2}" srcOrd="4" destOrd="0" presId="urn:microsoft.com/office/officeart/2005/8/layout/list1"/>
    <dgm:cxn modelId="{62D8E23D-381E-43B7-810E-84623601E679}" type="presParOf" srcId="{E7875F42-E544-479E-8D73-181BAF0166D2}" destId="{9CEAE6BD-0209-4A33-B2CE-103A5C69741A}" srcOrd="0" destOrd="0" presId="urn:microsoft.com/office/officeart/2005/8/layout/list1"/>
    <dgm:cxn modelId="{59D72C9D-3021-4380-AA4A-29636891E514}" type="presParOf" srcId="{E7875F42-E544-479E-8D73-181BAF0166D2}" destId="{370BDE24-6DD8-40BD-B662-77BA511F13D7}" srcOrd="1" destOrd="0" presId="urn:microsoft.com/office/officeart/2005/8/layout/list1"/>
    <dgm:cxn modelId="{500DCDDE-BD29-4DCC-8D30-6471F918DE70}" type="presParOf" srcId="{D81A7911-F397-4053-96BE-0E94F6358F11}" destId="{440F6E50-7453-4E58-B5F1-C9E22E0C6522}" srcOrd="5" destOrd="0" presId="urn:microsoft.com/office/officeart/2005/8/layout/list1"/>
    <dgm:cxn modelId="{3AB51766-0497-4D51-89FD-0C7248389A42}" type="presParOf" srcId="{D81A7911-F397-4053-96BE-0E94F6358F11}" destId="{6AB0D94D-C655-44BF-A50F-D0A68A71A1AF}" srcOrd="6" destOrd="0" presId="urn:microsoft.com/office/officeart/2005/8/layout/list1"/>
    <dgm:cxn modelId="{854DB568-26B4-42B6-9DAC-9873CBA68CAE}" type="presParOf" srcId="{D81A7911-F397-4053-96BE-0E94F6358F11}" destId="{5B5C6036-CE3E-4BFA-8051-AF3CF0B60096}" srcOrd="7" destOrd="0" presId="urn:microsoft.com/office/officeart/2005/8/layout/list1"/>
    <dgm:cxn modelId="{D0D691B8-F173-4F68-A707-BEEDB0D174F3}" type="presParOf" srcId="{D81A7911-F397-4053-96BE-0E94F6358F11}" destId="{983260AB-3CDB-451D-9395-F501462CBB36}" srcOrd="8" destOrd="0" presId="urn:microsoft.com/office/officeart/2005/8/layout/list1"/>
    <dgm:cxn modelId="{40F2CB69-0D3A-46B2-BDA3-06586CF74BC6}" type="presParOf" srcId="{983260AB-3CDB-451D-9395-F501462CBB36}" destId="{1A0DC914-0067-45F5-9997-18FFA0E3FA1C}" srcOrd="0" destOrd="0" presId="urn:microsoft.com/office/officeart/2005/8/layout/list1"/>
    <dgm:cxn modelId="{6BCDAE7D-1A0E-4DE0-B718-2EBB65945A9D}" type="presParOf" srcId="{983260AB-3CDB-451D-9395-F501462CBB36}" destId="{24B85202-15CB-48FA-B84C-077D0934780A}" srcOrd="1" destOrd="0" presId="urn:microsoft.com/office/officeart/2005/8/layout/list1"/>
    <dgm:cxn modelId="{B52377BB-3CBD-4F61-B103-7130CCEBD75C}" type="presParOf" srcId="{D81A7911-F397-4053-96BE-0E94F6358F11}" destId="{415D58A9-C202-48F8-BD69-8634EBBBEB81}" srcOrd="9" destOrd="0" presId="urn:microsoft.com/office/officeart/2005/8/layout/list1"/>
    <dgm:cxn modelId="{5AC27777-1ACC-492C-8556-75DCFA39A43E}" type="presParOf" srcId="{D81A7911-F397-4053-96BE-0E94F6358F11}" destId="{0695EC56-2211-4771-8CD3-A60984EF85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53404-847E-4E26-861A-940507DCCF2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96BCDE-39AF-4942-A914-411CEBA1E17E}">
      <dgm:prSet custT="1"/>
      <dgm:spPr/>
      <dgm:t>
        <a:bodyPr/>
        <a:lstStyle/>
        <a:p>
          <a:pPr algn="l"/>
          <a:r>
            <a: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артефакти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601DC-1BA1-4DB3-BCEE-F3CE9CD8988C}" type="parTrans" cxnId="{77BDC7E6-E600-448A-A779-296A1A126BCB}">
      <dgm:prSet/>
      <dgm:spPr/>
      <dgm:t>
        <a:bodyPr/>
        <a:lstStyle/>
        <a:p>
          <a:endParaRPr lang="ru-RU"/>
        </a:p>
      </dgm:t>
    </dgm:pt>
    <dgm:pt modelId="{5758A41E-350C-4C67-AFA1-5EFB7C1900D9}" type="sibTrans" cxnId="{77BDC7E6-E600-448A-A779-296A1A126BCB}">
      <dgm:prSet/>
      <dgm:spPr/>
      <dgm:t>
        <a:bodyPr/>
        <a:lstStyle/>
        <a:p>
          <a:endParaRPr lang="ru-RU"/>
        </a:p>
      </dgm:t>
    </dgm:pt>
    <dgm:pt modelId="{CB2C36F2-27AD-48CF-A7A9-BCBBD44F7015}">
      <dgm:prSet custT="1"/>
      <dgm:spPr/>
      <dgm:t>
        <a:bodyPr/>
        <a:lstStyle/>
        <a:p>
          <a:pPr algn="l"/>
          <a:r>
            <a: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імідж організації</a:t>
          </a:r>
        </a:p>
      </dgm:t>
    </dgm:pt>
    <dgm:pt modelId="{884DA704-C6E5-419B-BF7B-A24F2BC5F0EB}" type="parTrans" cxnId="{AD66E548-38F5-4732-B68C-9BBF20F10717}">
      <dgm:prSet/>
      <dgm:spPr/>
      <dgm:t>
        <a:bodyPr/>
        <a:lstStyle/>
        <a:p>
          <a:endParaRPr lang="ru-RU"/>
        </a:p>
      </dgm:t>
    </dgm:pt>
    <dgm:pt modelId="{8C3D44DE-B26D-467E-9499-6CB3F2C54325}" type="sibTrans" cxnId="{AD66E548-38F5-4732-B68C-9BBF20F10717}">
      <dgm:prSet/>
      <dgm:spPr/>
      <dgm:t>
        <a:bodyPr/>
        <a:lstStyle/>
        <a:p>
          <a:endParaRPr lang="ru-RU"/>
        </a:p>
      </dgm:t>
    </dgm:pt>
    <dgm:pt modelId="{EE1EA73D-6AF6-476E-9EC4-3962EDC695BD}">
      <dgm:prSet custT="1"/>
      <dgm:spPr/>
      <dgm:t>
        <a:bodyPr/>
        <a:lstStyle/>
        <a:p>
          <a:pPr algn="l"/>
          <a:r>
            <a:rPr lang="uk-U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якість персоналу</a:t>
          </a:r>
        </a:p>
      </dgm:t>
    </dgm:pt>
    <dgm:pt modelId="{2CF1F281-B7E0-4E9C-ABC8-C48458843217}" type="parTrans" cxnId="{5C94F364-FC06-44A7-8D94-C7FBAFB7E2ED}">
      <dgm:prSet/>
      <dgm:spPr/>
      <dgm:t>
        <a:bodyPr/>
        <a:lstStyle/>
        <a:p>
          <a:endParaRPr lang="ru-RU"/>
        </a:p>
      </dgm:t>
    </dgm:pt>
    <dgm:pt modelId="{EBC234A3-578D-48B8-80DE-DAE4297EB2C7}" type="sibTrans" cxnId="{5C94F364-FC06-44A7-8D94-C7FBAFB7E2ED}">
      <dgm:prSet/>
      <dgm:spPr/>
      <dgm:t>
        <a:bodyPr/>
        <a:lstStyle/>
        <a:p>
          <a:endParaRPr lang="ru-RU"/>
        </a:p>
      </dgm:t>
    </dgm:pt>
    <dgm:pt modelId="{D68EE065-4A0B-441D-BF21-D4F30550298D}">
      <dgm:prSet custT="1"/>
      <dgm:spPr/>
      <dgm:t>
        <a:bodyPr/>
        <a:lstStyle/>
        <a:p>
          <a:pPr algn="l"/>
          <a:r>
            <a:rPr lang="uk-UA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система свят, ритуалів</a:t>
          </a:r>
        </a:p>
      </dgm:t>
    </dgm:pt>
    <dgm:pt modelId="{951B84C9-2F86-48D7-A8FC-DEB4A8652A27}" type="parTrans" cxnId="{CD8F20B2-2110-4827-8829-0FA23C6DF439}">
      <dgm:prSet/>
      <dgm:spPr/>
      <dgm:t>
        <a:bodyPr/>
        <a:lstStyle/>
        <a:p>
          <a:endParaRPr lang="ru-RU"/>
        </a:p>
      </dgm:t>
    </dgm:pt>
    <dgm:pt modelId="{9CDD8463-9753-4120-80FA-8F1BB2C714C6}" type="sibTrans" cxnId="{CD8F20B2-2110-4827-8829-0FA23C6DF439}">
      <dgm:prSet/>
      <dgm:spPr/>
      <dgm:t>
        <a:bodyPr/>
        <a:lstStyle/>
        <a:p>
          <a:endParaRPr lang="ru-RU"/>
        </a:p>
      </dgm:t>
    </dgm:pt>
    <dgm:pt modelId="{0856E288-AAF3-4B98-B8F5-772EE3AC4194}">
      <dgm:prSet custT="1"/>
      <dgm:spPr/>
      <dgm:t>
        <a:bodyPr/>
        <a:lstStyle/>
        <a:p>
          <a:pPr algn="l"/>
          <a:r>
            <a:rPr lang="uk-UA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якість послуг, які надаються організацією</a:t>
          </a:r>
        </a:p>
      </dgm:t>
    </dgm:pt>
    <dgm:pt modelId="{2AA4AC98-F7F3-4CCE-B43A-1BAE803E890D}" type="parTrans" cxnId="{5B20CF65-D5EB-4603-AA15-8E734783FCBA}">
      <dgm:prSet/>
      <dgm:spPr/>
      <dgm:t>
        <a:bodyPr/>
        <a:lstStyle/>
        <a:p>
          <a:endParaRPr lang="ru-RU"/>
        </a:p>
      </dgm:t>
    </dgm:pt>
    <dgm:pt modelId="{3A454E92-CEA1-44C3-9C5C-296BA79059B0}" type="sibTrans" cxnId="{5B20CF65-D5EB-4603-AA15-8E734783FCBA}">
      <dgm:prSet/>
      <dgm:spPr/>
      <dgm:t>
        <a:bodyPr/>
        <a:lstStyle/>
        <a:p>
          <a:endParaRPr lang="ru-RU"/>
        </a:p>
      </dgm:t>
    </dgm:pt>
    <dgm:pt modelId="{D98E9AB8-B9FF-42D1-9E83-D3A4D5DE7EDE}">
      <dgm:prSet custT="1"/>
      <dgm:spPr/>
      <dgm:t>
        <a:bodyPr/>
        <a:lstStyle/>
        <a:p>
          <a:pPr algn="l"/>
          <a:r>
            <a:rPr lang="uk-UA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повага до історії</a:t>
          </a:r>
        </a:p>
      </dgm:t>
    </dgm:pt>
    <dgm:pt modelId="{694F73DD-0D3D-4F3F-8D91-CC8CF983EF2C}" type="parTrans" cxnId="{9C7FC6F7-2F8F-45BD-970E-102A81099D4C}">
      <dgm:prSet/>
      <dgm:spPr/>
      <dgm:t>
        <a:bodyPr/>
        <a:lstStyle/>
        <a:p>
          <a:endParaRPr lang="ru-RU"/>
        </a:p>
      </dgm:t>
    </dgm:pt>
    <dgm:pt modelId="{CF94A9C0-D418-43C3-93BA-50DFBCA59464}" type="sibTrans" cxnId="{9C7FC6F7-2F8F-45BD-970E-102A81099D4C}">
      <dgm:prSet/>
      <dgm:spPr/>
      <dgm:t>
        <a:bodyPr/>
        <a:lstStyle/>
        <a:p>
          <a:endParaRPr lang="ru-RU"/>
        </a:p>
      </dgm:t>
    </dgm:pt>
    <dgm:pt modelId="{9D3F313E-3228-4E68-8C99-5DAA9E5571F6}">
      <dgm:prSet custT="1"/>
      <dgm:spPr/>
      <dgm:t>
        <a:bodyPr/>
        <a:lstStyle/>
        <a:p>
          <a:pPr algn="l"/>
          <a:r>
            <a:rPr lang="uk-UA" sz="2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фірмовий стиль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FCA5F-A4A5-4D85-B8F6-DC8D23DF6EE1}" type="parTrans" cxnId="{3DEC2761-E061-46CF-88ED-FA260CB2F4DC}">
      <dgm:prSet/>
      <dgm:spPr/>
      <dgm:t>
        <a:bodyPr/>
        <a:lstStyle/>
        <a:p>
          <a:endParaRPr lang="ru-RU"/>
        </a:p>
      </dgm:t>
    </dgm:pt>
    <dgm:pt modelId="{D4DB0B97-8868-4281-8AAE-50D5E8C1DD95}" type="sibTrans" cxnId="{3DEC2761-E061-46CF-88ED-FA260CB2F4DC}">
      <dgm:prSet/>
      <dgm:spPr/>
      <dgm:t>
        <a:bodyPr/>
        <a:lstStyle/>
        <a:p>
          <a:endParaRPr lang="ru-RU"/>
        </a:p>
      </dgm:t>
    </dgm:pt>
    <dgm:pt modelId="{0C89E190-564D-40F7-9D8F-D7CF670E9C9A}" type="pres">
      <dgm:prSet presAssocID="{E8453404-847E-4E26-861A-940507DCCF21}" presName="linearFlow" presStyleCnt="0">
        <dgm:presLayoutVars>
          <dgm:dir/>
          <dgm:resizeHandles val="exact"/>
        </dgm:presLayoutVars>
      </dgm:prSet>
      <dgm:spPr/>
    </dgm:pt>
    <dgm:pt modelId="{27F5C5DE-892D-4E8B-8847-A5905766AB18}" type="pres">
      <dgm:prSet presAssocID="{5496BCDE-39AF-4942-A914-411CEBA1E17E}" presName="composite" presStyleCnt="0"/>
      <dgm:spPr/>
    </dgm:pt>
    <dgm:pt modelId="{CD16C026-8629-4AE4-9FA3-500E351FE577}" type="pres">
      <dgm:prSet presAssocID="{5496BCDE-39AF-4942-A914-411CEBA1E17E}" presName="imgShp" presStyleLbl="fgImgPlace1" presStyleIdx="0" presStyleCnt="7"/>
      <dgm:spPr>
        <a:blipFill rotWithShape="0">
          <a:blip xmlns:r="http://schemas.openxmlformats.org/officeDocument/2006/relationships" r:embed="rId1">
            <a:lum bright="20000" contrast="-10000"/>
          </a:blip>
          <a:stretch>
            <a:fillRect/>
          </a:stretch>
        </a:blipFill>
      </dgm:spPr>
    </dgm:pt>
    <dgm:pt modelId="{D2153571-E15D-4A89-97E2-45C7EC2C9240}" type="pres">
      <dgm:prSet presAssocID="{5496BCDE-39AF-4942-A914-411CEBA1E17E}" presName="txShp" presStyleLbl="node1" presStyleIdx="0" presStyleCnt="7">
        <dgm:presLayoutVars>
          <dgm:bulletEnabled val="1"/>
        </dgm:presLayoutVars>
      </dgm:prSet>
      <dgm:spPr/>
    </dgm:pt>
    <dgm:pt modelId="{14937F5D-20D9-4FD2-81F9-861FC53B4DA4}" type="pres">
      <dgm:prSet presAssocID="{5758A41E-350C-4C67-AFA1-5EFB7C1900D9}" presName="spacing" presStyleCnt="0"/>
      <dgm:spPr/>
    </dgm:pt>
    <dgm:pt modelId="{B9B0D5D0-A090-4A3E-A512-7BED38A63E04}" type="pres">
      <dgm:prSet presAssocID="{CB2C36F2-27AD-48CF-A7A9-BCBBD44F7015}" presName="composite" presStyleCnt="0"/>
      <dgm:spPr/>
    </dgm:pt>
    <dgm:pt modelId="{DA19F5E6-BCFF-4938-9006-125AE2D2E23D}" type="pres">
      <dgm:prSet presAssocID="{CB2C36F2-27AD-48CF-A7A9-BCBBD44F7015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E523FB1-6F71-40CD-BD39-EE0AE896CAA8}" type="pres">
      <dgm:prSet presAssocID="{CB2C36F2-27AD-48CF-A7A9-BCBBD44F7015}" presName="txShp" presStyleLbl="node1" presStyleIdx="1" presStyleCnt="7">
        <dgm:presLayoutVars>
          <dgm:bulletEnabled val="1"/>
        </dgm:presLayoutVars>
      </dgm:prSet>
      <dgm:spPr/>
    </dgm:pt>
    <dgm:pt modelId="{2DA5C9E2-5B39-4C65-879E-CDADECAC9FDE}" type="pres">
      <dgm:prSet presAssocID="{8C3D44DE-B26D-467E-9499-6CB3F2C54325}" presName="spacing" presStyleCnt="0"/>
      <dgm:spPr/>
    </dgm:pt>
    <dgm:pt modelId="{D458E785-CEE1-4E42-82D7-15902E3D8ED8}" type="pres">
      <dgm:prSet presAssocID="{EE1EA73D-6AF6-476E-9EC4-3962EDC695BD}" presName="composite" presStyleCnt="0"/>
      <dgm:spPr/>
    </dgm:pt>
    <dgm:pt modelId="{433B7CAB-B2F0-4CA4-8FAF-E436180A0850}" type="pres">
      <dgm:prSet presAssocID="{EE1EA73D-6AF6-476E-9EC4-3962EDC695BD}" presName="imgShp" presStyleLbl="fgImgPlace1" presStyleIdx="2" presStyleCnt="7" custLinFactNeighborX="583" custLinFactNeighborY="-4287"/>
      <dgm:spPr>
        <a:blipFill dpi="0" rotWithShape="0">
          <a:blip xmlns:r="http://schemas.openxmlformats.org/officeDocument/2006/relationships" r:embed="rId3"/>
          <a:srcRect/>
          <a:stretch>
            <a:fillRect l="-100000" r="8000"/>
          </a:stretch>
        </a:blipFill>
      </dgm:spPr>
    </dgm:pt>
    <dgm:pt modelId="{E52F1972-8656-4DD0-AE2B-AA0C713CD129}" type="pres">
      <dgm:prSet presAssocID="{EE1EA73D-6AF6-476E-9EC4-3962EDC695BD}" presName="txShp" presStyleLbl="node1" presStyleIdx="2" presStyleCnt="7" custLinFactNeighborY="-2268">
        <dgm:presLayoutVars>
          <dgm:bulletEnabled val="1"/>
        </dgm:presLayoutVars>
      </dgm:prSet>
      <dgm:spPr/>
    </dgm:pt>
    <dgm:pt modelId="{A9802768-B107-48AC-BC27-8A950F7D4E31}" type="pres">
      <dgm:prSet presAssocID="{EBC234A3-578D-48B8-80DE-DAE4297EB2C7}" presName="spacing" presStyleCnt="0"/>
      <dgm:spPr/>
    </dgm:pt>
    <dgm:pt modelId="{F7B730AE-4989-4620-A1F5-95656CE02C0D}" type="pres">
      <dgm:prSet presAssocID="{D68EE065-4A0B-441D-BF21-D4F30550298D}" presName="composite" presStyleCnt="0"/>
      <dgm:spPr/>
    </dgm:pt>
    <dgm:pt modelId="{DB51EE70-738F-4DF8-BE9C-9E7EE5C82C92}" type="pres">
      <dgm:prSet presAssocID="{D68EE065-4A0B-441D-BF21-D4F30550298D}" presName="imgShp" presStyleLbl="fgImgPlace1" presStyleIdx="3" presStyleCnt="7"/>
      <dgm:spPr>
        <a:blipFill rotWithShape="0">
          <a:blip xmlns:r="http://schemas.openxmlformats.org/officeDocument/2006/relationships" r:embed="rId4">
            <a:lum bright="10000" contrast="30000"/>
          </a:blip>
          <a:stretch>
            <a:fillRect/>
          </a:stretch>
        </a:blipFill>
      </dgm:spPr>
    </dgm:pt>
    <dgm:pt modelId="{F5FF490D-7352-4CB1-B0DF-6941A01228FD}" type="pres">
      <dgm:prSet presAssocID="{D68EE065-4A0B-441D-BF21-D4F30550298D}" presName="txShp" presStyleLbl="node1" presStyleIdx="3" presStyleCnt="7">
        <dgm:presLayoutVars>
          <dgm:bulletEnabled val="1"/>
        </dgm:presLayoutVars>
      </dgm:prSet>
      <dgm:spPr/>
    </dgm:pt>
    <dgm:pt modelId="{E17D2063-C254-4FE2-9AC5-F2D1B0CAD1CD}" type="pres">
      <dgm:prSet presAssocID="{9CDD8463-9753-4120-80FA-8F1BB2C714C6}" presName="spacing" presStyleCnt="0"/>
      <dgm:spPr/>
    </dgm:pt>
    <dgm:pt modelId="{DD22B53E-D389-432E-8335-472F0E54026D}" type="pres">
      <dgm:prSet presAssocID="{0856E288-AAF3-4B98-B8F5-772EE3AC4194}" presName="composite" presStyleCnt="0"/>
      <dgm:spPr/>
    </dgm:pt>
    <dgm:pt modelId="{EC999963-9829-4AA6-835F-E639E4281190}" type="pres">
      <dgm:prSet presAssocID="{0856E288-AAF3-4B98-B8F5-772EE3AC4194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F99D7E4-0111-49F0-B26E-D28253814054}" type="pres">
      <dgm:prSet presAssocID="{0856E288-AAF3-4B98-B8F5-772EE3AC4194}" presName="txShp" presStyleLbl="node1" presStyleIdx="4" presStyleCnt="7">
        <dgm:presLayoutVars>
          <dgm:bulletEnabled val="1"/>
        </dgm:presLayoutVars>
      </dgm:prSet>
      <dgm:spPr/>
    </dgm:pt>
    <dgm:pt modelId="{0FF66AC5-0BE3-46A8-9073-07754BCF0AA6}" type="pres">
      <dgm:prSet presAssocID="{3A454E92-CEA1-44C3-9C5C-296BA79059B0}" presName="spacing" presStyleCnt="0"/>
      <dgm:spPr/>
    </dgm:pt>
    <dgm:pt modelId="{08B527C0-4429-48D4-B45B-41B74FA82B88}" type="pres">
      <dgm:prSet presAssocID="{D98E9AB8-B9FF-42D1-9E83-D3A4D5DE7EDE}" presName="composite" presStyleCnt="0"/>
      <dgm:spPr/>
    </dgm:pt>
    <dgm:pt modelId="{DBC06A51-F0E2-44DF-AF67-7C4BB908C5BA}" type="pres">
      <dgm:prSet presAssocID="{D98E9AB8-B9FF-42D1-9E83-D3A4D5DE7EDE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A777246-44B9-4B43-9496-62C1E0D5399A}" type="pres">
      <dgm:prSet presAssocID="{D98E9AB8-B9FF-42D1-9E83-D3A4D5DE7EDE}" presName="txShp" presStyleLbl="node1" presStyleIdx="5" presStyleCnt="7">
        <dgm:presLayoutVars>
          <dgm:bulletEnabled val="1"/>
        </dgm:presLayoutVars>
      </dgm:prSet>
      <dgm:spPr/>
    </dgm:pt>
    <dgm:pt modelId="{9E9FECC6-FD70-4B97-8146-94E1117BF129}" type="pres">
      <dgm:prSet presAssocID="{CF94A9C0-D418-43C3-93BA-50DFBCA59464}" presName="spacing" presStyleCnt="0"/>
      <dgm:spPr/>
    </dgm:pt>
    <dgm:pt modelId="{E91BDBF3-7410-46B5-A2EF-BEE7074ED4DD}" type="pres">
      <dgm:prSet presAssocID="{9D3F313E-3228-4E68-8C99-5DAA9E5571F6}" presName="composite" presStyleCnt="0"/>
      <dgm:spPr/>
    </dgm:pt>
    <dgm:pt modelId="{952A427C-5FA0-4282-BDCA-A224D3E2D613}" type="pres">
      <dgm:prSet presAssocID="{9D3F313E-3228-4E68-8C99-5DAA9E5571F6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0FB7A44A-42AD-4D38-9E31-8F12197B1B48}" type="pres">
      <dgm:prSet presAssocID="{9D3F313E-3228-4E68-8C99-5DAA9E5571F6}" presName="txShp" presStyleLbl="node1" presStyleIdx="6" presStyleCnt="7">
        <dgm:presLayoutVars>
          <dgm:bulletEnabled val="1"/>
        </dgm:presLayoutVars>
      </dgm:prSet>
      <dgm:spPr/>
    </dgm:pt>
  </dgm:ptLst>
  <dgm:cxnLst>
    <dgm:cxn modelId="{7DB50E0C-44F9-4C1F-A3FB-2D06C7ACBFD0}" type="presOf" srcId="{0856E288-AAF3-4B98-B8F5-772EE3AC4194}" destId="{CF99D7E4-0111-49F0-B26E-D28253814054}" srcOrd="0" destOrd="0" presId="urn:microsoft.com/office/officeart/2005/8/layout/vList3#1"/>
    <dgm:cxn modelId="{6FA81313-E1BD-459E-B75A-DF60806ACAA8}" type="presOf" srcId="{5496BCDE-39AF-4942-A914-411CEBA1E17E}" destId="{D2153571-E15D-4A89-97E2-45C7EC2C9240}" srcOrd="0" destOrd="0" presId="urn:microsoft.com/office/officeart/2005/8/layout/vList3#1"/>
    <dgm:cxn modelId="{D1173113-BD45-4023-8F30-9F531EB8C6F0}" type="presOf" srcId="{D68EE065-4A0B-441D-BF21-D4F30550298D}" destId="{F5FF490D-7352-4CB1-B0DF-6941A01228FD}" srcOrd="0" destOrd="0" presId="urn:microsoft.com/office/officeart/2005/8/layout/vList3#1"/>
    <dgm:cxn modelId="{3DEC2761-E061-46CF-88ED-FA260CB2F4DC}" srcId="{E8453404-847E-4E26-861A-940507DCCF21}" destId="{9D3F313E-3228-4E68-8C99-5DAA9E5571F6}" srcOrd="6" destOrd="0" parTransId="{33FFCA5F-A4A5-4D85-B8F6-DC8D23DF6EE1}" sibTransId="{D4DB0B97-8868-4281-8AAE-50D5E8C1DD95}"/>
    <dgm:cxn modelId="{5C94F364-FC06-44A7-8D94-C7FBAFB7E2ED}" srcId="{E8453404-847E-4E26-861A-940507DCCF21}" destId="{EE1EA73D-6AF6-476E-9EC4-3962EDC695BD}" srcOrd="2" destOrd="0" parTransId="{2CF1F281-B7E0-4E9C-ABC8-C48458843217}" sibTransId="{EBC234A3-578D-48B8-80DE-DAE4297EB2C7}"/>
    <dgm:cxn modelId="{5B20CF65-D5EB-4603-AA15-8E734783FCBA}" srcId="{E8453404-847E-4E26-861A-940507DCCF21}" destId="{0856E288-AAF3-4B98-B8F5-772EE3AC4194}" srcOrd="4" destOrd="0" parTransId="{2AA4AC98-F7F3-4CCE-B43A-1BAE803E890D}" sibTransId="{3A454E92-CEA1-44C3-9C5C-296BA79059B0}"/>
    <dgm:cxn modelId="{AD66E548-38F5-4732-B68C-9BBF20F10717}" srcId="{E8453404-847E-4E26-861A-940507DCCF21}" destId="{CB2C36F2-27AD-48CF-A7A9-BCBBD44F7015}" srcOrd="1" destOrd="0" parTransId="{884DA704-C6E5-419B-BF7B-A24F2BC5F0EB}" sibTransId="{8C3D44DE-B26D-467E-9499-6CB3F2C54325}"/>
    <dgm:cxn modelId="{459E6F7F-8E03-49C4-9811-039CA62C60BD}" type="presOf" srcId="{D98E9AB8-B9FF-42D1-9E83-D3A4D5DE7EDE}" destId="{4A777246-44B9-4B43-9496-62C1E0D5399A}" srcOrd="0" destOrd="0" presId="urn:microsoft.com/office/officeart/2005/8/layout/vList3#1"/>
    <dgm:cxn modelId="{8A205086-ED8D-4543-BE08-BC51BD2353E7}" type="presOf" srcId="{9D3F313E-3228-4E68-8C99-5DAA9E5571F6}" destId="{0FB7A44A-42AD-4D38-9E31-8F12197B1B48}" srcOrd="0" destOrd="0" presId="urn:microsoft.com/office/officeart/2005/8/layout/vList3#1"/>
    <dgm:cxn modelId="{44C1C889-3BB5-4147-8900-1339987D05BF}" type="presOf" srcId="{E8453404-847E-4E26-861A-940507DCCF21}" destId="{0C89E190-564D-40F7-9D8F-D7CF670E9C9A}" srcOrd="0" destOrd="0" presId="urn:microsoft.com/office/officeart/2005/8/layout/vList3#1"/>
    <dgm:cxn modelId="{6BC2098D-2B12-4C4A-973D-B42FB3621EA3}" type="presOf" srcId="{EE1EA73D-6AF6-476E-9EC4-3962EDC695BD}" destId="{E52F1972-8656-4DD0-AE2B-AA0C713CD129}" srcOrd="0" destOrd="0" presId="urn:microsoft.com/office/officeart/2005/8/layout/vList3#1"/>
    <dgm:cxn modelId="{CD8F20B2-2110-4827-8829-0FA23C6DF439}" srcId="{E8453404-847E-4E26-861A-940507DCCF21}" destId="{D68EE065-4A0B-441D-BF21-D4F30550298D}" srcOrd="3" destOrd="0" parTransId="{951B84C9-2F86-48D7-A8FC-DEB4A8652A27}" sibTransId="{9CDD8463-9753-4120-80FA-8F1BB2C714C6}"/>
    <dgm:cxn modelId="{77BDC7E6-E600-448A-A779-296A1A126BCB}" srcId="{E8453404-847E-4E26-861A-940507DCCF21}" destId="{5496BCDE-39AF-4942-A914-411CEBA1E17E}" srcOrd="0" destOrd="0" parTransId="{2AE601DC-1BA1-4DB3-BCEE-F3CE9CD8988C}" sibTransId="{5758A41E-350C-4C67-AFA1-5EFB7C1900D9}"/>
    <dgm:cxn modelId="{9C7FC6F7-2F8F-45BD-970E-102A81099D4C}" srcId="{E8453404-847E-4E26-861A-940507DCCF21}" destId="{D98E9AB8-B9FF-42D1-9E83-D3A4D5DE7EDE}" srcOrd="5" destOrd="0" parTransId="{694F73DD-0D3D-4F3F-8D91-CC8CF983EF2C}" sibTransId="{CF94A9C0-D418-43C3-93BA-50DFBCA59464}"/>
    <dgm:cxn modelId="{0F62A5FA-F552-45D3-A635-AD3E65A0AD1A}" type="presOf" srcId="{CB2C36F2-27AD-48CF-A7A9-BCBBD44F7015}" destId="{1E523FB1-6F71-40CD-BD39-EE0AE896CAA8}" srcOrd="0" destOrd="0" presId="urn:microsoft.com/office/officeart/2005/8/layout/vList3#1"/>
    <dgm:cxn modelId="{1FE7C943-54D4-4F76-8F89-8FFD9C3CA2C4}" type="presParOf" srcId="{0C89E190-564D-40F7-9D8F-D7CF670E9C9A}" destId="{27F5C5DE-892D-4E8B-8847-A5905766AB18}" srcOrd="0" destOrd="0" presId="urn:microsoft.com/office/officeart/2005/8/layout/vList3#1"/>
    <dgm:cxn modelId="{3B762895-7E39-4CE0-B508-3DFB6D118C98}" type="presParOf" srcId="{27F5C5DE-892D-4E8B-8847-A5905766AB18}" destId="{CD16C026-8629-4AE4-9FA3-500E351FE577}" srcOrd="0" destOrd="0" presId="urn:microsoft.com/office/officeart/2005/8/layout/vList3#1"/>
    <dgm:cxn modelId="{92B82DA6-2B4B-497F-B830-DBDD1E1B1FEE}" type="presParOf" srcId="{27F5C5DE-892D-4E8B-8847-A5905766AB18}" destId="{D2153571-E15D-4A89-97E2-45C7EC2C9240}" srcOrd="1" destOrd="0" presId="urn:microsoft.com/office/officeart/2005/8/layout/vList3#1"/>
    <dgm:cxn modelId="{BF2A6705-5C28-49D6-A3FB-2E999C3C981F}" type="presParOf" srcId="{0C89E190-564D-40F7-9D8F-D7CF670E9C9A}" destId="{14937F5D-20D9-4FD2-81F9-861FC53B4DA4}" srcOrd="1" destOrd="0" presId="urn:microsoft.com/office/officeart/2005/8/layout/vList3#1"/>
    <dgm:cxn modelId="{3C28549D-F514-4BBD-9D54-0D6FB31CBF59}" type="presParOf" srcId="{0C89E190-564D-40F7-9D8F-D7CF670E9C9A}" destId="{B9B0D5D0-A090-4A3E-A512-7BED38A63E04}" srcOrd="2" destOrd="0" presId="urn:microsoft.com/office/officeart/2005/8/layout/vList3#1"/>
    <dgm:cxn modelId="{E19B077B-15E1-4BFB-90A7-7DDF44995B0E}" type="presParOf" srcId="{B9B0D5D0-A090-4A3E-A512-7BED38A63E04}" destId="{DA19F5E6-BCFF-4938-9006-125AE2D2E23D}" srcOrd="0" destOrd="0" presId="urn:microsoft.com/office/officeart/2005/8/layout/vList3#1"/>
    <dgm:cxn modelId="{E5DD9BBA-7B50-424E-BF41-D5B890FC353E}" type="presParOf" srcId="{B9B0D5D0-A090-4A3E-A512-7BED38A63E04}" destId="{1E523FB1-6F71-40CD-BD39-EE0AE896CAA8}" srcOrd="1" destOrd="0" presId="urn:microsoft.com/office/officeart/2005/8/layout/vList3#1"/>
    <dgm:cxn modelId="{DFD3B279-5AB9-4992-BA6A-D31D3D4D1442}" type="presParOf" srcId="{0C89E190-564D-40F7-9D8F-D7CF670E9C9A}" destId="{2DA5C9E2-5B39-4C65-879E-CDADECAC9FDE}" srcOrd="3" destOrd="0" presId="urn:microsoft.com/office/officeart/2005/8/layout/vList3#1"/>
    <dgm:cxn modelId="{E10D458B-7134-47FF-9B7E-345C91052D8A}" type="presParOf" srcId="{0C89E190-564D-40F7-9D8F-D7CF670E9C9A}" destId="{D458E785-CEE1-4E42-82D7-15902E3D8ED8}" srcOrd="4" destOrd="0" presId="urn:microsoft.com/office/officeart/2005/8/layout/vList3#1"/>
    <dgm:cxn modelId="{DA2FD843-7BC1-4929-956C-4EF4654B608A}" type="presParOf" srcId="{D458E785-CEE1-4E42-82D7-15902E3D8ED8}" destId="{433B7CAB-B2F0-4CA4-8FAF-E436180A0850}" srcOrd="0" destOrd="0" presId="urn:microsoft.com/office/officeart/2005/8/layout/vList3#1"/>
    <dgm:cxn modelId="{2552EF46-9086-41AB-B48D-5AD049A96463}" type="presParOf" srcId="{D458E785-CEE1-4E42-82D7-15902E3D8ED8}" destId="{E52F1972-8656-4DD0-AE2B-AA0C713CD129}" srcOrd="1" destOrd="0" presId="urn:microsoft.com/office/officeart/2005/8/layout/vList3#1"/>
    <dgm:cxn modelId="{E42E3FED-E6A5-4E77-9AD6-4533A07FB308}" type="presParOf" srcId="{0C89E190-564D-40F7-9D8F-D7CF670E9C9A}" destId="{A9802768-B107-48AC-BC27-8A950F7D4E31}" srcOrd="5" destOrd="0" presId="urn:microsoft.com/office/officeart/2005/8/layout/vList3#1"/>
    <dgm:cxn modelId="{B915ECD9-FE76-4265-9C63-50C4178CE025}" type="presParOf" srcId="{0C89E190-564D-40F7-9D8F-D7CF670E9C9A}" destId="{F7B730AE-4989-4620-A1F5-95656CE02C0D}" srcOrd="6" destOrd="0" presId="urn:microsoft.com/office/officeart/2005/8/layout/vList3#1"/>
    <dgm:cxn modelId="{B48F0145-9ABE-4241-ADCD-D198FBC99253}" type="presParOf" srcId="{F7B730AE-4989-4620-A1F5-95656CE02C0D}" destId="{DB51EE70-738F-4DF8-BE9C-9E7EE5C82C92}" srcOrd="0" destOrd="0" presId="urn:microsoft.com/office/officeart/2005/8/layout/vList3#1"/>
    <dgm:cxn modelId="{833B7580-8D33-43D5-A24D-B581E2B2A7D9}" type="presParOf" srcId="{F7B730AE-4989-4620-A1F5-95656CE02C0D}" destId="{F5FF490D-7352-4CB1-B0DF-6941A01228FD}" srcOrd="1" destOrd="0" presId="urn:microsoft.com/office/officeart/2005/8/layout/vList3#1"/>
    <dgm:cxn modelId="{C71C0AF1-4E67-48E7-9F57-76F646CEA352}" type="presParOf" srcId="{0C89E190-564D-40F7-9D8F-D7CF670E9C9A}" destId="{E17D2063-C254-4FE2-9AC5-F2D1B0CAD1CD}" srcOrd="7" destOrd="0" presId="urn:microsoft.com/office/officeart/2005/8/layout/vList3#1"/>
    <dgm:cxn modelId="{063C3573-7A97-4D92-A973-A93D5F02DDF7}" type="presParOf" srcId="{0C89E190-564D-40F7-9D8F-D7CF670E9C9A}" destId="{DD22B53E-D389-432E-8335-472F0E54026D}" srcOrd="8" destOrd="0" presId="urn:microsoft.com/office/officeart/2005/8/layout/vList3#1"/>
    <dgm:cxn modelId="{9B8D2205-6C2F-41D1-8301-A88B01DA4EA7}" type="presParOf" srcId="{DD22B53E-D389-432E-8335-472F0E54026D}" destId="{EC999963-9829-4AA6-835F-E639E4281190}" srcOrd="0" destOrd="0" presId="urn:microsoft.com/office/officeart/2005/8/layout/vList3#1"/>
    <dgm:cxn modelId="{62C7F78D-F4A7-4075-B2B2-E4A4AB5DF85D}" type="presParOf" srcId="{DD22B53E-D389-432E-8335-472F0E54026D}" destId="{CF99D7E4-0111-49F0-B26E-D28253814054}" srcOrd="1" destOrd="0" presId="urn:microsoft.com/office/officeart/2005/8/layout/vList3#1"/>
    <dgm:cxn modelId="{9EED14FE-CF32-455C-B92C-EE8E850C2F3A}" type="presParOf" srcId="{0C89E190-564D-40F7-9D8F-D7CF670E9C9A}" destId="{0FF66AC5-0BE3-46A8-9073-07754BCF0AA6}" srcOrd="9" destOrd="0" presId="urn:microsoft.com/office/officeart/2005/8/layout/vList3#1"/>
    <dgm:cxn modelId="{AAC56EA0-0073-4DCD-A919-A1B36557EE5E}" type="presParOf" srcId="{0C89E190-564D-40F7-9D8F-D7CF670E9C9A}" destId="{08B527C0-4429-48D4-B45B-41B74FA82B88}" srcOrd="10" destOrd="0" presId="urn:microsoft.com/office/officeart/2005/8/layout/vList3#1"/>
    <dgm:cxn modelId="{5E72E02D-1B1A-460B-B17F-3ACB24F003BB}" type="presParOf" srcId="{08B527C0-4429-48D4-B45B-41B74FA82B88}" destId="{DBC06A51-F0E2-44DF-AF67-7C4BB908C5BA}" srcOrd="0" destOrd="0" presId="urn:microsoft.com/office/officeart/2005/8/layout/vList3#1"/>
    <dgm:cxn modelId="{9263177A-36D1-4CD9-96EC-5E877D9B4A93}" type="presParOf" srcId="{08B527C0-4429-48D4-B45B-41B74FA82B88}" destId="{4A777246-44B9-4B43-9496-62C1E0D5399A}" srcOrd="1" destOrd="0" presId="urn:microsoft.com/office/officeart/2005/8/layout/vList3#1"/>
    <dgm:cxn modelId="{FD96E9AA-5C57-4C9E-AE23-5671520BC564}" type="presParOf" srcId="{0C89E190-564D-40F7-9D8F-D7CF670E9C9A}" destId="{9E9FECC6-FD70-4B97-8146-94E1117BF129}" srcOrd="11" destOrd="0" presId="urn:microsoft.com/office/officeart/2005/8/layout/vList3#1"/>
    <dgm:cxn modelId="{C1BDB678-CBDA-4BFA-92AC-0C46FE782435}" type="presParOf" srcId="{0C89E190-564D-40F7-9D8F-D7CF670E9C9A}" destId="{E91BDBF3-7410-46B5-A2EF-BEE7074ED4DD}" srcOrd="12" destOrd="0" presId="urn:microsoft.com/office/officeart/2005/8/layout/vList3#1"/>
    <dgm:cxn modelId="{E1531AD6-8737-4567-9AC9-B0AE3CEFE109}" type="presParOf" srcId="{E91BDBF3-7410-46B5-A2EF-BEE7074ED4DD}" destId="{952A427C-5FA0-4282-BDCA-A224D3E2D613}" srcOrd="0" destOrd="0" presId="urn:microsoft.com/office/officeart/2005/8/layout/vList3#1"/>
    <dgm:cxn modelId="{1118A2F5-9F3D-4C0F-8CF8-48977A3E5100}" type="presParOf" srcId="{E91BDBF3-7410-46B5-A2EF-BEE7074ED4DD}" destId="{0FB7A44A-42AD-4D38-9E31-8F12197B1B4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E89E2-3747-429B-BFC5-A05466A70593}">
      <dsp:nvSpPr>
        <dsp:cNvPr id="0" name=""/>
        <dsp:cNvSpPr/>
      </dsp:nvSpPr>
      <dsp:spPr>
        <a:xfrm>
          <a:off x="0" y="566279"/>
          <a:ext cx="8229600" cy="856800"/>
        </a:xfrm>
        <a:prstGeom prst="rect">
          <a:avLst/>
        </a:prstGeom>
        <a:solidFill>
          <a:srgbClr val="A2CF13">
            <a:alpha val="90000"/>
          </a:srgb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A4DAD-B28A-4668-9780-0F7D8AFCBD7B}">
      <dsp:nvSpPr>
        <dsp:cNvPr id="0" name=""/>
        <dsp:cNvSpPr/>
      </dsp:nvSpPr>
      <dsp:spPr>
        <a:xfrm>
          <a:off x="411480" y="64439"/>
          <a:ext cx="5843847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Масштабний розгляд</a:t>
          </a:r>
          <a:endParaRPr lang="ru-RU" sz="2000" kern="1200" dirty="0"/>
        </a:p>
      </dsp:txBody>
      <dsp:txXfrm>
        <a:off x="460476" y="113435"/>
        <a:ext cx="5745855" cy="905688"/>
      </dsp:txXfrm>
    </dsp:sp>
    <dsp:sp modelId="{6AB0D94D-C655-44BF-A50F-D0A68A71A1AF}">
      <dsp:nvSpPr>
        <dsp:cNvPr id="0" name=""/>
        <dsp:cNvSpPr/>
      </dsp:nvSpPr>
      <dsp:spPr>
        <a:xfrm>
          <a:off x="0" y="2108519"/>
          <a:ext cx="8229600" cy="856800"/>
        </a:xfrm>
        <a:prstGeom prst="rect">
          <a:avLst/>
        </a:prstGeom>
        <a:solidFill>
          <a:srgbClr val="A2CF13">
            <a:alpha val="90000"/>
          </a:srgb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BDE24-6DD8-40BD-B662-77BA511F13D7}">
      <dsp:nvSpPr>
        <dsp:cNvPr id="0" name=""/>
        <dsp:cNvSpPr/>
      </dsp:nvSpPr>
      <dsp:spPr>
        <a:xfrm>
          <a:off x="411480" y="1606679"/>
          <a:ext cx="5843847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Власне структурний розгляд</a:t>
          </a:r>
          <a:endParaRPr lang="ru-RU" sz="2000" kern="1200" dirty="0"/>
        </a:p>
      </dsp:txBody>
      <dsp:txXfrm>
        <a:off x="460476" y="1655675"/>
        <a:ext cx="5745855" cy="905688"/>
      </dsp:txXfrm>
    </dsp:sp>
    <dsp:sp modelId="{0695EC56-2211-4771-8CD3-A60984EF85E3}">
      <dsp:nvSpPr>
        <dsp:cNvPr id="0" name=""/>
        <dsp:cNvSpPr/>
      </dsp:nvSpPr>
      <dsp:spPr>
        <a:xfrm>
          <a:off x="0" y="3650759"/>
          <a:ext cx="8229600" cy="856800"/>
        </a:xfrm>
        <a:prstGeom prst="rect">
          <a:avLst/>
        </a:prstGeom>
        <a:solidFill>
          <a:srgbClr val="A2CF13">
            <a:alpha val="90000"/>
          </a:srgb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85202-15CB-48FA-B84C-077D0934780A}">
      <dsp:nvSpPr>
        <dsp:cNvPr id="0" name=""/>
        <dsp:cNvSpPr/>
      </dsp:nvSpPr>
      <dsp:spPr>
        <a:xfrm>
          <a:off x="411480" y="3148919"/>
          <a:ext cx="5843847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noProof="0" dirty="0"/>
            <a:t>Розгляд за іншою структурною побудовою, аналогічною до загальноприйнятої ієрархії організації</a:t>
          </a:r>
        </a:p>
      </dsp:txBody>
      <dsp:txXfrm>
        <a:off x="460476" y="3197915"/>
        <a:ext cx="5745855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53571-E15D-4A89-97E2-45C7EC2C9240}">
      <dsp:nvSpPr>
        <dsp:cNvPr id="0" name=""/>
        <dsp:cNvSpPr/>
      </dsp:nvSpPr>
      <dsp:spPr>
        <a:xfrm rot="10800000">
          <a:off x="1985903" y="164"/>
          <a:ext cx="7333764" cy="5547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6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артефакти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24580" y="164"/>
        <a:ext cx="7195087" cy="554709"/>
      </dsp:txXfrm>
    </dsp:sp>
    <dsp:sp modelId="{CD16C026-8629-4AE4-9FA3-500E351FE577}">
      <dsp:nvSpPr>
        <dsp:cNvPr id="0" name=""/>
        <dsp:cNvSpPr/>
      </dsp:nvSpPr>
      <dsp:spPr>
        <a:xfrm>
          <a:off x="1708549" y="164"/>
          <a:ext cx="554709" cy="554709"/>
        </a:xfrm>
        <a:prstGeom prst="ellipse">
          <a:avLst/>
        </a:prstGeom>
        <a:blipFill rotWithShape="0">
          <a:blip xmlns:r="http://schemas.openxmlformats.org/officeDocument/2006/relationships" r:embed="rId1">
            <a:lum bright="20000" contrast="-10000"/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23FB1-6F71-40CD-BD39-EE0AE896CAA8}">
      <dsp:nvSpPr>
        <dsp:cNvPr id="0" name=""/>
        <dsp:cNvSpPr/>
      </dsp:nvSpPr>
      <dsp:spPr>
        <a:xfrm rot="10800000">
          <a:off x="1985903" y="720458"/>
          <a:ext cx="7333764" cy="5547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6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імідж організації</a:t>
          </a:r>
        </a:p>
      </dsp:txBody>
      <dsp:txXfrm rot="10800000">
        <a:off x="2124580" y="720458"/>
        <a:ext cx="7195087" cy="554709"/>
      </dsp:txXfrm>
    </dsp:sp>
    <dsp:sp modelId="{DA19F5E6-BCFF-4938-9006-125AE2D2E23D}">
      <dsp:nvSpPr>
        <dsp:cNvPr id="0" name=""/>
        <dsp:cNvSpPr/>
      </dsp:nvSpPr>
      <dsp:spPr>
        <a:xfrm>
          <a:off x="1708549" y="720458"/>
          <a:ext cx="554709" cy="5547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F1972-8656-4DD0-AE2B-AA0C713CD129}">
      <dsp:nvSpPr>
        <dsp:cNvPr id="0" name=""/>
        <dsp:cNvSpPr/>
      </dsp:nvSpPr>
      <dsp:spPr>
        <a:xfrm rot="10800000">
          <a:off x="1985903" y="1428171"/>
          <a:ext cx="7333764" cy="5547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6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якість персоналу</a:t>
          </a:r>
        </a:p>
      </dsp:txBody>
      <dsp:txXfrm rot="10800000">
        <a:off x="2124580" y="1428171"/>
        <a:ext cx="7195087" cy="554709"/>
      </dsp:txXfrm>
    </dsp:sp>
    <dsp:sp modelId="{433B7CAB-B2F0-4CA4-8FAF-E436180A0850}">
      <dsp:nvSpPr>
        <dsp:cNvPr id="0" name=""/>
        <dsp:cNvSpPr/>
      </dsp:nvSpPr>
      <dsp:spPr>
        <a:xfrm>
          <a:off x="1711783" y="1416971"/>
          <a:ext cx="554709" cy="554709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100000" r="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F490D-7352-4CB1-B0DF-6941A01228FD}">
      <dsp:nvSpPr>
        <dsp:cNvPr id="0" name=""/>
        <dsp:cNvSpPr/>
      </dsp:nvSpPr>
      <dsp:spPr>
        <a:xfrm rot="10800000">
          <a:off x="1985903" y="2161045"/>
          <a:ext cx="7333764" cy="5547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6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система свят, ритуалів</a:t>
          </a:r>
        </a:p>
      </dsp:txBody>
      <dsp:txXfrm rot="10800000">
        <a:off x="2124580" y="2161045"/>
        <a:ext cx="7195087" cy="554709"/>
      </dsp:txXfrm>
    </dsp:sp>
    <dsp:sp modelId="{DB51EE70-738F-4DF8-BE9C-9E7EE5C82C92}">
      <dsp:nvSpPr>
        <dsp:cNvPr id="0" name=""/>
        <dsp:cNvSpPr/>
      </dsp:nvSpPr>
      <dsp:spPr>
        <a:xfrm>
          <a:off x="1708549" y="2161045"/>
          <a:ext cx="554709" cy="554709"/>
        </a:xfrm>
        <a:prstGeom prst="ellipse">
          <a:avLst/>
        </a:prstGeom>
        <a:blipFill rotWithShape="0">
          <a:blip xmlns:r="http://schemas.openxmlformats.org/officeDocument/2006/relationships" r:embed="rId4">
            <a:lum bright="10000" contrast="30000"/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9D7E4-0111-49F0-B26E-D28253814054}">
      <dsp:nvSpPr>
        <dsp:cNvPr id="0" name=""/>
        <dsp:cNvSpPr/>
      </dsp:nvSpPr>
      <dsp:spPr>
        <a:xfrm rot="10800000">
          <a:off x="1985903" y="2881339"/>
          <a:ext cx="7333764" cy="5547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6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якість послуг, які надаються організацією</a:t>
          </a:r>
        </a:p>
      </dsp:txBody>
      <dsp:txXfrm rot="10800000">
        <a:off x="2124580" y="2881339"/>
        <a:ext cx="7195087" cy="554709"/>
      </dsp:txXfrm>
    </dsp:sp>
    <dsp:sp modelId="{EC999963-9829-4AA6-835F-E639E4281190}">
      <dsp:nvSpPr>
        <dsp:cNvPr id="0" name=""/>
        <dsp:cNvSpPr/>
      </dsp:nvSpPr>
      <dsp:spPr>
        <a:xfrm>
          <a:off x="1708549" y="2881339"/>
          <a:ext cx="554709" cy="55470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77246-44B9-4B43-9496-62C1E0D5399A}">
      <dsp:nvSpPr>
        <dsp:cNvPr id="0" name=""/>
        <dsp:cNvSpPr/>
      </dsp:nvSpPr>
      <dsp:spPr>
        <a:xfrm rot="10800000">
          <a:off x="1985903" y="3601633"/>
          <a:ext cx="7333764" cy="5547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6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повага до історії</a:t>
          </a:r>
        </a:p>
      </dsp:txBody>
      <dsp:txXfrm rot="10800000">
        <a:off x="2124580" y="3601633"/>
        <a:ext cx="7195087" cy="554709"/>
      </dsp:txXfrm>
    </dsp:sp>
    <dsp:sp modelId="{DBC06A51-F0E2-44DF-AF67-7C4BB908C5BA}">
      <dsp:nvSpPr>
        <dsp:cNvPr id="0" name=""/>
        <dsp:cNvSpPr/>
      </dsp:nvSpPr>
      <dsp:spPr>
        <a:xfrm>
          <a:off x="1708549" y="3601633"/>
          <a:ext cx="554709" cy="55470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7A44A-42AD-4D38-9E31-8F12197B1B48}">
      <dsp:nvSpPr>
        <dsp:cNvPr id="0" name=""/>
        <dsp:cNvSpPr/>
      </dsp:nvSpPr>
      <dsp:spPr>
        <a:xfrm rot="10800000">
          <a:off x="1985903" y="4321927"/>
          <a:ext cx="7333764" cy="5547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6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фірмовий стиль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24580" y="4321927"/>
        <a:ext cx="7195087" cy="554709"/>
      </dsp:txXfrm>
    </dsp:sp>
    <dsp:sp modelId="{952A427C-5FA0-4282-BDCA-A224D3E2D613}">
      <dsp:nvSpPr>
        <dsp:cNvPr id="0" name=""/>
        <dsp:cNvSpPr/>
      </dsp:nvSpPr>
      <dsp:spPr>
        <a:xfrm>
          <a:off x="1708549" y="4321927"/>
          <a:ext cx="554709" cy="554709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D5E1C-7148-4A49-B5AA-15D798E8292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4B253-647D-463B-8958-3047DC1D8907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B253-647D-463B-8958-3047DC1D89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B253-647D-463B-8958-3047DC1D890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6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B253-647D-463B-8958-3047DC1D89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5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B253-647D-463B-8958-3047DC1D890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4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B253-647D-463B-8958-3047DC1D89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B253-647D-463B-8958-3047DC1D890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1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B253-647D-463B-8958-3047DC1D890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3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4B253-647D-463B-8958-3047DC1D890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5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4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7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8F98-570C-4014-902D-C6814D80EA0F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BEF01-57E3-4603-B7EC-DC1AC245FE36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6F9FA-7823-4350-93B7-21BC2EB263FB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A93F0-68D1-4B4A-813B-2ECE783A1BAB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81978-C0A4-4231-AABA-6C55A01BACD0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262E5-F554-41CF-8FD7-9CB7CA7B2E29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BB1FC-4735-45D6-B81E-71D3F852319F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9B4AA-561A-42BE-AC30-3E3B90BF5D67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39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C546C-D0B7-4007-B5E5-9C969CD04B4C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E2A28-A861-4239-B473-2FFE0F65B130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027CE-0522-4487-80E8-C5A539A2D379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CD7AF-C8C0-4202-8C78-2F37CF485325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51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39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56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0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44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5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85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2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63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46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0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4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0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8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6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текста</a:t>
            </a:r>
          </a:p>
          <a:p>
            <a:pPr lvl="1"/>
            <a:r>
              <a:rPr lang="uk-UA" altLang="ru-RU"/>
              <a:t>Второй уровень</a:t>
            </a:r>
          </a:p>
          <a:p>
            <a:pPr lvl="2"/>
            <a:r>
              <a:rPr lang="uk-UA" altLang="ru-RU"/>
              <a:t>Третий уровень</a:t>
            </a:r>
          </a:p>
          <a:p>
            <a:pPr lvl="3"/>
            <a:r>
              <a:rPr lang="uk-UA" altLang="ru-RU"/>
              <a:t>Четвертый уровень</a:t>
            </a:r>
          </a:p>
          <a:p>
            <a:pPr lvl="4"/>
            <a:r>
              <a:rPr lang="uk-UA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495268C-A8CC-4C69-81D6-4F987345C877}" type="slidenum">
              <a:rPr lang="uk-UA" altLang="ru-RU"/>
              <a:pPr/>
              <a:t>‹№›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A605-3400-4B22-8956-46F0AD2CEB89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55FD6-2917-4D38-AE5A-874352163DE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ass_PNG4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3350"/>
            <a:ext cx="9144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solidFill>
            <a:srgbClr val="A2CF13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467" y="839856"/>
            <a:ext cx="8772939" cy="68725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Структура корпоративної культури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490" y="2657618"/>
            <a:ext cx="74752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/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Фактори впливу на формування корпоративної культури</a:t>
            </a:r>
          </a:p>
          <a:p>
            <a:pPr indent="215900" algn="just"/>
            <a:r>
              <a:rPr lang="uk-UA" sz="1600" dirty="0">
                <a:solidFill>
                  <a:srgbClr val="A2CF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</a:t>
            </a:r>
            <a:endParaRPr lang="ru-RU" sz="1600" dirty="0">
              <a:solidFill>
                <a:srgbClr val="A2CF1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15900" algn="just"/>
            <a:endParaRPr lang="uk-UA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15900" algn="just"/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Принципи формування корпоративної культури</a:t>
            </a:r>
          </a:p>
          <a:p>
            <a:pPr indent="215900" algn="just"/>
            <a:r>
              <a:rPr lang="uk-UA" sz="1600" dirty="0">
                <a:solidFill>
                  <a:srgbClr val="88D01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______________________________________________________________</a:t>
            </a:r>
          </a:p>
          <a:p>
            <a:pPr indent="215900" algn="just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15900" algn="just"/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Функціональна структура корпоративної культури</a:t>
            </a:r>
          </a:p>
          <a:p>
            <a:pPr indent="215900" algn="just"/>
            <a:endParaRPr lang="uk-UA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15900"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0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1235075"/>
          </a:xfrm>
          <a:prstGeom prst="rect">
            <a:avLst/>
          </a:prstGeom>
          <a:solidFill>
            <a:srgbClr val="A2CF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altLang="ru-RU" sz="3600" b="1" dirty="0">
                <a:solidFill>
                  <a:schemeClr val="bg1"/>
                </a:solidFill>
                <a:latin typeface="Arial Black" pitchFamily="34" charset="0"/>
              </a:rPr>
              <a:t>Види функціональної культури: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792456"/>
              </p:ext>
            </p:extLst>
          </p:nvPr>
        </p:nvGraphicFramePr>
        <p:xfrm>
          <a:off x="-872836" y="1787235"/>
          <a:ext cx="11028218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solidFill>
            <a:srgbClr val="A2CF13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" y="655976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</a:t>
            </a:r>
            <a:r>
              <a:rPr lang="uk-UA" sz="3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акторами формування корпоративної культури є: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4691" y="2395639"/>
            <a:ext cx="520930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фактори </a:t>
            </a:r>
            <a:r>
              <a:rPr lang="uk-UA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сучасного стану суспільного розвитку;</a:t>
            </a:r>
          </a:p>
          <a:p>
            <a:r>
              <a:rPr lang="uk-UA" sz="1700" dirty="0">
                <a:solidFill>
                  <a:srgbClr val="A2CF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</a:t>
            </a:r>
            <a:endParaRPr lang="ru-RU" sz="1700" dirty="0">
              <a:solidFill>
                <a:srgbClr val="A2CF1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економічні процеси;</a:t>
            </a:r>
          </a:p>
          <a:p>
            <a:r>
              <a:rPr lang="ru-RU" sz="1700" dirty="0">
                <a:solidFill>
                  <a:srgbClr val="A2CF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</a:t>
            </a:r>
            <a:endParaRPr lang="ru-RU" sz="1700" dirty="0">
              <a:solidFill>
                <a:srgbClr val="A2CF1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політичні процеси;</a:t>
            </a:r>
          </a:p>
          <a:p>
            <a:r>
              <a:rPr lang="uk-UA" sz="1700" dirty="0">
                <a:solidFill>
                  <a:srgbClr val="A2CF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</a:t>
            </a:r>
            <a:endParaRPr lang="uk-UA" sz="1700" dirty="0">
              <a:solidFill>
                <a:srgbClr val="A2CF1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інноваційні процеси;</a:t>
            </a:r>
          </a:p>
          <a:p>
            <a:r>
              <a:rPr lang="ru-RU" sz="1700" dirty="0">
                <a:solidFill>
                  <a:srgbClr val="A2CF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</a:t>
            </a:r>
            <a:endParaRPr lang="ru-RU" sz="1700" dirty="0">
              <a:solidFill>
                <a:srgbClr val="A2CF1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екологічний стан;</a:t>
            </a:r>
          </a:p>
          <a:p>
            <a:r>
              <a:rPr lang="ru-RU" sz="1700" dirty="0">
                <a:solidFill>
                  <a:srgbClr val="A2CF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</a:t>
            </a:r>
          </a:p>
          <a:p>
            <a:r>
              <a:rPr lang="uk-U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посилення культурологічних тенденцій у суспільстві в цілому та економіці зокрема;</a:t>
            </a:r>
          </a:p>
          <a:p>
            <a:r>
              <a:rPr lang="uk-UA" sz="1700" dirty="0">
                <a:solidFill>
                  <a:srgbClr val="A2CF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</a:t>
            </a:r>
            <a:endParaRPr lang="ru-RU" sz="1700" dirty="0">
              <a:solidFill>
                <a:srgbClr val="A2CF1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внутрішній стан організації</a:t>
            </a:r>
            <a:endParaRPr lang="ru-RU" sz="17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Що таке корпоративна культура і як зрозуміти, що з нею не все гаразд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3" y="2893490"/>
            <a:ext cx="3492934" cy="260065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3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solidFill>
            <a:srgbClr val="A2CF13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7403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До основних принципів корпоративної культури належать: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4 принципи досягнення успіху для керівника - Baker Ti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20" y="2819348"/>
            <a:ext cx="4155986" cy="26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491" y="2964872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 </a:t>
            </a:r>
            <a:r>
              <a:rPr lang="uk-UA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всезагальності</a:t>
            </a:r>
            <a:endParaRPr lang="uk-UA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15900">
              <a:spcAft>
                <a:spcPts val="0"/>
              </a:spcAft>
            </a:pPr>
            <a:r>
              <a:rPr lang="uk-UA" sz="2000" dirty="0">
                <a:solidFill>
                  <a:srgbClr val="A2CF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</a:t>
            </a:r>
          </a:p>
          <a:p>
            <a:pPr indent="215900"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 апріорності</a:t>
            </a:r>
          </a:p>
          <a:p>
            <a:pPr indent="215900">
              <a:spcAft>
                <a:spcPts val="0"/>
              </a:spcAft>
            </a:pPr>
            <a:r>
              <a:rPr lang="uk-UA" sz="2000" dirty="0">
                <a:solidFill>
                  <a:srgbClr val="A2CF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</a:t>
            </a:r>
          </a:p>
          <a:p>
            <a:pPr indent="215900"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 прозорості</a:t>
            </a:r>
          </a:p>
          <a:p>
            <a:pPr indent="215900">
              <a:spcAft>
                <a:spcPts val="0"/>
              </a:spcAft>
            </a:pPr>
            <a:r>
              <a:rPr lang="uk-UA" sz="2000" dirty="0">
                <a:solidFill>
                  <a:srgbClr val="A2CF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</a:t>
            </a:r>
          </a:p>
          <a:p>
            <a:pPr indent="215900"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 системності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2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solidFill>
            <a:srgbClr val="A2CF13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8017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відповідні рівні, ступені, на основі яких                       послідовно формується культура</a:t>
            </a:r>
          </a:p>
          <a:p>
            <a:pPr algn="ctr"/>
            <a:r>
              <a:rPr lang="uk-UA" sz="1600" dirty="0">
                <a:solidFill>
                  <a:srgbClr val="A2CF1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__________________________________________________________________</a:t>
            </a:r>
            <a:endParaRPr lang="ru-RU" sz="1600" dirty="0">
              <a:solidFill>
                <a:srgbClr val="A2CF13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5381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Ієрархія корпоративної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культури – це...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492" r="8382" b="7970"/>
          <a:stretch/>
        </p:blipFill>
        <p:spPr>
          <a:xfrm>
            <a:off x="1870364" y="3355345"/>
            <a:ext cx="5430981" cy="31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4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11826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61950"/>
            <a:ext cx="9144000" cy="1066800"/>
          </a:xfrm>
        </p:spPr>
        <p:txBody>
          <a:bodyPr/>
          <a:lstStyle/>
          <a:p>
            <a:pPr eaLnBrk="1" hangingPunct="1"/>
            <a:r>
              <a:rPr lang="uk-UA" altLang="ru-RU" sz="3200" b="1" dirty="0">
                <a:solidFill>
                  <a:schemeClr val="bg1"/>
                </a:solidFill>
                <a:latin typeface="Arial Black" pitchFamily="34" charset="0"/>
              </a:rPr>
              <a:t>Структура корпоративної культури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415771"/>
              </p:ext>
            </p:extLst>
          </p:nvPr>
        </p:nvGraphicFramePr>
        <p:xfrm>
          <a:off x="457200" y="1856509"/>
          <a:ext cx="82296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solidFill>
            <a:srgbClr val="A2CF13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70719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</a:t>
            </a:r>
            <a:r>
              <a:rPr lang="uk-UA" sz="32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иділяють три рівні організаційної культури</a:t>
            </a:r>
            <a:r>
              <a:rPr lang="uk-UA" sz="32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за </a:t>
            </a:r>
            <a:r>
              <a:rPr lang="uk-UA" sz="32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Е. </a:t>
            </a:r>
            <a:r>
              <a:rPr lang="uk-UA" sz="320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Шейн</a:t>
            </a:r>
            <a:r>
              <a:rPr lang="uk-UA" sz="3200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ом</a:t>
            </a:r>
            <a:r>
              <a:rPr lang="uk-UA" sz="32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67329"/>
            <a:ext cx="8715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поверхневий</a:t>
            </a: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215900" algn="just"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(артефакти);</a:t>
            </a:r>
          </a:p>
          <a:p>
            <a:pPr indent="215900" algn="just">
              <a:spcAft>
                <a:spcPts val="0"/>
              </a:spcAft>
            </a:pPr>
            <a:r>
              <a:rPr lang="uk-UA" sz="2000" dirty="0">
                <a:solidFill>
                  <a:srgbClr val="A2C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</a:t>
            </a:r>
          </a:p>
          <a:p>
            <a:pPr indent="215900" algn="just">
              <a:spcAft>
                <a:spcPts val="0"/>
              </a:spcAft>
            </a:pPr>
            <a:r>
              <a:rPr lang="uk-UA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підповерхневий</a:t>
            </a: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215900" algn="just"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(аксіологічний);</a:t>
            </a:r>
          </a:p>
          <a:p>
            <a:pPr indent="215900" algn="just">
              <a:spcAft>
                <a:spcPts val="0"/>
              </a:spcAft>
            </a:pPr>
            <a:r>
              <a:rPr lang="uk-UA" sz="2000" dirty="0">
                <a:solidFill>
                  <a:srgbClr val="A2C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</a:t>
            </a:r>
            <a:endParaRPr lang="ru-RU" sz="2000" dirty="0">
              <a:solidFill>
                <a:srgbClr val="A2CF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15900" algn="just">
              <a:spcAft>
                <a:spcPts val="0"/>
              </a:spcAft>
            </a:pP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глибинний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орпоративная культура - как ее построить и управля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55" y="2444143"/>
            <a:ext cx="5846060" cy="37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9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solidFill>
            <a:srgbClr val="A2CF13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6590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Arial Black" panose="020B0A04020102020204" pitchFamily="34" charset="0"/>
              </a:rPr>
              <a:t>Формальні та </a:t>
            </a:r>
          </a:p>
          <a:p>
            <a:pPr algn="ctr"/>
            <a:r>
              <a:rPr lang="uk-UA" sz="3600" dirty="0">
                <a:solidFill>
                  <a:schemeClr val="bg1"/>
                </a:solidFill>
                <a:latin typeface="Arial Black" panose="020B0A04020102020204" pitchFamily="34" charset="0"/>
              </a:rPr>
              <a:t>неформальні групи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45" y="2197425"/>
            <a:ext cx="861657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формальна група</a:t>
            </a:r>
            <a:r>
              <a:rPr lang="uk-UA" sz="19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це структурний підрозділ організації,                             який створюється і регламентується керівництвом і офіційними правилами</a:t>
            </a:r>
          </a:p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86" y="3427216"/>
            <a:ext cx="79300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культуру </a:t>
            </a:r>
            <a:r>
              <a:rPr lang="uk-UA" sz="19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неформальної групи </a:t>
            </a:r>
            <a:r>
              <a:rPr lang="uk-UA" sz="19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регламентувати складно, оскільки такі групи формуються за іншими </a:t>
            </a:r>
            <a:r>
              <a:rPr lang="uk-UA" sz="19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правилами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12.4. Характеристика неформальних груп в організації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8180" y="3833206"/>
            <a:ext cx="5029201" cy="302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25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solidFill>
            <a:srgbClr val="A2CF13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ru-RU" dirty="0"/>
              <a:t>	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788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Правила, за якими формуються неформальні групи: 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0979" y="2704069"/>
            <a:ext cx="37130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спільні інтереси</a:t>
            </a:r>
          </a:p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rgbClr val="A2CF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</a:t>
            </a:r>
          </a:p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симпатії;</a:t>
            </a:r>
          </a:p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rgbClr val="A2CF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_________________________</a:t>
            </a:r>
          </a:p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уподобання;</a:t>
            </a:r>
          </a:p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rgbClr val="A2C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</a:t>
            </a:r>
            <a:endParaRPr lang="ru-RU" dirty="0">
              <a:solidFill>
                <a:srgbClr val="A2C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спосіб мислення;</a:t>
            </a:r>
          </a:p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rgbClr val="A2C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</a:t>
            </a:r>
            <a:endParaRPr lang="ru-RU" dirty="0">
              <a:solidFill>
                <a:srgbClr val="A2C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15900" algn="just"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захоплення тощо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iends Doing High Five. Cheerful Friends and Colleagues Give Informal  Greeting. Team People Expression Joy High Five Stock Vector - Illustration  of greeting, character: 16547466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0"/>
          <a:stretch/>
        </p:blipFill>
        <p:spPr bwMode="auto">
          <a:xfrm>
            <a:off x="294118" y="2646230"/>
            <a:ext cx="5247697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0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solidFill>
            <a:srgbClr val="A2CF13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72185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Суб’єктивна </a:t>
            </a:r>
            <a:r>
              <a:rPr lang="uk-UA" sz="32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та </a:t>
            </a:r>
            <a:r>
              <a:rPr lang="uk-U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об’єктивна корпоративна культура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621" y="2065881"/>
            <a:ext cx="8767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Суб’єктивна корпоративна культура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передбачає, що всі працівники сприймають прийняті в організації цінності, норми, стандарти. </a:t>
            </a:r>
          </a:p>
          <a:p>
            <a:pPr algn="just"/>
            <a:r>
              <a:rPr lang="uk-UA" sz="1600" dirty="0">
                <a:solidFill>
                  <a:srgbClr val="A2C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</a:t>
            </a:r>
            <a:endParaRPr lang="ru-RU" sz="1600" dirty="0">
              <a:solidFill>
                <a:srgbClr val="A2C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964" y="3171376"/>
            <a:ext cx="87837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Об’єктивну корпоративну культуру 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здебільшого пов’язують з видимим оточенням організації, природними умовами, особливістю архітектури і дизайну будівлі підприємства, устаткуванням, меблями, комунікаціями, інфраструктурою, дорогами, стоянками, кафетеріями і </a:t>
            </a:r>
            <a:r>
              <a:rPr lang="uk-UA" sz="2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т.д</a:t>
            </a:r>
            <a:r>
              <a:rPr lang="uk-U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Вопросительный знак Скачать бесплатно PNG Clip Art | PNG 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692" y="4953980"/>
            <a:ext cx="2341418" cy="1391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5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299</Words>
  <Application>Microsoft Office PowerPoint</Application>
  <PresentationFormat>Екран (4:3)</PresentationFormat>
  <Paragraphs>82</Paragraphs>
  <Slides>10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Оформление по умолчанию</vt:lpstr>
      <vt:lpstr>1_Тема Office</vt:lpstr>
      <vt:lpstr>Структура корпоративної культури</vt:lpstr>
      <vt:lpstr>Презентація PowerPoint</vt:lpstr>
      <vt:lpstr>Презентація PowerPoint</vt:lpstr>
      <vt:lpstr>Презентація PowerPoint</vt:lpstr>
      <vt:lpstr>Структура корпоративної культури</vt:lpstr>
      <vt:lpstr>Презентація PowerPoint</vt:lpstr>
      <vt:lpstr>Презентація PowerPoint</vt:lpstr>
      <vt:lpstr>Презентація PowerPoint</vt:lpstr>
      <vt:lpstr>Презентація PowerPoint</vt:lpstr>
      <vt:lpstr>Види функціональної культури: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Viacheslav Tkachuk</cp:lastModifiedBy>
  <cp:revision>29</cp:revision>
  <dcterms:created xsi:type="dcterms:W3CDTF">2022-06-25T20:12:19Z</dcterms:created>
  <dcterms:modified xsi:type="dcterms:W3CDTF">2024-09-23T21:48:51Z</dcterms:modified>
</cp:coreProperties>
</file>