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24"/>
  </p:notesMasterIdLst>
  <p:sldIdLst>
    <p:sldId id="256" r:id="rId5"/>
    <p:sldId id="257" r:id="rId6"/>
    <p:sldId id="312" r:id="rId7"/>
    <p:sldId id="258" r:id="rId8"/>
    <p:sldId id="311" r:id="rId9"/>
    <p:sldId id="301" r:id="rId10"/>
    <p:sldId id="303" r:id="rId11"/>
    <p:sldId id="262" r:id="rId12"/>
    <p:sldId id="306" r:id="rId13"/>
    <p:sldId id="310" r:id="rId14"/>
    <p:sldId id="260" r:id="rId15"/>
    <p:sldId id="316" r:id="rId16"/>
    <p:sldId id="315" r:id="rId17"/>
    <p:sldId id="317" r:id="rId18"/>
    <p:sldId id="313" r:id="rId19"/>
    <p:sldId id="318" r:id="rId20"/>
    <p:sldId id="314" r:id="rId21"/>
    <p:sldId id="319" r:id="rId22"/>
    <p:sldId id="26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98D"/>
    <a:srgbClr val="646C92"/>
    <a:srgbClr val="5A6B76"/>
    <a:srgbClr val="5A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5934"/>
  </p:normalViewPr>
  <p:slideViewPr>
    <p:cSldViewPr snapToGrid="0">
      <p:cViewPr>
        <p:scale>
          <a:sx n="75" d="100"/>
          <a:sy n="75" d="100"/>
        </p:scale>
        <p:origin x="2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3451-F71A-45EA-8B10-04A09C28CC19}" type="datetimeFigureOut">
              <a:rPr lang="en-US" smtClean="0"/>
              <a:t>11/09/23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B270D-091D-4ED2-8C85-0898DD7D9F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2FDEA-03A1-4F6D-A72C-F016AC56B49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450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2FDEA-03A1-4F6D-A72C-F016AC56B49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92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22" y="874663"/>
            <a:ext cx="4650901" cy="2334637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4A4473-D4D4-4E24-B542-C5D63C28D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4CA4A32-A016-460F-8B99-22A5D265B4B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84DB1BC2-B158-4DA5-9164-843E6B566CE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751FDE2E-D749-401E-B3BA-66B2F523182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49546377-E2EE-4854-AA84-5575789BAFD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4FCC465-42B8-456F-951F-8C51A42F97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D7F8A9A-8A53-4FD3-855C-C49B035CE87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C347F99-AC7C-4DB2-8AAF-9E2A7AE629C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89B06C37-E219-479D-B324-0DC7D056517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29A1D878-CEA2-41DC-8638-A8523167266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99394209-57ED-4126-A8DC-0862D1FA11E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A48B0004-4618-4D71-88D1-A2FEE4F0ADE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4D1C172B-2446-428A-A518-FE1B5FCE0D3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E359C795-FCC1-401F-B0B6-F722AE632AA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8260D102-71BB-497E-A5CF-743FB59874D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811E3D98-A5FB-4BDE-A07D-A03EB898C67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9E48CE7F-B4EF-4629-8706-6838C171EF0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C8EBC77A-0887-4128-A73B-2C0165C6F94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7AF3D400-AAAA-47BD-922E-AA3A2AFA302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B0A3E6A0-609D-427D-9D34-E7CF184B4531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DDE08965-A3F4-426A-924B-102A6F6FE27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13FA8E6E-7F53-47E9-9BF8-1CD3130F42B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7A8A9991-EF8F-4128-9DB7-A2FA8CF2F68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41E966B6-186E-4D17-B570-969B6951AC0B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918B08AD-5F3C-4FC5-8998-8524763C7504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EDF72260-B0A1-47A1-9459-FDF4600ACA69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C6A7FA58-53F7-4C2F-96D5-E97BB3CC6794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1B986617-481E-450F-8FAD-CA3086A3E042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4D24CAEB-B2FE-4796-8E6E-DB5148C380F9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3D577B03-E6D9-4FFA-A799-E504CBF8D716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43509C13-FDEE-45B0-B954-D80D6F38F00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21FF647D-8D8A-43E8-A2E2-46D1117839F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87B8728B-0A45-4551-99F0-CF33B850DA57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CCFAA15D-9EFC-4A70-AC98-CB3EF00C3A4C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AD80CCBD-3F02-48A0-A24E-5971D2295175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AB5B7D34-5A4E-48DE-8893-0F022E4CC959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2341ADC6-0CC2-46C0-BA6F-9D991366980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A93316DB-546B-41BA-AD1B-94D5C467023D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35105C82-44C4-41C2-96AE-ADE6DD1D7125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A7A634F2-054C-4614-9ECB-96BE809893D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1764AB7F-1912-4909-A04A-C8D125467E1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6B93639B-DE1C-4A46-A4B5-B88FD6FC2016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A6C5D17F-13E7-4861-A839-3C56ABD56C49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1C343C91-0F9E-4530-939D-2D9F15DF4A7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2109E9F-E572-4202-B7A6-630155DD5BB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4FF54B2-44F5-42F7-8353-111D80A8D22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9A2BBF4-4F54-4179-B672-AD4C8D58A30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2F2D95CF-DAE2-4601-B9A6-233F4F2F307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3CD52B72-C30B-4570-A8AB-78CB884F8D0E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696A9FBF-C89D-4CF9-A1DC-C0275A3B326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C50B0ACE-17B4-4F11-BA43-0159796B8390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F0346B01-7019-48B2-9BE7-3E90F590FD6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5C186E4B-7559-4E95-9BDD-7DA75E0873B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4FFE117A-211E-4BD5-AB76-05026DEC6B5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5CC0C412-2859-4E97-924F-291318E6ADF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AECE441C-0FBF-4F02-9781-35F2487E3C0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951A4317-3E34-41B4-BCD9-E6E0627C188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CE2D40E4-274B-4D43-801B-7B3BAF03E45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2D939FC8-6395-4DCB-B28C-2342BFB72F2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620FEEF2-AE91-48CA-8FE7-B50F83E1CF29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27050D75-D26B-4BD3-A4A5-68DF13E9C13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7668160-F5BE-4756-B84F-C68992BC7A5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E7F90261-4A5A-4C39-B4B3-FEBED04E345F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71681E7C-A7E8-4F01-9001-3FD1105E1B46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901B0597-C838-4481-A49D-E8D85B631C7B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23C2B0BF-A329-4A97-B3D5-545BC6813E2F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DBCCCA80-4FEE-4C79-8AF3-66B97054C84B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4B9AD13F-808D-4464-989B-F40B3E77B746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076473B5-E30F-4635-8789-51368A971BDF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F568995-35CF-4C80-A63C-82B47F1BA1D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9432608-19E2-4A3E-A68B-45C8E5DD471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127A2810-84DE-450A-986B-DE8AF8AE6F14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1A56ED6A-BBD4-4005-A99D-65BCF8047CCA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CFC0629C-AFCE-4D39-87D5-36EF1FE5CF8F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81F3517A-93AD-4DF3-BEC7-E607A73E5E28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CBBC251-E8DD-438C-8733-7D65F461A449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6A94A4D4-EFFA-4AE2-B533-75F01F0F006D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1F4B0E1D-2F9C-444A-ADBA-BDE9F01D8DD3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F5ACA0E-A5DF-4015-8FD4-FA7A53E9D1A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5A4DCFFD-FD3C-42EA-862E-5B792D9020A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0089A8F3-7530-4C17-848C-580015C3EDCE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61D8EA0C-1521-4C6D-8C09-DD6D8F1F2219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517033B6-6B8A-4BD6-9A52-BF9E9EFBD48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88D7A558-4107-4032-8E5F-99B4453691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38400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Subtitle 2">
            <a:extLst>
              <a:ext uri="{FF2B5EF4-FFF2-40B4-BE49-F238E27FC236}">
                <a16:creationId xmlns:a16="http://schemas.microsoft.com/office/drawing/2014/main" id="{6B5BCC80-B184-4F6C-B3E3-CFC7F4C41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113213"/>
            <a:ext cx="4636800" cy="1655762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ru-RU">
                <a:cs typeface="Calibri"/>
              </a:rPr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12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9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2971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10300" y="1756025"/>
            <a:ext cx="2971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0300" y="2450550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5563541-7DAA-4F84-BBAB-31C12F6AE9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31200" y="1756025"/>
            <a:ext cx="2971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E3321C3-E759-4DD7-BFA1-2E724B8DDB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31200" y="2450550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9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910FDC-FCA3-4F39-AC3F-8211726391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1" y="536573"/>
            <a:ext cx="7424950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0F278F-99B1-49C2-968B-C983DF8121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63" y="536575"/>
            <a:ext cx="2616200" cy="1743075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07" name="Picture Placeholder 10">
            <a:extLst>
              <a:ext uri="{FF2B5EF4-FFF2-40B4-BE49-F238E27FC236}">
                <a16:creationId xmlns:a16="http://schemas.microsoft.com/office/drawing/2014/main" id="{524BD50E-995A-4DB3-8E0A-E7F1FC6369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853" y="2557090"/>
            <a:ext cx="2616200" cy="1743075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08" name="Picture Placeholder 10">
            <a:extLst>
              <a:ext uri="{FF2B5EF4-FFF2-40B4-BE49-F238E27FC236}">
                <a16:creationId xmlns:a16="http://schemas.microsoft.com/office/drawing/2014/main" id="{ABAB6489-3F37-4A20-8777-093046E5C8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7063" y="4576347"/>
            <a:ext cx="2616200" cy="1743075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523157-52E2-4F89-B3C9-EA9FE7914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4100" y="2876550"/>
            <a:ext cx="6332538" cy="3219450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8000" y="6357167"/>
            <a:ext cx="1760150" cy="4616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6725" y="6357600"/>
            <a:ext cx="3347285" cy="460800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417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07" y="536573"/>
            <a:ext cx="3856679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435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CA9855B-4072-4D45-821E-549FDF5481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D707C0C-4086-4F35-A8FC-A45D727AA6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id="{3D21528F-9013-4CD7-9F7C-D3F36248816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id="{06A8F5A2-62EC-4CDC-945A-E6C50C86CA25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9625C8AA-1597-4CED-8301-18D382EF0DF5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id="{5DF95B35-23E9-4724-A4F8-8ED718B5DE7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id="{26C6754B-5776-451D-95ED-62AA4D0BAEF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id="{A345A289-8D6C-4886-B54C-3E0D26D176E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id="{5690D981-545B-4A73-A22E-6E701024ACF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CB89D53-605D-4497-A82E-C5CB7B9AB10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4200751B-2483-40F5-8C14-EF64034D453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id="{A9677C6B-C435-43E3-BF18-DC35709C972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id="{56E374F1-3376-4D82-B66C-A0588A30F02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id="{979B4E97-34CE-4034-8523-F1584A03448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id="{F4C4EFFF-E30B-4F0B-9ED4-FF63047DCBD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id="{173FDB7E-F5CA-497D-95CF-7A00D6789CF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id="{42266BB1-5605-4F64-B071-80A97BAD9C3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id="{90D15A2A-0F2D-4AB8-8252-303BA5DB3B0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id="{E676282C-5FCF-4E29-AE15-2545F1A685E9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id="{AF7EC2A1-EAFC-4851-A4E3-47811C4456B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id="{6F9BD94B-F299-45D3-B66E-F20FBC9246D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id="{50E616C9-EAB1-4990-B569-17C6CB08891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id="{2F983FB0-2CC2-4D5F-A331-4130F138E91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id="{B1ABC269-0802-4C4A-9E57-6F876F122C8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id="{233153AF-C5CF-40DD-9E5E-9B84272F467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id="{95E220B7-17F2-4748-A337-3B8D5886038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id="{63DC02CB-E162-45FD-AF68-0A1DB537F408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id="{4D9CBADA-7016-4987-B723-F7AE8E2E5742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id="{1DCEDCA0-F979-4B3C-A0CA-F98F2DEE8920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id="{1B701ADB-B6EB-4BED-8D15-F358A67EC9FC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id="{239EB39D-EF7A-4284-83B8-904957045D81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id="{59413AC3-6F9D-431E-8136-F15C0FCA62A4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id="{987DF8D6-E53D-4C41-B339-1E5094638FAC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66036562-1199-405F-B95A-C3A543B5DB4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C4C4997E-6944-4940-8B33-92DB90BCE3A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Straight Connector 168">
                    <a:extLst>
                      <a:ext uri="{FF2B5EF4-FFF2-40B4-BE49-F238E27FC236}">
                        <a16:creationId xmlns:a16="http://schemas.microsoft.com/office/drawing/2014/main" id="{0A44DA53-5DA1-44E2-8EB4-F53CC84C9F2A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Straight Connector 169">
                    <a:extLst>
                      <a:ext uri="{FF2B5EF4-FFF2-40B4-BE49-F238E27FC236}">
                        <a16:creationId xmlns:a16="http://schemas.microsoft.com/office/drawing/2014/main" id="{F072B3FF-FEA5-46BC-8627-9B46C5F3967D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id="{FB18587D-1BDA-4D28-9B48-3C37C764B661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id="{8CFE033B-F34F-4836-B6F3-93E6C7D9C5C1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07F79761-CFAA-4330-8067-31EC1DC3E16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8A0BC496-427B-4836-B989-97B0673D8F5B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0D554E1-33ED-415C-BF15-FC38D2E33C77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D1F1EE7D-C5FF-46EA-AB9C-94E1F2D9B73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2AC2FE37-AED7-4C81-A52E-FD105C1BDA8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id="{AB34FC05-3259-4BE2-8DA9-91435FAFCE7C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id="{AC11598E-3FD2-47F3-8E57-D5D6130DBC3D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id="{37D098FA-73CF-44E6-B612-7DE664E5DE0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66672930-1A30-4508-A9D2-FA4271C6B1E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id="{174F3D5B-9943-4A8B-8699-ABB2B7991B8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id="{6834DCA2-951C-4A9B-8490-5C7BD0FFBB9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id="{316B6CF4-BCF3-4765-B744-A1EB5A76D33A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BAD99054-FC47-4391-9369-B309A0AA258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1A1CDB94-FE6F-4AAC-94D9-DDCEC703B12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99B22DCB-54E6-4769-9DD7-3736B4041B2B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id="{67DA3C33-5733-4571-AD7C-F9D7447D1848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DEACDE3F-3571-479B-8545-A0EB157DFB7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Straight Connector 152">
                    <a:extLst>
                      <a:ext uri="{FF2B5EF4-FFF2-40B4-BE49-F238E27FC236}">
                        <a16:creationId xmlns:a16="http://schemas.microsoft.com/office/drawing/2014/main" id="{0EBC688C-242B-4AF8-9A28-74C5D3A7DD76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id="{C4C8C45C-CEB8-4DEA-A7C9-8028747D4C2A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id="{7FC624AF-D992-41C1-A403-A0A4731BE068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63171A4-E846-4A64-8292-3ED3583B6D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E59C66F3-BAB8-46AB-849B-0BC14A74B8A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id="{68CD087B-52FF-4F11-A251-6F6A6B9093A1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id="{7FD7CD23-A1FC-41E8-A563-0B0A87A8FC80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id="{A3A34481-695D-470B-9A01-A047EAA615BA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id="{5B26EEFA-6CAA-4BF6-B4BD-7C083D59BF30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id="{61976329-310A-4F70-B22C-F032D4BF7E3E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id="{0A0DA1ED-70C5-4D8F-B61F-F6E9E07D595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EDF58541-8ECC-487F-96C7-3267D0F9C8C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id="{D1DAAA62-5552-4436-97D9-353F629E8AB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EBA1BB6B-72EF-4525-89A1-FC5BE70D71B1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id="{D3BD4012-93F7-424A-9146-8E7E831D9E7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id="{A2E36983-6A8E-4C78-AA27-363C0D676C8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id="{AB2380FC-F201-44F0-A531-1402201E4EB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id="{737C3A27-BD47-4E93-A1E3-33B902DD068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id="{C257BCC6-B88D-4C3B-BEFD-25D320F39CF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0519964D-597A-4E0C-B66C-89D30B8582B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id="{A31BADE6-3732-4787-8841-96E8F05C0A9C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id="{447ED593-61E3-4BD7-8984-7FE5621549D7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id="{6AD98272-0FC0-49AC-9877-8D2BAA5148BA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id="{D54770D9-48C7-4C76-9F40-65C9B9C05CE4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id="{4B9C1A3A-3DED-4CC1-820C-16B358DF9EC2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id="{2404A56E-8A81-48CB-9AC4-2CB6EA55DD7A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id="{6D6A743B-85A5-41A8-9664-D654620D25D3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3DAD9FD-AF99-4D89-9BC8-E6739BD17ACA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D7170781-0173-4FAB-8358-42C469FC51A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Straight Connector 119">
                    <a:extLst>
                      <a:ext uri="{FF2B5EF4-FFF2-40B4-BE49-F238E27FC236}">
                        <a16:creationId xmlns:a16="http://schemas.microsoft.com/office/drawing/2014/main" id="{03C55E22-B879-4AE0-BC46-BA8A4E950C50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>
                    <a:extLst>
                      <a:ext uri="{FF2B5EF4-FFF2-40B4-BE49-F238E27FC236}">
                        <a16:creationId xmlns:a16="http://schemas.microsoft.com/office/drawing/2014/main" id="{AA07E073-1978-4DCC-9E5C-FF89EF524BFA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id="{5691F80E-D2E0-4E78-AA76-8D827AE4101B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id="{E34C55D1-5C55-44D3-9C26-E1951DA39371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4C9CB0E6-07EF-4140-926D-D380C1A88EB0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263BBD78-504D-435B-8933-2C460DC38E75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1AD78D29-1FCF-4E88-A958-924F701D5E4C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EA551A3F-69EF-45CC-87F7-867808A3FAD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12724B09-E74E-49FA-BB5D-583BB89B798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id="{DA2788BF-64AD-4328-8CB9-8C2C98CF54EC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id="{D9591CB5-16C9-44FC-B125-529D33F91BF0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id="{4F82A945-38F0-45AF-A28A-C6A0E6A2E7F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80FA6744-F48F-4652-86E5-BA3ABEF3227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id="{FAC3DEAD-5797-4CA1-A8F2-3F487AAC6B10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id="{F9AF9D64-C9FB-4D32-993D-3423A2E55EE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id="{9097AC72-422F-4CE0-A772-A63E2294ACD1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1A6B3F4D-48A0-4FC2-8720-2606D6AA04C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67E4FA26-563D-4D19-BAEB-A370818E51A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3B51AAC-6B1D-43D1-8885-402653BA90F8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CF4180FB-7FBD-421F-A284-4C2CC61B3845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28E615C5-6A2E-4BF3-A3A8-9061C5B1B84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id="{B15A4CEB-6B8D-48C3-8484-3EC282A34A1F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id="{38F7FD7D-E582-4214-B1B3-D289130553F7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id="{B74D1DAC-C0D4-447E-8665-EAFF34F4E325}"/>
                      </a:ext>
                      <a:ext uri="{C183D7F6-B498-43B3-948B-1728B52AA6E4}">
                        <adec:decorative xmlns=""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F2D931-86F8-40B1-B2C0-BE477572EC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1686" y="2876550"/>
            <a:ext cx="3059113" cy="2983947"/>
          </a:xfrm>
        </p:spPr>
        <p:txBody>
          <a:bodyPr/>
          <a:lstStyle>
            <a:lvl1pPr marL="0" indent="0" algn="ctr">
              <a:buNone/>
              <a:defRPr/>
            </a:lvl1pPr>
            <a:lvl2pPr marL="360000" indent="0">
              <a:buFont typeface="Arial" panose="020B0604020202020204" pitchFamily="34" charset="0"/>
              <a:buNone/>
              <a:defRPr/>
            </a:lvl2pPr>
            <a:lvl3pPr marL="720000" indent="0">
              <a:buNone/>
              <a:defRPr/>
            </a:lvl3pPr>
            <a:lvl4pPr marL="1080000" indent="0">
              <a:buFont typeface="Arial" panose="020B0604020202020204" pitchFamily="34" charset="0"/>
              <a:buNone/>
              <a:defRPr/>
            </a:lvl4pPr>
            <a:lvl5pPr marL="14400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856679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91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Content Placeholder 2">
            <a:extLst>
              <a:ext uri="{FF2B5EF4-FFF2-40B4-BE49-F238E27FC236}">
                <a16:creationId xmlns:a16="http://schemas.microsoft.com/office/drawing/2014/main" id="{E4838519-F7BD-42C9-BDE6-B4D6DF7E117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07606" y="2877018"/>
            <a:ext cx="3060000" cy="2938561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pPr marL="0" indent="0" algn="ctr">
              <a:buNone/>
            </a:pPr>
            <a:r>
              <a:rPr lang="en-US" dirty="0"/>
              <a:t>Click to edit master text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4804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F1A84F6-2D30-446A-9D91-44FBCB8256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987" y="0"/>
            <a:ext cx="7212013" cy="685800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46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3"/>
            <a:ext cx="4078800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376C93AE-577A-4E39-B37B-F54DD619E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2876550"/>
            <a:ext cx="4819650" cy="2875321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F41F26-BFC3-471C-AEBF-8D613043F8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D3F709F-F0BC-4149-B83C-D6E0B13F9CA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5C5EF830-776D-4D9D-B2AD-E2EF27FE2B3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id="{24555386-DD07-47B5-8731-6188F044090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61">
                <a:extLst>
                  <a:ext uri="{FF2B5EF4-FFF2-40B4-BE49-F238E27FC236}">
                    <a16:creationId xmlns:a16="http://schemas.microsoft.com/office/drawing/2014/main" id="{98AACD5A-587D-4523-8687-E39554A9EE4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Freeform 78">
                <a:extLst>
                  <a:ext uri="{FF2B5EF4-FFF2-40B4-BE49-F238E27FC236}">
                    <a16:creationId xmlns:a16="http://schemas.microsoft.com/office/drawing/2014/main" id="{056E6FE3-AE0B-4665-BDC4-C43B088EA34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id="{3341E111-158B-46EB-85CF-76ACE2E63E3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Freeform 87">
                <a:extLst>
                  <a:ext uri="{FF2B5EF4-FFF2-40B4-BE49-F238E27FC236}">
                    <a16:creationId xmlns:a16="http://schemas.microsoft.com/office/drawing/2014/main" id="{B6BAC346-F465-42C1-B326-511CDAAFCDA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60">
                <a:extLst>
                  <a:ext uri="{FF2B5EF4-FFF2-40B4-BE49-F238E27FC236}">
                    <a16:creationId xmlns:a16="http://schemas.microsoft.com/office/drawing/2014/main" id="{41EFAE7C-FB00-406B-B543-258ECBA85C9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59">
                <a:extLst>
                  <a:ext uri="{FF2B5EF4-FFF2-40B4-BE49-F238E27FC236}">
                    <a16:creationId xmlns:a16="http://schemas.microsoft.com/office/drawing/2014/main" id="{7B8E44F7-B4B5-407F-8CBF-2EF396585AD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62">
                <a:extLst>
                  <a:ext uri="{FF2B5EF4-FFF2-40B4-BE49-F238E27FC236}">
                    <a16:creationId xmlns:a16="http://schemas.microsoft.com/office/drawing/2014/main" id="{E5CB4BB7-46DD-4D14-AF85-0E13EFBA67A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F7F8EDDC-B124-4CF0-9C0B-036D7E92030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79">
                <a:extLst>
                  <a:ext uri="{FF2B5EF4-FFF2-40B4-BE49-F238E27FC236}">
                    <a16:creationId xmlns:a16="http://schemas.microsoft.com/office/drawing/2014/main" id="{F9979D20-23CA-44BF-94E4-277FAA877C4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82">
                <a:extLst>
                  <a:ext uri="{FF2B5EF4-FFF2-40B4-BE49-F238E27FC236}">
                    <a16:creationId xmlns:a16="http://schemas.microsoft.com/office/drawing/2014/main" id="{64DA53E4-1E27-44B2-9EA5-375E3D20A76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AF41DBD5-F7CA-43C7-B477-6E93D8DC066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88">
                <a:extLst>
                  <a:ext uri="{FF2B5EF4-FFF2-40B4-BE49-F238E27FC236}">
                    <a16:creationId xmlns:a16="http://schemas.microsoft.com/office/drawing/2014/main" id="{8DE355CC-A733-4109-AC9E-4E5E96E355E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C60E99C1-AC1B-4267-A404-07CA28EA1AA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1" name="Line 63">
                  <a:extLst>
                    <a:ext uri="{FF2B5EF4-FFF2-40B4-BE49-F238E27FC236}">
                      <a16:creationId xmlns:a16="http://schemas.microsoft.com/office/drawing/2014/main" id="{46BA754B-AF8C-4E32-B5D4-BD2CA1341E9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2" name="Line 66">
                  <a:extLst>
                    <a:ext uri="{FF2B5EF4-FFF2-40B4-BE49-F238E27FC236}">
                      <a16:creationId xmlns:a16="http://schemas.microsoft.com/office/drawing/2014/main" id="{AA7154F4-DAA9-42B8-9C79-E7D89EB9268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3" name="Line 67">
                  <a:extLst>
                    <a:ext uri="{FF2B5EF4-FFF2-40B4-BE49-F238E27FC236}">
                      <a16:creationId xmlns:a16="http://schemas.microsoft.com/office/drawing/2014/main" id="{CFCCE002-4181-4663-B8B4-5B5CC711B82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4" name="Line 80">
                  <a:extLst>
                    <a:ext uri="{FF2B5EF4-FFF2-40B4-BE49-F238E27FC236}">
                      <a16:creationId xmlns:a16="http://schemas.microsoft.com/office/drawing/2014/main" id="{B3C1286A-A92F-45A8-A144-C4EBF3B8BC1E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5" name="Line 83">
                  <a:extLst>
                    <a:ext uri="{FF2B5EF4-FFF2-40B4-BE49-F238E27FC236}">
                      <a16:creationId xmlns:a16="http://schemas.microsoft.com/office/drawing/2014/main" id="{31993490-8FCD-4048-A2E8-0A217FF6561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6" name="Line 86">
                  <a:extLst>
                    <a:ext uri="{FF2B5EF4-FFF2-40B4-BE49-F238E27FC236}">
                      <a16:creationId xmlns:a16="http://schemas.microsoft.com/office/drawing/2014/main" id="{33AF3440-700A-44B0-A0D1-1E6301F187D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7" name="Line 89">
                  <a:extLst>
                    <a:ext uri="{FF2B5EF4-FFF2-40B4-BE49-F238E27FC236}">
                      <a16:creationId xmlns:a16="http://schemas.microsoft.com/office/drawing/2014/main" id="{F17E7CAB-5E29-47AC-91E8-B488D357FBD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713AE0B-3A03-4CCB-B15E-CAF75D8558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4CC0330-760F-4B4E-BE37-D345B5B2E8E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8B6C8306-3715-4107-BA99-68EB308CA19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A4B3797-F2A4-43E3-B8F8-8BC4B0FBDE9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30">
                  <a:extLst>
                    <a:ext uri="{FF2B5EF4-FFF2-40B4-BE49-F238E27FC236}">
                      <a16:creationId xmlns:a16="http://schemas.microsoft.com/office/drawing/2014/main" id="{BB27766D-84D5-4D02-AE36-3149427B229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Rectangle 30">
                  <a:extLst>
                    <a:ext uri="{FF2B5EF4-FFF2-40B4-BE49-F238E27FC236}">
                      <a16:creationId xmlns:a16="http://schemas.microsoft.com/office/drawing/2014/main" id="{8F1C8A62-8495-422A-9A73-9C59C603F62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B1CEBFBC-BC6E-4C5F-BEC4-DD2079D8E27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69A298F-AA6C-4139-992B-E27C0854615E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972AA363-33A2-4979-9DE5-9FA8ACADE00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3822750-6B8C-4F83-9CAD-F924EF49378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8523E1A-71CD-4B09-A4F4-07F86003B4A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169972B1-6443-4F74-80F9-BB4943CD302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EB69F32F-40CA-458E-B833-E909ADFDD93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5B2FEC36-803B-49C9-8313-D558457B25A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178F1E3-F49B-4E7A-BA5C-B2BFD9A636EA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9F18055A-6D8B-4373-A010-59AE8C81384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2612E838-0F14-4DE7-AD23-6A830785116C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AF3F8EED-B567-43E0-8B31-5A5E7AFB2DAE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52B8C31-9649-4E69-B31C-D77394EE23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69D1249-EDCC-41AC-BA08-E670FB4E33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8" name="Freeform 64">
                <a:extLst>
                  <a:ext uri="{FF2B5EF4-FFF2-40B4-BE49-F238E27FC236}">
                    <a16:creationId xmlns:a16="http://schemas.microsoft.com/office/drawing/2014/main" id="{EA5EA6EB-846A-4897-AE83-5BDD96A4F212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81">
                <a:extLst>
                  <a:ext uri="{FF2B5EF4-FFF2-40B4-BE49-F238E27FC236}">
                    <a16:creationId xmlns:a16="http://schemas.microsoft.com/office/drawing/2014/main" id="{185EF0DB-BE87-4CDD-823B-E6651137974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id="{9AC9E234-4400-46EB-92D7-9B53A68B91A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78">
                <a:extLst>
                  <a:ext uri="{FF2B5EF4-FFF2-40B4-BE49-F238E27FC236}">
                    <a16:creationId xmlns:a16="http://schemas.microsoft.com/office/drawing/2014/main" id="{A0C06F74-3085-4BB3-9758-D9741597592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84">
                <a:extLst>
                  <a:ext uri="{FF2B5EF4-FFF2-40B4-BE49-F238E27FC236}">
                    <a16:creationId xmlns:a16="http://schemas.microsoft.com/office/drawing/2014/main" id="{9EA54D9F-32B0-4B48-B93A-B5A9E3DC6B8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87">
                <a:extLst>
                  <a:ext uri="{FF2B5EF4-FFF2-40B4-BE49-F238E27FC236}">
                    <a16:creationId xmlns:a16="http://schemas.microsoft.com/office/drawing/2014/main" id="{3858A715-B583-4779-A1D2-86822F2CB8F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id="{ECAE61B9-0396-4F89-85E9-EB174D639AF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59">
                <a:extLst>
                  <a:ext uri="{FF2B5EF4-FFF2-40B4-BE49-F238E27FC236}">
                    <a16:creationId xmlns:a16="http://schemas.microsoft.com/office/drawing/2014/main" id="{46E4F030-726A-40ED-810F-C9F23791830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id="{B3148C64-AE70-4F9D-B6CE-5C92B9922B9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id="{78C97992-BC56-40D7-A639-3D314871C83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8" name="Freeform 79">
                <a:extLst>
                  <a:ext uri="{FF2B5EF4-FFF2-40B4-BE49-F238E27FC236}">
                    <a16:creationId xmlns:a16="http://schemas.microsoft.com/office/drawing/2014/main" id="{469CAD99-0EFE-4B8E-922B-0C2BCFFD5D9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9" name="Freeform 82">
                <a:extLst>
                  <a:ext uri="{FF2B5EF4-FFF2-40B4-BE49-F238E27FC236}">
                    <a16:creationId xmlns:a16="http://schemas.microsoft.com/office/drawing/2014/main" id="{1D00B441-E5A3-4411-9B05-8E09BFF62D3A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3FFE4E0B-A703-4655-B55F-44B3A3902FFC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id="{F19632C2-B953-4CD1-9EAA-5C1FEA3EFD81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DBDC3951-9E4C-4062-9B43-3038D9058A6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3" name="Line 63">
                  <a:extLst>
                    <a:ext uri="{FF2B5EF4-FFF2-40B4-BE49-F238E27FC236}">
                      <a16:creationId xmlns:a16="http://schemas.microsoft.com/office/drawing/2014/main" id="{2764EF0E-A104-46C9-B242-778009E49ED7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4" name="Line 66">
                  <a:extLst>
                    <a:ext uri="{FF2B5EF4-FFF2-40B4-BE49-F238E27FC236}">
                      <a16:creationId xmlns:a16="http://schemas.microsoft.com/office/drawing/2014/main" id="{D0A8B652-41E0-456C-9C9F-1F0EC008914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5" name="Line 67">
                  <a:extLst>
                    <a:ext uri="{FF2B5EF4-FFF2-40B4-BE49-F238E27FC236}">
                      <a16:creationId xmlns:a16="http://schemas.microsoft.com/office/drawing/2014/main" id="{802E547A-C876-460C-B6A4-BCE8D39DA0A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6" name="Line 80">
                  <a:extLst>
                    <a:ext uri="{FF2B5EF4-FFF2-40B4-BE49-F238E27FC236}">
                      <a16:creationId xmlns:a16="http://schemas.microsoft.com/office/drawing/2014/main" id="{00363E6C-7B8D-4E1D-A93E-E73306E130D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7" name="Line 83">
                  <a:extLst>
                    <a:ext uri="{FF2B5EF4-FFF2-40B4-BE49-F238E27FC236}">
                      <a16:creationId xmlns:a16="http://schemas.microsoft.com/office/drawing/2014/main" id="{206E174F-B8D0-4FFD-A1B5-56BFC5CCE94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8" name="Line 86">
                  <a:extLst>
                    <a:ext uri="{FF2B5EF4-FFF2-40B4-BE49-F238E27FC236}">
                      <a16:creationId xmlns:a16="http://schemas.microsoft.com/office/drawing/2014/main" id="{3A10191E-76B5-4841-B32D-0DF6EAB639B6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9" name="Line 89">
                  <a:extLst>
                    <a:ext uri="{FF2B5EF4-FFF2-40B4-BE49-F238E27FC236}">
                      <a16:creationId xmlns:a16="http://schemas.microsoft.com/office/drawing/2014/main" id="{CF67EF0B-5FE7-4D99-8B38-95B1706F07F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B39CF0F-2997-4D96-8F17-211C97D87D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6408937D-7FFE-4D6C-AF79-1F60035CC7C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749AA60A-BD5D-4647-AE8A-DF411C654BD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3F335D2B-768D-4700-A35C-F54A7BD35250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30">
                  <a:extLst>
                    <a:ext uri="{FF2B5EF4-FFF2-40B4-BE49-F238E27FC236}">
                      <a16:creationId xmlns:a16="http://schemas.microsoft.com/office/drawing/2014/main" id="{B6F1EDEE-EDB1-4759-9339-8F60B631A31F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7" name="Rectangle 30">
                  <a:extLst>
                    <a:ext uri="{FF2B5EF4-FFF2-40B4-BE49-F238E27FC236}">
                      <a16:creationId xmlns:a16="http://schemas.microsoft.com/office/drawing/2014/main" id="{305D4D3B-BD5E-44BE-BE6A-4C918459301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30748E9E-1F8D-4FB9-89D6-F5B35B5049F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6CFFBA-D942-451F-B4E0-133DEA264B0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B25F38B-03B2-435D-82ED-142D2AB4D19E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1A0A593-F414-4B02-A355-AC7A50A7E0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1BA06E81-194E-43F2-B418-BF8101EAAE29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7" name="Freeform 68">
                  <a:extLst>
                    <a:ext uri="{FF2B5EF4-FFF2-40B4-BE49-F238E27FC236}">
                      <a16:creationId xmlns:a16="http://schemas.microsoft.com/office/drawing/2014/main" id="{ABE6BF78-8FF2-4595-9072-48ACEBE20790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8" name="Freeform 69">
                  <a:extLst>
                    <a:ext uri="{FF2B5EF4-FFF2-40B4-BE49-F238E27FC236}">
                      <a16:creationId xmlns:a16="http://schemas.microsoft.com/office/drawing/2014/main" id="{E182745B-1C12-49AC-97AD-501D806E9F68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9" name="Line 70">
                  <a:extLst>
                    <a:ext uri="{FF2B5EF4-FFF2-40B4-BE49-F238E27FC236}">
                      <a16:creationId xmlns:a16="http://schemas.microsoft.com/office/drawing/2014/main" id="{56B38515-A1C4-46D9-AEC6-E55E1CB7330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C9A4424F-2DA0-4E5A-9291-0A5FCE557513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id="{8609BA22-8E70-41AA-BACA-C9F8A789B23E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id="{C2F49FC5-EFC3-4A02-9782-EC06564A94A5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6" name="Line 70">
                  <a:extLst>
                    <a:ext uri="{FF2B5EF4-FFF2-40B4-BE49-F238E27FC236}">
                      <a16:creationId xmlns:a16="http://schemas.microsoft.com/office/drawing/2014/main" id="{782187F0-090B-4C65-B604-5DD33B4FF23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7C0FA93-7C0D-4CC0-BB42-DF569688ED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563402"/>
            <a:ext cx="4075200" cy="2058573"/>
          </a:xfrm>
        </p:spPr>
        <p:txBody>
          <a:bodyPr>
            <a:noAutofit/>
          </a:bodyPr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Subtitle 7">
            <a:extLst>
              <a:ext uri="{FF2B5EF4-FFF2-40B4-BE49-F238E27FC236}">
                <a16:creationId xmlns:a16="http://schemas.microsoft.com/office/drawing/2014/main" id="{C2777538-58E6-494C-A27B-B70346B0F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248000"/>
            <a:ext cx="4075200" cy="1520975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9D32952-2D0C-4A3E-9354-E014C71789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4800" y="563563"/>
            <a:ext cx="4995863" cy="2706687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2FA415D-7F98-4C81-A18F-A114BF021C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54800" y="3587750"/>
            <a:ext cx="4995863" cy="269875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D3DA45-FD99-405B-8BF9-260DD97C0D4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C2A03C-F372-4C6D-929D-FD97AD4396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8FEDBB3-0BD6-41BC-BB57-9FEC2E96C0F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7D12B81D-3F14-4DA1-BECA-669824832A0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id="{EA11E57D-88DD-4899-907A-2A5772002FEA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id="{7A5AEE18-30A4-4777-975F-02D107A171B2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id="{39EA21FB-AE36-478E-9770-CB8428143903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C45D5C4-2D3A-4F84-BED1-D9B75234B075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id="{259762E8-7432-4501-9FE5-92B04D37C76D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id="{FF91FD3E-0148-4B50-8906-7D9CD382A35B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506FA1AD-488A-4FD4-A79F-4343698EA734}"/>
                    </a:ext>
                    <a:ext uri="{C183D7F6-B498-43B3-948B-1728B52AA6E4}">
                      <adec:decorative xmlns=""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5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595"/>
            <a:ext cx="10515600" cy="41544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2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4726" y="4217899"/>
            <a:ext cx="4079874" cy="1132373"/>
          </a:xfrm>
        </p:spPr>
        <p:txBody>
          <a:bodyPr anchor="t">
            <a:noAutofit/>
          </a:bodyPr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726" y="1541995"/>
            <a:ext cx="4079874" cy="2457819"/>
          </a:xfrm>
        </p:spPr>
        <p:txBody>
          <a:bodyPr anchor="b">
            <a:normAutofit/>
          </a:bodyPr>
          <a:lstStyle>
            <a:lvl1pPr marL="0" indent="0" algn="ctr">
              <a:lnSpc>
                <a:spcPct val="125000"/>
              </a:lnSpc>
              <a:buNone/>
              <a:defRPr sz="32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E0B6C055-B48A-412B-88B0-737289AC0B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536575"/>
            <a:ext cx="2366963" cy="2760663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AE13F241-D0A7-491D-81D3-CB64502914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74887" y="543842"/>
            <a:ext cx="2366963" cy="2760663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Picture Placeholder 42">
            <a:extLst>
              <a:ext uri="{FF2B5EF4-FFF2-40B4-BE49-F238E27FC236}">
                <a16:creationId xmlns:a16="http://schemas.microsoft.com/office/drawing/2014/main" id="{DC189B8E-5A5B-400F-8F5F-63F61759E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642" y="3563566"/>
            <a:ext cx="2366963" cy="2760663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7" name="Picture Placeholder 42">
            <a:extLst>
              <a:ext uri="{FF2B5EF4-FFF2-40B4-BE49-F238E27FC236}">
                <a16:creationId xmlns:a16="http://schemas.microsoft.com/office/drawing/2014/main" id="{07055732-D9B3-42AF-9ADA-0D1F8DC2D5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4779" y="3570833"/>
            <a:ext cx="2366963" cy="2760663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Date Placeholder 47">
            <a:extLst>
              <a:ext uri="{FF2B5EF4-FFF2-40B4-BE49-F238E27FC236}">
                <a16:creationId xmlns:a16="http://schemas.microsoft.com/office/drawing/2014/main" id="{5B51C357-082C-45A5-80C8-69FD4B94D329}"/>
              </a:ext>
            </a:extLst>
          </p:cNvPr>
          <p:cNvSpPr txBox="1">
            <a:spLocks/>
          </p:cNvSpPr>
          <p:nvPr userDrawn="1"/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ED9792-4CB9-419E-9961-050A9E00E2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EC9E08-1228-4409-88CC-9D1927E8394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rot="8100000" flipH="1">
            <a:off x="6674373" y="402322"/>
            <a:ext cx="641184" cy="1069728"/>
            <a:chOff x="6484111" y="2967038"/>
            <a:chExt cx="641184" cy="106972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A892AB7-AE89-4F73-AE0D-3503473E251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5" name="Freeform 68">
                <a:extLst>
                  <a:ext uri="{FF2B5EF4-FFF2-40B4-BE49-F238E27FC236}">
                    <a16:creationId xmlns:a16="http://schemas.microsoft.com/office/drawing/2014/main" id="{734AFAA3-AA68-425A-834B-00F9D369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" name="Freeform 69">
                <a:extLst>
                  <a:ext uri="{FF2B5EF4-FFF2-40B4-BE49-F238E27FC236}">
                    <a16:creationId xmlns:a16="http://schemas.microsoft.com/office/drawing/2014/main" id="{36ED0F24-8619-4AED-A07A-D075DF2A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Line 70">
                <a:extLst>
                  <a:ext uri="{FF2B5EF4-FFF2-40B4-BE49-F238E27FC236}">
                    <a16:creationId xmlns:a16="http://schemas.microsoft.com/office/drawing/2014/main" id="{21E04150-0D06-4DFB-A73B-66DED0A5C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A3C053E-6843-4D44-A64D-A37FD38410B0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22" name="Freeform 68">
                <a:extLst>
                  <a:ext uri="{FF2B5EF4-FFF2-40B4-BE49-F238E27FC236}">
                    <a16:creationId xmlns:a16="http://schemas.microsoft.com/office/drawing/2014/main" id="{A84DD506-3B91-4CE4-AE62-8E2FCA17D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" name="Freeform 69">
                <a:extLst>
                  <a:ext uri="{FF2B5EF4-FFF2-40B4-BE49-F238E27FC236}">
                    <a16:creationId xmlns:a16="http://schemas.microsoft.com/office/drawing/2014/main" id="{18C6659C-7CBF-419E-B2AB-53A6FBB4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Line 70">
                <a:extLst>
                  <a:ext uri="{FF2B5EF4-FFF2-40B4-BE49-F238E27FC236}">
                    <a16:creationId xmlns:a16="http://schemas.microsoft.com/office/drawing/2014/main" id="{C7B1B371-3EFF-4F0E-8B44-1A397B69D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29" name="Footer Placeholder 48">
            <a:extLst>
              <a:ext uri="{FF2B5EF4-FFF2-40B4-BE49-F238E27FC236}">
                <a16:creationId xmlns:a16="http://schemas.microsoft.com/office/drawing/2014/main" id="{B217CCF8-D1B0-4B96-AF9D-78BFAEE6D77D}"/>
              </a:ext>
            </a:extLst>
          </p:cNvPr>
          <p:cNvSpPr txBox="1">
            <a:spLocks/>
          </p:cNvSpPr>
          <p:nvPr userDrawn="1"/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 cap="all" spc="3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Sample Footer Text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15108B9-F897-467F-809F-6A4A2AE7EA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900000" flipH="1">
            <a:off x="11020475" y="5368081"/>
            <a:ext cx="641184" cy="1069728"/>
            <a:chOff x="6484111" y="2967038"/>
            <a:chExt cx="641184" cy="106972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6413051-FD79-4060-A702-60F38BF4A35C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B764F2D9-1B19-42EA-9AF0-6050DDABA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557F4B3F-3926-4C1D-ABBF-B2380987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Line 70">
                <a:extLst>
                  <a:ext uri="{FF2B5EF4-FFF2-40B4-BE49-F238E27FC236}">
                    <a16:creationId xmlns:a16="http://schemas.microsoft.com/office/drawing/2014/main" id="{81E74331-4EEB-49F8-912F-1DF74636E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88BEEF7-57D3-43D4-9EBA-6948ED40B433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33" name="Freeform 68">
                <a:extLst>
                  <a:ext uri="{FF2B5EF4-FFF2-40B4-BE49-F238E27FC236}">
                    <a16:creationId xmlns:a16="http://schemas.microsoft.com/office/drawing/2014/main" id="{0CD7B047-B489-4D5B-9C32-1BA667136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69">
                <a:extLst>
                  <a:ext uri="{FF2B5EF4-FFF2-40B4-BE49-F238E27FC236}">
                    <a16:creationId xmlns:a16="http://schemas.microsoft.com/office/drawing/2014/main" id="{2B703141-C1B3-4AFF-991F-D77B298AE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Line 70">
                <a:extLst>
                  <a:ext uri="{FF2B5EF4-FFF2-40B4-BE49-F238E27FC236}">
                    <a16:creationId xmlns:a16="http://schemas.microsoft.com/office/drawing/2014/main" id="{FEEBB32D-FA5C-432C-B55F-1F74A4D1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39" name="Slide Number Placeholder 49">
            <a:extLst>
              <a:ext uri="{FF2B5EF4-FFF2-40B4-BE49-F238E27FC236}">
                <a16:creationId xmlns:a16="http://schemas.microsoft.com/office/drawing/2014/main" id="{FAE9A1BE-DDB9-4362-A4F6-BE1A07DBF6F1}"/>
              </a:ext>
            </a:extLst>
          </p:cNvPr>
          <p:cNvSpPr txBox="1">
            <a:spLocks/>
          </p:cNvSpPr>
          <p:nvPr userDrawn="1"/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76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C50FC60-9736-40BD-8EF0-51BD04771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6813" y="2479675"/>
            <a:ext cx="1587500" cy="233045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7D564077-E600-44C8-B691-00C1C3ECC1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8885" y="2479675"/>
            <a:ext cx="1587500" cy="233045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5EF6670B-24A6-4EC1-AB19-83414A6BF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2249" y="2479675"/>
            <a:ext cx="1587500" cy="233045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CE770BA-A562-4780-AEC9-94BC0C7C53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4764" y="2479675"/>
            <a:ext cx="1587500" cy="233045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C627DB31-AE80-40F1-A5C7-E1FBE1521B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37688" y="2479675"/>
            <a:ext cx="1587500" cy="233045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DA79604-04BA-44C3-8188-694F8E9C23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26000" y="191159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325542BB-A1DE-421A-898F-007CCBCC10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6813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95E87339-255E-4557-9768-A292ED25DB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6813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969EC781-370F-41FC-AD76-0728B465E5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28885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50C960BB-D9A3-417D-87D9-E93363FB58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28885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714B566C-453D-4E47-8BE0-2EF7145AD3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2249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8C9D423F-AE1B-476A-AC7E-F34CE6ABFA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02249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F25DCDC4-ECAE-47AB-8ED3-07D8D33BF1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64765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1A7D8398-681A-475F-9624-02EFB0099D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64765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9692C358-06E1-468E-90F8-9F5F3918233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437688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167CC03-B865-47EB-83C3-CA5CDC584C0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37688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0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54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3" r:id="rId3"/>
    <p:sldLayoutId id="2147483678" r:id="rId4"/>
    <p:sldLayoutId id="2147483660" r:id="rId5"/>
    <p:sldLayoutId id="2147483680" r:id="rId6"/>
    <p:sldLayoutId id="2147483679" r:id="rId7"/>
    <p:sldLayoutId id="2147483677" r:id="rId8"/>
    <p:sldLayoutId id="2147483662" r:id="rId9"/>
    <p:sldLayoutId id="2147483663" r:id="rId10"/>
    <p:sldLayoutId id="2147483671" r:id="rId11"/>
    <p:sldLayoutId id="2147483676" r:id="rId12"/>
    <p:sldLayoutId id="2147483674" r:id="rId1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 userDrawn="1">
          <p15:clr>
            <a:srgbClr val="A4A3A4"/>
          </p15:clr>
        </p15:guide>
        <p15:guide id="31" pos="3840" userDrawn="1">
          <p15:clr>
            <a:srgbClr val="A4A3A4"/>
          </p15:clr>
        </p15:guide>
        <p15:guide id="32" pos="240" userDrawn="1">
          <p15:clr>
            <a:srgbClr val="547EBF"/>
          </p15:clr>
        </p15:guide>
        <p15:guide id="33" orient="horz" pos="240" userDrawn="1">
          <p15:clr>
            <a:srgbClr val="547EBF"/>
          </p15:clr>
        </p15:guide>
        <p15:guide id="34" pos="7440" userDrawn="1">
          <p15:clr>
            <a:srgbClr val="547EBF"/>
          </p15:clr>
        </p15:guide>
        <p15:guide id="35" orient="horz" pos="4080" userDrawn="1">
          <p15:clr>
            <a:srgbClr val="547EBF"/>
          </p15:clr>
        </p15:guide>
        <p15:guide id="36" pos="3960" userDrawn="1">
          <p15:clr>
            <a:srgbClr val="547EBF"/>
          </p15:clr>
        </p15:guide>
        <p15:guide id="37" pos="3720" userDrawn="1">
          <p15:clr>
            <a:srgbClr val="547EBF"/>
          </p15:clr>
        </p15:guide>
        <p15:guide id="38" pos="2112" userDrawn="1">
          <p15:clr>
            <a:srgbClr val="547EBF"/>
          </p15:clr>
        </p15:guide>
        <p15:guide id="39" pos="1848" userDrawn="1">
          <p15:clr>
            <a:srgbClr val="547EBF"/>
          </p15:clr>
        </p15:guide>
        <p15:guide id="40" pos="5568" userDrawn="1">
          <p15:clr>
            <a:srgbClr val="547EBF"/>
          </p15:clr>
        </p15:guide>
        <p15:guide id="41" pos="5832" userDrawn="1">
          <p15:clr>
            <a:srgbClr val="547EBF"/>
          </p15:clr>
        </p15:guide>
        <p15:guide id="42" pos="4968" userDrawn="1">
          <p15:clr>
            <a:srgbClr val="9FCC3B"/>
          </p15:clr>
        </p15:guide>
        <p15:guide id="43" pos="5208" userDrawn="1">
          <p15:clr>
            <a:srgbClr val="9FCC3B"/>
          </p15:clr>
        </p15:guide>
        <p15:guide id="44" pos="2712" userDrawn="1">
          <p15:clr>
            <a:srgbClr val="9FCC3B"/>
          </p15:clr>
        </p15:guide>
        <p15:guide id="45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068D447-28D3-4F5F-B2DC-FD67E9015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2639" y="5022375"/>
            <a:ext cx="4636800" cy="159678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uk-UA" sz="4500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У </a:t>
            </a:r>
            <a:r>
              <a:rPr lang="uk-UA" sz="4500" b="1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душі немає віку</a:t>
            </a:r>
            <a:r>
              <a:rPr lang="uk-UA" sz="4500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, і </a:t>
            </a:r>
            <a:r>
              <a:rPr lang="uk-UA" sz="4500" b="1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я не розумію</a:t>
            </a:r>
            <a:r>
              <a:rPr lang="uk-UA" sz="4500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, чому </a:t>
            </a:r>
            <a:r>
              <a:rPr lang="uk-UA" sz="4500" b="1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нас</a:t>
            </a:r>
            <a:r>
              <a:rPr lang="uk-UA" sz="4500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 так </a:t>
            </a:r>
            <a:r>
              <a:rPr lang="uk-UA" sz="4500" b="1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турбує біг часу</a:t>
            </a:r>
            <a:r>
              <a:rPr lang="uk-UA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Mistral" panose="03090702030407020403" pitchFamily="66" charset="0"/>
              </a:rPr>
              <a:t>. </a:t>
            </a:r>
          </a:p>
          <a:p>
            <a:pPr algn="r"/>
            <a:r>
              <a:rPr lang="uk-UA" dirty="0" smtClean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Segoe Print" panose="02000600000000000000" pitchFamily="2" charset="0"/>
              </a:rPr>
              <a:t>Пауло Коельо</a:t>
            </a:r>
            <a:endParaRPr lang="uk-UA" dirty="0">
              <a:solidFill>
                <a:schemeClr val="tx1">
                  <a:lumMod val="95000"/>
                  <a:lumOff val="5000"/>
                  <a:alpha val="6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9751" y="327541"/>
            <a:ext cx="51411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>
                <a:latin typeface="Gabriola" panose="04040605051002020D02" pitchFamily="82" charset="0"/>
              </a:rPr>
              <a:t>ПСИХОЛОГІЯ СТАРІНННЯ</a:t>
            </a:r>
            <a:endParaRPr lang="ru-RU" sz="4400" b="1" dirty="0">
              <a:latin typeface="Gabriola" panose="04040605051002020D02" pitchFamily="82" charset="0"/>
            </a:endParaRPr>
          </a:p>
        </p:txBody>
      </p:sp>
      <p:pic>
        <p:nvPicPr>
          <p:cNvPr id="1026" name="Picture 2" descr="https://fs02.vseosvita.ua/02003oxq-077f/008-0x0.jpg?t=5ce0d7fbc4a6a99ec07c977bf116048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7" t="55150" r="40508" b="8631"/>
          <a:stretch/>
        </p:blipFill>
        <p:spPr bwMode="auto">
          <a:xfrm>
            <a:off x="464025" y="1269240"/>
            <a:ext cx="6145414" cy="3555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 Placeholder 49">
            <a:extLst>
              <a:ext uri="{FF2B5EF4-FFF2-40B4-BE49-F238E27FC236}">
                <a16:creationId xmlns:a16="http://schemas.microsoft.com/office/drawing/2014/main" id="{BC4462F5-98AF-457A-94DC-C44EA8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88967" y="259921"/>
            <a:ext cx="4204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cap="all" dirty="0" smtClean="0">
                <a:latin typeface="Gabriola" panose="04040605051002020D02" pitchFamily="82" charset="0"/>
              </a:rPr>
              <a:t>Особливості Небажаної старості</a:t>
            </a:r>
            <a:endParaRPr lang="ru-RU" sz="2400" b="1" cap="all" dirty="0">
              <a:latin typeface="Gabriola" panose="04040605051002020D02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8967" y="926122"/>
            <a:ext cx="304442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ОДИНОКІСТЬ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ЗАМКНУТІСТЬ В СОБІ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ЕГОЇЗМ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НЕТЕРПЛЯЧІСТЬ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ОБРАЗЛИВІСТЬ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ПОРУШЕННЯ ЧУЖИХ КОРДОНІВ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ГОРДИНЯ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АПАТИЧНІСТЬ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НЕОХАЙНІСТЬ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БУРКОТЛИВІСТЬ</a:t>
            </a:r>
          </a:p>
        </p:txBody>
      </p:sp>
      <p:pic>
        <p:nvPicPr>
          <p:cNvPr id="9218" name="Picture 2" descr="Влітку ми робимо це навіть двічі на день. Звичка, яка пришвидшує старість —  Радіо ТРЕ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622" y="3067688"/>
            <a:ext cx="3970422" cy="265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27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9">
            <a:extLst>
              <a:ext uri="{FF2B5EF4-FFF2-40B4-BE49-F238E27FC236}">
                <a16:creationId xmlns:a16="http://schemas.microsoft.com/office/drawing/2014/main" id="{0679DDAB-7BC8-4DE8-97CF-665B6F732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977" y="1102131"/>
            <a:ext cx="66855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Юрій Василенко  –  киянин. Він двічі потрапив до Книги рекордів України як скелелаз: у віці 75 та 80 років</a:t>
            </a:r>
            <a:endParaRPr lang="uk-UA" sz="2800" b="1" dirty="0">
              <a:latin typeface="Gabriola" panose="04040605051002020D02" pitchFamily="8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94072" y="2168414"/>
            <a:ext cx="4993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Бет Кальман, 83 роки, стає в дханурасану</a:t>
            </a:r>
            <a:endParaRPr lang="uk-UA" sz="2800" b="1" dirty="0">
              <a:latin typeface="Gabriola" panose="04040605051002020D02" pitchFamily="82" charset="0"/>
            </a:endParaRPr>
          </a:p>
        </p:txBody>
      </p:sp>
      <p:pic>
        <p:nvPicPr>
          <p:cNvPr id="8198" name="Picture 6" descr="Жінки за 70, які вражають успіхами - фото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072" y="2763670"/>
            <a:ext cx="5221203" cy="359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www.nta.ua/wp-content/uploads/2021/09/yurij-vasylenko-nagorod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54" y="2242799"/>
            <a:ext cx="381000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654802" y="276931"/>
            <a:ext cx="75296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cap="all" dirty="0" smtClean="0">
                <a:solidFill>
                  <a:srgbClr val="000000"/>
                </a:solidFill>
                <a:latin typeface="Gabriola" panose="04040605051002020D02" pitchFamily="82" charset="0"/>
              </a:rPr>
              <a:t>Знайти своє призначення можна у будь-якому віці</a:t>
            </a:r>
            <a:endParaRPr lang="uk-UA" sz="2800" b="1" cap="all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91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9">
            <a:extLst>
              <a:ext uri="{FF2B5EF4-FFF2-40B4-BE49-F238E27FC236}">
                <a16:creationId xmlns:a16="http://schemas.microsoft.com/office/drawing/2014/main" id="{0679DDAB-7BC8-4DE8-97CF-665B6F732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863" y="569868"/>
            <a:ext cx="66855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Кармен Делль'Орефіче, 84 роки, позує для обкладинок</a:t>
            </a:r>
            <a:endParaRPr lang="uk-UA" sz="2800" b="1" dirty="0">
              <a:latin typeface="Gabriola" panose="04040605051002020D02" pitchFamily="82" charset="0"/>
            </a:endParaRPr>
          </a:p>
        </p:txBody>
      </p:sp>
      <p:pic>
        <p:nvPicPr>
          <p:cNvPr id="8196" name="Picture 4" descr="Жінки за 70, які вражають успіхами - фото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48" y="1193721"/>
            <a:ext cx="4736432" cy="323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27678" y="281200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b="1" dirty="0" smtClean="0">
                <a:latin typeface="Gabriola" panose="04040605051002020D02" pitchFamily="82" charset="0"/>
              </a:rPr>
              <a:t>100-річний Хал Ласко майстерно малює картини на комп’ютері в програмі Paint</a:t>
            </a:r>
            <a:endParaRPr lang="uk-UA" sz="2800" b="1" dirty="0">
              <a:latin typeface="Gabriola" panose="04040605051002020D02" pitchFamily="82" charset="0"/>
            </a:endParaRPr>
          </a:p>
        </p:txBody>
      </p:sp>
      <p:pic>
        <p:nvPicPr>
          <p:cNvPr id="16386" name="Picture 2" descr="https://www.nta.ua/wp-content/uploads/2021/09/halu-lask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625" y="3846850"/>
            <a:ext cx="5081227" cy="284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32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78" y="320660"/>
            <a:ext cx="4639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Рут Флауерс, до 75 років запалювала танцпол</a:t>
            </a:r>
            <a:endParaRPr lang="uk-UA" sz="2400" dirty="0">
              <a:latin typeface="Gabriola" panose="04040605051002020D02" pitchFamily="82" charset="0"/>
            </a:endParaRPr>
          </a:p>
        </p:txBody>
      </p:sp>
      <p:pic>
        <p:nvPicPr>
          <p:cNvPr id="11266" name="Picture 2" descr="Жінки за 70, які вражають успіхами - фото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63" y="804193"/>
            <a:ext cx="3849270" cy="242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62056" y="2138828"/>
            <a:ext cx="5386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Робер Маршан, найстарший велосипедист планети, помер у віці 109 років</a:t>
            </a:r>
            <a:endParaRPr lang="uk-UA" sz="2400" dirty="0">
              <a:latin typeface="Gabriola" panose="04040605051002020D02" pitchFamily="82" charset="0"/>
            </a:endParaRPr>
          </a:p>
        </p:txBody>
      </p:sp>
      <p:pic>
        <p:nvPicPr>
          <p:cNvPr id="11270" name="Picture 6" descr="Робер Маршан, старейший велосипедист планеты, скончался в возрасте 109 л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3229234"/>
            <a:ext cx="4598341" cy="318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78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41369" y="2043293"/>
            <a:ext cx="4342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Бедді Вінкл, 86 років, рекламує купальники</a:t>
            </a:r>
            <a:endParaRPr lang="uk-UA" sz="2400" dirty="0">
              <a:latin typeface="Gabriola" panose="04040605051002020D02" pitchFamily="82" charset="0"/>
            </a:endParaRPr>
          </a:p>
        </p:txBody>
      </p:sp>
      <p:pic>
        <p:nvPicPr>
          <p:cNvPr id="11268" name="Picture 4" descr="Жінки за 70, які вражають успіхами - фото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019" y="2810873"/>
            <a:ext cx="3669557" cy="366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3164" y="38131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b="1" dirty="0" smtClean="0">
                <a:latin typeface="Gabriola" panose="04040605051002020D02" pitchFamily="82" charset="0"/>
              </a:rPr>
              <a:t>90-річний ветеран із США Берт Блевенс зумів здійснити подорож на триколісному велосипеді чотирма штатами. Чоловік витратив на мандрівку рівно місяць.</a:t>
            </a:r>
            <a:endParaRPr lang="uk-UA" sz="2400" b="1" dirty="0">
              <a:latin typeface="Gabriola" panose="04040605051002020D02" pitchFamily="82" charset="0"/>
            </a:endParaRPr>
          </a:p>
        </p:txBody>
      </p:sp>
      <p:pic>
        <p:nvPicPr>
          <p:cNvPr id="15362" name="Picture 2" descr="https://www.nta.ua/wp-content/uploads/2021/09/veteran-iz-ssha-bert-bleve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64" y="1841604"/>
            <a:ext cx="5545481" cy="296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32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508" y="404504"/>
            <a:ext cx="46667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err="1" smtClean="0">
                <a:solidFill>
                  <a:srgbClr val="000000"/>
                </a:solidFill>
                <a:latin typeface="Gabriola" panose="04040605051002020D02" pitchFamily="82" charset="0"/>
              </a:rPr>
              <a:t>Уіллі</a:t>
            </a:r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 Мерфі, 78 років, витискає 100 кг</a:t>
            </a:r>
            <a:endParaRPr lang="uk-UA" sz="2800" dirty="0">
              <a:latin typeface="Gabriola" panose="04040605051002020D02" pitchFamily="82" charset="0"/>
            </a:endParaRPr>
          </a:p>
        </p:txBody>
      </p:sp>
      <p:pic>
        <p:nvPicPr>
          <p:cNvPr id="13314" name="Picture 2" descr="Жінки за 70, які вражають успіхами - фото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08" y="927724"/>
            <a:ext cx="4760874" cy="318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68754" y="1224465"/>
            <a:ext cx="60590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Василь Ототюк –  80-річний киянин, який встановив унікальний рекорд: пенсіонер безперервно читав поезії напам’ять упродовж 11 годин 39 хвилин без жодної заминки</a:t>
            </a:r>
            <a:endParaRPr lang="uk-UA" sz="2800" dirty="0">
              <a:latin typeface="Gabriola" panose="04040605051002020D02" pitchFamily="82" charset="0"/>
            </a:endParaRPr>
          </a:p>
        </p:txBody>
      </p:sp>
      <p:pic>
        <p:nvPicPr>
          <p:cNvPr id="13318" name="Picture 6" descr="https://www.nta.ua/wp-content/uploads/2021/09/vasyl-ototyu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842" y="3311287"/>
            <a:ext cx="4355911" cy="326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4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508" y="404504"/>
            <a:ext cx="66950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Юїтіро Міура – японський альпініст, що підкорив Еверест в 80 років. Це був світовий рекорд.</a:t>
            </a:r>
            <a:endParaRPr lang="uk-UA" sz="2800" dirty="0">
              <a:latin typeface="Gabriola" panose="04040605051002020D02" pitchFamily="8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0898" y="2630185"/>
            <a:ext cx="6014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Джин Вудс, 75 років, працює </a:t>
            </a:r>
            <a:r>
              <a:rPr lang="uk-UA" sz="2800" b="1" dirty="0" err="1" smtClean="0">
                <a:solidFill>
                  <a:srgbClr val="000000"/>
                </a:solidFill>
                <a:latin typeface="Gabriola" panose="04040605051002020D02" pitchFamily="82" charset="0"/>
              </a:rPr>
              <a:t>фешн</a:t>
            </a:r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-консультантом</a:t>
            </a:r>
            <a:endParaRPr lang="uk-UA" sz="2800" dirty="0">
              <a:latin typeface="Gabriola" panose="04040605051002020D02" pitchFamily="82" charset="0"/>
            </a:endParaRPr>
          </a:p>
        </p:txBody>
      </p:sp>
      <p:pic>
        <p:nvPicPr>
          <p:cNvPr id="13316" name="Picture 4" descr="Жінки за 70, які вражають успіхами - фото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757" y="3239921"/>
            <a:ext cx="57150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508" y="1548770"/>
            <a:ext cx="47625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37152" y="156381"/>
            <a:ext cx="4940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Жаклін Мердок, 80 років, рекламує Lanvin</a:t>
            </a:r>
            <a:endParaRPr lang="uk-UA" sz="2800" dirty="0">
              <a:latin typeface="Gabriola" panose="04040605051002020D02" pitchFamily="82" charset="0"/>
            </a:endParaRPr>
          </a:p>
        </p:txBody>
      </p:sp>
      <p:pic>
        <p:nvPicPr>
          <p:cNvPr id="12290" name="Picture 2" descr="Жінки за 70, які вражають успіхами - фото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15" y="679601"/>
            <a:ext cx="6018662" cy="597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34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5081" y="159939"/>
            <a:ext cx="79450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000000"/>
                </a:solidFill>
                <a:latin typeface="Gabriola" panose="04040605051002020D02" pitchFamily="82" charset="0"/>
              </a:rPr>
              <a:t>Одеські пенсіонери встановили рекорд з гри в Counter-Strike. Команда «Молода гвардія» стала найстаршою в Україні. За словами керівниці Національного реєстру рекордів України Лани Вєтрової, найстаршому гравцю команди “Молода Гвардія” 78 років, а наймолодшому – 66.</a:t>
            </a:r>
            <a:endParaRPr lang="uk-UA" sz="2400" dirty="0">
              <a:latin typeface="Gabriola" panose="04040605051002020D02" pitchFamily="82" charset="0"/>
            </a:endParaRPr>
          </a:p>
        </p:txBody>
      </p:sp>
      <p:pic>
        <p:nvPicPr>
          <p:cNvPr id="17410" name="Picture 2" descr="https://www.nta.ua/wp-content/uploads/2021/09/deski-pensionery-vstanovyly-rekord-ukrayiny-z-gry-v-counter-stri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65" y="2060788"/>
            <a:ext cx="99060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53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49">
            <a:extLst>
              <a:ext uri="{FF2B5EF4-FFF2-40B4-BE49-F238E27FC236}">
                <a16:creationId xmlns:a16="http://schemas.microsoft.com/office/drawing/2014/main" id="{7664B428-9BC3-4DBA-A039-5DCE1AC9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  <a:ln>
            <a:noFill/>
          </a:ln>
        </p:spPr>
        <p:txBody>
          <a:bodyPr/>
          <a:lstStyle/>
          <a:p>
            <a:fld id="{D39607A7-8386-47DB-8578-DDEDD194E5D4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6562" y="300251"/>
            <a:ext cx="35438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030303"/>
                </a:solidFill>
                <a:latin typeface="Gabriola" panose="04040605051002020D02" pitchFamily="82" charset="0"/>
              </a:rPr>
              <a:t>Це лише деякі історії, які привернули нашу увагу. </a:t>
            </a:r>
          </a:p>
          <a:p>
            <a:r>
              <a:rPr lang="uk-UA" sz="2400" b="1" dirty="0" smtClean="0">
                <a:solidFill>
                  <a:srgbClr val="030303"/>
                </a:solidFill>
                <a:latin typeface="Gabriola" panose="04040605051002020D02" pitchFamily="82" charset="0"/>
              </a:rPr>
              <a:t>Насправді їх безліч, одразу всіх не осягнеш. </a:t>
            </a:r>
          </a:p>
          <a:p>
            <a:endParaRPr lang="uk-UA" sz="2400" b="1" dirty="0" smtClean="0">
              <a:solidFill>
                <a:srgbClr val="030303"/>
              </a:solidFill>
              <a:latin typeface="Gabriola" panose="04040605051002020D02" pitchFamily="82" charset="0"/>
            </a:endParaRPr>
          </a:p>
          <a:p>
            <a:r>
              <a:rPr lang="uk-UA" sz="2400" b="1" u="sng" dirty="0" smtClean="0">
                <a:solidFill>
                  <a:srgbClr val="030303"/>
                </a:solidFill>
                <a:latin typeface="Gabriola" panose="04040605051002020D02" pitchFamily="82" charset="0"/>
              </a:rPr>
              <a:t>Завдання до теми:</a:t>
            </a:r>
          </a:p>
          <a:p>
            <a:endParaRPr lang="uk-UA" sz="2400" b="1" dirty="0" smtClean="0">
              <a:solidFill>
                <a:srgbClr val="030303"/>
              </a:solidFill>
              <a:latin typeface="Gabriola" panose="04040605051002020D02" pitchFamily="82" charset="0"/>
            </a:endParaRPr>
          </a:p>
          <a:p>
            <a:r>
              <a:rPr lang="uk-UA" sz="2400" b="1" dirty="0" smtClean="0">
                <a:solidFill>
                  <a:srgbClr val="030303"/>
                </a:solidFill>
                <a:latin typeface="Gabriola" panose="04040605051002020D02" pitchFamily="82" charset="0"/>
              </a:rPr>
              <a:t>Якщо вам відомі історії про натхненну старість – напишіть про цю людину.</a:t>
            </a:r>
          </a:p>
          <a:p>
            <a:r>
              <a:rPr lang="uk-UA" sz="2400" b="1" dirty="0" smtClean="0">
                <a:solidFill>
                  <a:srgbClr val="030303"/>
                </a:solidFill>
                <a:latin typeface="Gabriola" panose="04040605051002020D02" pitchFamily="82" charset="0"/>
              </a:rPr>
              <a:t>Або напишіть есе про одного з відомих українських  діячів похилого віку:</a:t>
            </a:r>
          </a:p>
          <a:p>
            <a:r>
              <a:rPr lang="uk-UA" sz="2400" b="1" dirty="0" smtClean="0">
                <a:solidFill>
                  <a:srgbClr val="030303"/>
                </a:solidFill>
                <a:latin typeface="Gabriola" panose="04040605051002020D02" pitchFamily="82" charset="0"/>
              </a:rPr>
              <a:t>Борис Патон</a:t>
            </a:r>
          </a:p>
          <a:p>
            <a:r>
              <a:rPr lang="uk-UA" sz="2400" b="1" dirty="0" smtClean="0">
                <a:solidFill>
                  <a:srgbClr val="030303"/>
                </a:solidFill>
                <a:latin typeface="Gabriola" panose="04040605051002020D02" pitchFamily="82" charset="0"/>
              </a:rPr>
              <a:t>Микола Амосов</a:t>
            </a:r>
          </a:p>
          <a:p>
            <a:r>
              <a:rPr lang="uk-UA" sz="2400" b="1" dirty="0" smtClean="0">
                <a:solidFill>
                  <a:srgbClr val="030303"/>
                </a:solidFill>
                <a:latin typeface="Gabriola" panose="04040605051002020D02" pitchFamily="82" charset="0"/>
              </a:rPr>
              <a:t>Ліна Костенко</a:t>
            </a:r>
          </a:p>
          <a:p>
            <a:r>
              <a:rPr lang="uk-UA" sz="2400" b="1" dirty="0" smtClean="0">
                <a:solidFill>
                  <a:srgbClr val="030303"/>
                </a:solidFill>
                <a:latin typeface="Gabriola" panose="04040605051002020D02" pitchFamily="82" charset="0"/>
              </a:rPr>
              <a:t>Віталій Іващенко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805" y="521245"/>
            <a:ext cx="7232034" cy="406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09567CC5-9835-41E1-8AE6-687543088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>
            <a:normAutofit/>
          </a:bodyPr>
          <a:lstStyle/>
          <a:p>
            <a:fld id="{D39607A7-8386-47DB-8578-DDEDD194E5D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6C100-1414-DC9B-D700-CAB0E17078D5}"/>
              </a:ext>
            </a:extLst>
          </p:cNvPr>
          <p:cNvSpPr txBox="1"/>
          <p:nvPr/>
        </p:nvSpPr>
        <p:spPr>
          <a:xfrm>
            <a:off x="198615" y="3674658"/>
            <a:ext cx="46797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i="0" dirty="0" smtClean="0">
                <a:effectLst/>
                <a:latin typeface="Gabriola" panose="04040605051002020D02" pitchFamily="82" charset="0"/>
              </a:rPr>
              <a:t>Після 60 років поступово приходить усвідомлення соціального відчуження похилих людей від наступних поколінь, яке переживається хворобливо, особливо в тих суспільствах, у яких немає необхідної соціальної підтримки старості.</a:t>
            </a:r>
            <a:endParaRPr lang="uk-UA" sz="2400" b="1" dirty="0">
              <a:latin typeface="Gabriola" panose="04040605051002020D02" pitchFamily="8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616" y="696035"/>
            <a:ext cx="46797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 smtClean="0">
                <a:latin typeface="Gabriola" panose="04040605051002020D02" pitchFamily="82" charset="0"/>
              </a:rPr>
              <a:t>На даний момент з</a:t>
            </a:r>
            <a:r>
              <a:rPr lang="uk-UA" sz="2400" b="1" dirty="0" smtClean="0">
                <a:latin typeface="Gabriola" panose="04040605051002020D02" pitchFamily="82" charset="0"/>
              </a:rPr>
              <a:t>агальноприйнятим </a:t>
            </a:r>
            <a:r>
              <a:rPr lang="uk-UA" sz="2400" b="1" dirty="0" smtClean="0">
                <a:latin typeface="Gabriola" panose="04040605051002020D02" pitchFamily="82" charset="0"/>
              </a:rPr>
              <a:t>є те, що процес старіння – це тривалий процес, повноцінний етап розвитку, як дитинство, молодість, зрілість що має свої вікові задачі та можливості самовираження.</a:t>
            </a:r>
            <a:endParaRPr lang="uk-UA" sz="2400" b="1" dirty="0">
              <a:latin typeface="Gabriola" panose="04040605051002020D02" pitchFamily="82" charset="0"/>
            </a:endParaRPr>
          </a:p>
        </p:txBody>
      </p:sp>
      <p:pic>
        <p:nvPicPr>
          <p:cNvPr id="2054" name="Picture 6" descr="Культура старіти, або Як красиво постаріти - Людина і Церква - новини  Православ'я - Спілка православних журналіст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352" y="1119117"/>
            <a:ext cx="7058016" cy="4334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lide Number Placeholder 49">
            <a:extLst>
              <a:ext uri="{FF2B5EF4-FFF2-40B4-BE49-F238E27FC236}">
                <a16:creationId xmlns:a16="http://schemas.microsoft.com/office/drawing/2014/main" id="{64086F3C-129F-4A29-A09C-7700661E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91412" y="464024"/>
            <a:ext cx="2491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latin typeface="Gabriola" panose="04040605051002020D02" pitchFamily="82" charset="0"/>
              </a:rPr>
              <a:t>ВИДИ СТАРОСТІ</a:t>
            </a:r>
            <a:endParaRPr lang="ru-RU" sz="3200" b="1" dirty="0">
              <a:latin typeface="Gabriola" panose="04040605051002020D02" pitchFamily="8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015" y="1202487"/>
            <a:ext cx="5737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b="1" dirty="0" smtClean="0">
                <a:latin typeface="Gabriola" panose="04040605051002020D02" pitchFamily="82" charset="0"/>
              </a:rPr>
              <a:t>хронологічна (кількість фактично прожитих років)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b="1" dirty="0">
                <a:latin typeface="Gabriola" panose="04040605051002020D02" pitchFamily="82" charset="0"/>
              </a:rPr>
              <a:t>ф</a:t>
            </a:r>
            <a:r>
              <a:rPr lang="uk-UA" sz="2400" b="1" dirty="0" smtClean="0">
                <a:latin typeface="Gabriola" panose="04040605051002020D02" pitchFamily="82" charset="0"/>
              </a:rPr>
              <a:t>ізіологічна (стан здоров’я, сукупність соматичних відхилень організму)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b="1" dirty="0">
                <a:latin typeface="Gabriola" panose="04040605051002020D02" pitchFamily="82" charset="0"/>
              </a:rPr>
              <a:t>п</a:t>
            </a:r>
            <a:r>
              <a:rPr lang="uk-UA" sz="2400" b="1" dirty="0" smtClean="0">
                <a:latin typeface="Gabriola" panose="04040605051002020D02" pitchFamily="82" charset="0"/>
              </a:rPr>
              <a:t>сихологічна (самовідчуття людиною свого місця в віковій структурі)</a:t>
            </a:r>
            <a:endParaRPr lang="uk-UA" sz="2400" b="1" dirty="0">
              <a:latin typeface="Gabriola" panose="04040605051002020D02" pitchFamily="82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b="1" dirty="0">
                <a:latin typeface="Gabriola" panose="04040605051002020D02" pitchFamily="82" charset="0"/>
              </a:rPr>
              <a:t>с</a:t>
            </a:r>
            <a:r>
              <a:rPr lang="uk-UA" sz="2400" b="1" dirty="0" smtClean="0">
                <a:latin typeface="Gabriola" panose="04040605051002020D02" pitchFamily="82" charset="0"/>
              </a:rPr>
              <a:t>оціальна (сукупність усіх зазначених видів)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73587" y="4787940"/>
            <a:ext cx="4171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похилий вік (60-75 років)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старечий вік (75-90 років)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довголіття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(старше 90 років).</a:t>
            </a:r>
            <a:endPara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Gabriola" panose="04040605051002020D02" pitchFamily="8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91412" y="4018499"/>
            <a:ext cx="28696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cap="all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Процес старіння</a:t>
            </a:r>
          </a:p>
        </p:txBody>
      </p:sp>
    </p:spTree>
    <p:extLst>
      <p:ext uri="{BB962C8B-B14F-4D97-AF65-F5344CB8AC3E}">
        <p14:creationId xmlns:p14="http://schemas.microsoft.com/office/powerpoint/2010/main" val="327873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 Placeholder 49">
            <a:extLst>
              <a:ext uri="{FF2B5EF4-FFF2-40B4-BE49-F238E27FC236}">
                <a16:creationId xmlns:a16="http://schemas.microsoft.com/office/drawing/2014/main" id="{BC4462F5-98AF-457A-94DC-C44EA8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5743" y="427967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Helvetica Neue"/>
              </a:rPr>
              <a:t>•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29553" y="3846076"/>
            <a:ext cx="66601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333333"/>
                </a:solidFill>
                <a:latin typeface="Gabriola" panose="04040605051002020D02" pitchFamily="82" charset="0"/>
              </a:rPr>
              <a:t>Старість – явище у більшій мірі соціальне, ніж фізичне, </a:t>
            </a:r>
            <a:r>
              <a:rPr lang="uk-UA" sz="2400" b="1" dirty="0" smtClean="0">
                <a:solidFill>
                  <a:srgbClr val="333333"/>
                </a:solidFill>
                <a:latin typeface="Gabriola" panose="04040605051002020D02" pitchFamily="82" charset="0"/>
              </a:rPr>
              <a:t>оскільки фізіологічний і </a:t>
            </a:r>
            <a:r>
              <a:rPr lang="uk-UA" sz="2400" b="1" dirty="0" smtClean="0">
                <a:solidFill>
                  <a:srgbClr val="333333"/>
                </a:solidFill>
                <a:latin typeface="Gabriola" panose="04040605051002020D02" pitchFamily="82" charset="0"/>
              </a:rPr>
              <a:t>психологічний розвиток продовжується і в старості.  </a:t>
            </a:r>
          </a:p>
          <a:p>
            <a:pPr algn="just"/>
            <a:endParaRPr lang="uk-UA" sz="2400" b="1" dirty="0" smtClean="0">
              <a:solidFill>
                <a:srgbClr val="333333"/>
              </a:solidFill>
              <a:latin typeface="Gabriola" panose="04040605051002020D02" pitchFamily="82" charset="0"/>
            </a:endParaRPr>
          </a:p>
          <a:p>
            <a:pPr algn="just"/>
            <a:r>
              <a:rPr lang="uk-UA" sz="2400" b="1" dirty="0" smtClean="0">
                <a:solidFill>
                  <a:srgbClr val="333333"/>
                </a:solidFill>
                <a:latin typeface="Gabriola" panose="04040605051002020D02" pitchFamily="82" charset="0"/>
              </a:rPr>
              <a:t>Людина в особистісному плані переживає психосоціальний конфлікт, кризу відчаю, потребу у спогадах.</a:t>
            </a:r>
          </a:p>
        </p:txBody>
      </p:sp>
      <p:pic>
        <p:nvPicPr>
          <p:cNvPr id="3074" name="Picture 2" descr="Старіти феєрично: вчені знайшли умова щасливої старост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341" y="976656"/>
            <a:ext cx="3798532" cy="252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79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891284" y="1388743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3200" b="1" cap="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Основне новоутворення старості</a:t>
            </a:r>
          </a:p>
          <a:p>
            <a:pPr algn="just"/>
            <a:endParaRPr lang="uk-UA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Gabriola" panose="04040605051002020D02" pitchFamily="82" charset="0"/>
            </a:endParaRPr>
          </a:p>
          <a:p>
            <a:pPr algn="just"/>
            <a:endParaRPr lang="uk-UA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Gabriola" panose="04040605051002020D02" pitchFamily="82" charset="0"/>
            </a:endParaRPr>
          </a:p>
          <a:p>
            <a:pPr algn="just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Е. Еріксон вважає мудрість як форму незалежних і</a:t>
            </a:r>
            <a:b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</a:br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в той же час активних взаємостосунків людини з</a:t>
            </a:r>
            <a:b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</a:br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власним життям, яке вже обмежується смертю.</a:t>
            </a:r>
            <a:b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</a:br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Мудрість характеризується зрілістю розуму,</a:t>
            </a:r>
            <a:b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</a:br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ретельним обмірковуванням суджень, глибоким</a:t>
            </a:r>
            <a:b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</a:br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всезагальним розумінням.</a:t>
            </a:r>
            <a:endParaRPr lang="uk-UA" sz="2800" b="1" dirty="0">
              <a:solidFill>
                <a:schemeClr val="tx1">
                  <a:lumMod val="95000"/>
                  <a:lumOff val="5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4100" name="Picture 4" descr="Щаслива старість - Богдан Стасюк / olgastasyuk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89" y="382137"/>
            <a:ext cx="5233916" cy="280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Вчені зі Швейцарії відкрили ключову причину старінн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2" y="3548418"/>
            <a:ext cx="5233063" cy="309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1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 Placeholder 49">
            <a:extLst>
              <a:ext uri="{FF2B5EF4-FFF2-40B4-BE49-F238E27FC236}">
                <a16:creationId xmlns:a16="http://schemas.microsoft.com/office/drawing/2014/main" id="{BC4462F5-98AF-457A-94DC-C44EA8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70000" y="401050"/>
            <a:ext cx="100076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cap="al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Перебудова мотиваційної сфери</a:t>
            </a:r>
          </a:p>
          <a:p>
            <a:pPr algn="just"/>
            <a:endParaRPr lang="uk-UA" sz="3600" b="1" cap="all" dirty="0" smtClean="0">
              <a:solidFill>
                <a:schemeClr val="tx1">
                  <a:lumMod val="95000"/>
                  <a:lumOff val="5000"/>
                </a:schemeClr>
              </a:solidFill>
              <a:latin typeface="Gabriola" panose="04040605051002020D02" pitchFamily="82" charset="0"/>
            </a:endParaRPr>
          </a:p>
          <a:p>
            <a:pPr algn="just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Основними потребами стають тілесні потреби</a:t>
            </a:r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, потреба </a:t>
            </a:r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в безпеці та надійності. </a:t>
            </a:r>
          </a:p>
          <a:p>
            <a:pPr algn="just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Люди похилого віку не будують довготривалі плани – це пов’язано із загальними змінами часової життєвої перспективи. </a:t>
            </a:r>
          </a:p>
          <a:p>
            <a:pPr algn="just"/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Змінюється психологічний </a:t>
            </a:r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час, </a:t>
            </a:r>
            <a:r>
              <a:rPr lang="uk-U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більшого значення набуває життя сьогодення та спогади про минуле, ніж майбутнє.</a:t>
            </a:r>
            <a:endParaRPr lang="uk-UA" sz="2800" b="1" dirty="0">
              <a:solidFill>
                <a:schemeClr val="tx1">
                  <a:lumMod val="95000"/>
                  <a:lumOff val="5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5122" name="Picture 2" descr="Для британської молоді старість настає у 32 роки, для літніх людей – у 52 -  iPress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682" y="3694259"/>
            <a:ext cx="3471348" cy="298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08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 Placeholder 49">
            <a:extLst>
              <a:ext uri="{FF2B5EF4-FFF2-40B4-BE49-F238E27FC236}">
                <a16:creationId xmlns:a16="http://schemas.microsoft.com/office/drawing/2014/main" id="{BC4462F5-98AF-457A-94DC-C44EA8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E12D4-1E19-6921-64CB-9B305B3BD5EF}"/>
              </a:ext>
            </a:extLst>
          </p:cNvPr>
          <p:cNvSpPr txBox="1"/>
          <p:nvPr/>
        </p:nvSpPr>
        <p:spPr>
          <a:xfrm>
            <a:off x="5732059" y="402278"/>
            <a:ext cx="6296167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1" i="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Провідна діяльність в старості</a:t>
            </a:r>
          </a:p>
          <a:p>
            <a:pPr algn="just"/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П</a:t>
            </a: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оєднання </a:t>
            </a: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різних видів діяльності, вона не має загального визначення. Це – особлива внутрішня діяльність, спрямована на прийняття свого життєвого шляху. </a:t>
            </a:r>
          </a:p>
          <a:p>
            <a:pPr algn="just"/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Є два шляхи в старості: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плідна старість, коли людина сприймає свій життєвий шлях позитивно, з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дорова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старість – це поступове завершення,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продовження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задач експансії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життя</a:t>
            </a: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хвороблива старість – коли людина не сприймає свій життєвий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шлях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,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відмова від життя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та бурхливе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хворобливе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продовження негативного сприйняття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себе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</a:rPr>
              <a:t>. </a:t>
            </a:r>
            <a:endPara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6146" name="Picture 2" descr="старість Archives – Шляхта не працює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05" y="124376"/>
            <a:ext cx="3406490" cy="203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Що відбувається з нашим організмом під час старіння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54" y="2312234"/>
            <a:ext cx="3835659" cy="215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Соціальна геронтологія | Навчальні матеріали з психології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58" y="4625955"/>
            <a:ext cx="3188126" cy="212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57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F6529A-E6A7-0E8D-5D63-00CAEBCB41EF}"/>
              </a:ext>
            </a:extLst>
          </p:cNvPr>
          <p:cNvSpPr txBox="1"/>
          <p:nvPr/>
        </p:nvSpPr>
        <p:spPr>
          <a:xfrm>
            <a:off x="342900" y="710337"/>
            <a:ext cx="60960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1" i="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Типологія старості </a:t>
            </a:r>
          </a:p>
          <a:p>
            <a:pPr algn="just"/>
            <a:endParaRPr lang="uk-UA" sz="2800" b="1" i="0" cap="all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Gabriola" panose="04040605051002020D02" pitchFamily="82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Перший тип – конструктивне ставлення до світу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Другий тип – залежне ставлення до світу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Третій тип – захисне ставлення до світу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Четвертий тип – ворожість до оточення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Gabriola" panose="04040605051002020D02" pitchFamily="82" charset="0"/>
              </a:rPr>
              <a:t>П’ятий тип – вороже ставлення до себе</a:t>
            </a:r>
            <a:endPara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7170" name="Picture 2" descr="Коли починається старість: хронічний та біологічний вік - НОВИНИ  КІРОВОГРАДЩИ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444" y="186472"/>
            <a:ext cx="47625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Як уповільнити старіння: що таке синдром старечої астенії і як з ним  боротися? - На пенси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" t="7475" r="8507" b="6731"/>
          <a:stretch/>
        </p:blipFill>
        <p:spPr bwMode="auto">
          <a:xfrm>
            <a:off x="6747445" y="3265443"/>
            <a:ext cx="4771266" cy="314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73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 Placeholder 49">
            <a:extLst>
              <a:ext uri="{FF2B5EF4-FFF2-40B4-BE49-F238E27FC236}">
                <a16:creationId xmlns:a16="http://schemas.microsoft.com/office/drawing/2014/main" id="{BC4462F5-98AF-457A-94DC-C44EA8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403367" y="308046"/>
            <a:ext cx="3911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cap="all" dirty="0" smtClean="0">
                <a:latin typeface="Gabriola" panose="04040605051002020D02" pitchFamily="82" charset="0"/>
              </a:rPr>
              <a:t>Особливості бажаної старості</a:t>
            </a:r>
            <a:endParaRPr lang="ru-RU" sz="2400" b="1" cap="all" dirty="0">
              <a:latin typeface="Gabriola" panose="04040605051002020D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4338" y="926122"/>
            <a:ext cx="5171609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ЗДОРОВ’Я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ЗАБЕЗПЕЧЕНІСТЬ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МУДРІСТЬ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АКТИВНІСТЬ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ДОБРОТА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МОЛОДІСТЬ ДУШІ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САМОДОСТАТНІСТЬ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ДОПОМОГА БЛИЗЬКИМ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ЛЮБИТИ ТА БУТИ КОХАНИМИ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СТРИМАНІСТЬ ТА ТЕРПЛЯЧІСТЬ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ВПЕВНЕНІСТЬ У СОБІ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РОБОТА НАД СОБОЮ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ІНТЕРЕС ДО ЖИТТЯ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ПОСТІЙНЕ НАВЧАННЯ  ТА ПРАГНЕННЯ ПІЗНАННЯ НОВОГО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dirty="0" smtClean="0">
                <a:latin typeface="Gabriola" panose="04040605051002020D02" pitchFamily="82" charset="0"/>
              </a:rPr>
              <a:t>ВМІННЯ СЛУХАТИ ТА ЧУТИ ІНШОГО</a:t>
            </a:r>
          </a:p>
        </p:txBody>
      </p:sp>
      <p:pic>
        <p:nvPicPr>
          <p:cNvPr id="10242" name="Picture 2" descr="Старіння нації: що це таке, яка ситуація в Україні | Life-H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59" y="2809149"/>
            <a:ext cx="4265696" cy="284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40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ed design" id="{15B931B0-C7D8-4B07-ACB9-C7EFD4E6970A}" vid="{8BE1E89A-FBDD-488C-8247-991A3117BF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3e3391-711f-4ff2-b1d1-eb8445db8c4c" xsi:nil="true"/>
    <lcf76f155ced4ddcb4097134ff3c332f xmlns="35004a38-e83d-4c4d-bde0-aef18251eec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F8AB64A37CDEB409612E99DE50E3386" ma:contentTypeVersion="12" ma:contentTypeDescription="Створення нового документа." ma:contentTypeScope="" ma:versionID="30a777b5168a620546c92df3e098dd08">
  <xsd:schema xmlns:xsd="http://www.w3.org/2001/XMLSchema" xmlns:xs="http://www.w3.org/2001/XMLSchema" xmlns:p="http://schemas.microsoft.com/office/2006/metadata/properties" xmlns:ns2="35004a38-e83d-4c4d-bde0-aef18251eec4" xmlns:ns3="0c3e3391-711f-4ff2-b1d1-eb8445db8c4c" targetNamespace="http://schemas.microsoft.com/office/2006/metadata/properties" ma:root="true" ma:fieldsID="ee596081dd244d20391b5741bda89566" ns2:_="" ns3:_="">
    <xsd:import namespace="35004a38-e83d-4c4d-bde0-aef18251eec4"/>
    <xsd:import namespace="0c3e3391-711f-4ff2-b1d1-eb8445db8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04a38-e83d-4c4d-bde0-aef18251ee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fc011cf1-cf52-437b-824f-27f9426abd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3e3391-711f-4ff2-b1d1-eb8445db8c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496e8a5-f4d4-42b2-8a0c-c061b8dcd2d4}" ma:internalName="TaxCatchAll" ma:showField="CatchAllData" ma:web="0c3e3391-711f-4ff2-b1d1-eb8445db8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74A8BD-7470-4767-A78C-01B8DE47DE70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230e9df3-be65-4c73-a93b-d1236ebd677e"/>
    <ds:schemaRef ds:uri="http://purl.org/dc/terms/"/>
    <ds:schemaRef ds:uri="http://schemas.microsoft.com/sharepoint/v3"/>
    <ds:schemaRef ds:uri="16c05727-aa75-4e4a-9b5f-8a80a1165891"/>
    <ds:schemaRef ds:uri="71af3243-3dd4-4a8d-8c0d-dd76da1f02a5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7CB9D788-52D8-46C3-92EC-553D7E4077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D9AD3E-9767-41CC-BA15-8119CEA618AE}"/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{693C5F7C-2B8B-4E46-99CB-0DFDD7EED859}tf11158769_win32</Template>
  <TotalTime>487</TotalTime>
  <Words>680</Words>
  <Application>Microsoft Office PowerPoint</Application>
  <PresentationFormat>Широкоэкранный</PresentationFormat>
  <Paragraphs>104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Avenir Next LT Pro</vt:lpstr>
      <vt:lpstr>Calibri</vt:lpstr>
      <vt:lpstr>Gabriola</vt:lpstr>
      <vt:lpstr>Goudy Old Style</vt:lpstr>
      <vt:lpstr>Helvetica Neue</vt:lpstr>
      <vt:lpstr>Mistral</vt:lpstr>
      <vt:lpstr>Segoe Print</vt:lpstr>
      <vt:lpstr>Wingdings</vt:lpstr>
      <vt:lpstr>FrostyVTI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Кондес Тетяна Василівна</dc:creator>
  <cp:lastModifiedBy>Кондес Тетяна Василівна</cp:lastModifiedBy>
  <cp:revision>42</cp:revision>
  <dcterms:created xsi:type="dcterms:W3CDTF">2023-11-08T12:21:15Z</dcterms:created>
  <dcterms:modified xsi:type="dcterms:W3CDTF">2023-11-09T10:08:57Z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0x0101002F8AB64A37CDEB409612E99DE50E3386</vt:lpwstr>
  </property>
  <property fmtid="{D5CDD505-2E9C-101B-9397-08002B2CF9AE}" pid="3" name="MediaServiceImageTags">
    <vt:lpwstr/>
  </property>
</Properties>
</file>