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35" roundtripDataSignature="AMtx7mjO8CCysRqRbGlKJ3ZNfDfL08s0E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customschemas.google.com/relationships/presentationmetadata" Target="metadata"/><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ий слайд" type="title">
  <p:cSld name="TITLE">
    <p:spTree>
      <p:nvGrpSpPr>
        <p:cNvPr id="13" name="Shape 13"/>
        <p:cNvGrpSpPr/>
        <p:nvPr/>
      </p:nvGrpSpPr>
      <p:grpSpPr>
        <a:xfrm>
          <a:off x="0" y="0"/>
          <a:ext cx="0" cy="0"/>
          <a:chOff x="0" y="0"/>
          <a:chExt cx="0" cy="0"/>
        </a:xfrm>
      </p:grpSpPr>
      <p:sp>
        <p:nvSpPr>
          <p:cNvPr id="14" name="Google Shape;14;p31"/>
          <p:cNvSpPr txBox="1"/>
          <p:nvPr>
            <p:ph type="ctrTitle"/>
          </p:nvPr>
        </p:nvSpPr>
        <p:spPr>
          <a:xfrm>
            <a:off x="685800" y="1905000"/>
            <a:ext cx="7543800" cy="259397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2"/>
              </a:buClr>
              <a:buSzPts val="6600"/>
              <a:buFont typeface="Cambria"/>
              <a:buNone/>
              <a:defRPr sz="66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31"/>
          <p:cNvSpPr txBox="1"/>
          <p:nvPr>
            <p:ph idx="1" type="subTitle"/>
          </p:nvPr>
        </p:nvSpPr>
        <p:spPr>
          <a:xfrm>
            <a:off x="685800" y="4572000"/>
            <a:ext cx="6461760" cy="1066800"/>
          </a:xfrm>
          <a:prstGeom prst="rect">
            <a:avLst/>
          </a:prstGeom>
          <a:noFill/>
          <a:ln>
            <a:noFill/>
          </a:ln>
        </p:spPr>
        <p:txBody>
          <a:bodyPr anchorCtr="0" anchor="t" bIns="45700" lIns="91425" spcFirstLastPara="1" rIns="91425" wrap="square" tIns="45700">
            <a:normAutofit/>
          </a:bodyPr>
          <a:lstStyle>
            <a:lvl1pPr lvl="0" algn="l">
              <a:spcBef>
                <a:spcPts val="400"/>
              </a:spcBef>
              <a:spcAft>
                <a:spcPts val="0"/>
              </a:spcAft>
              <a:buSzPts val="2000"/>
              <a:buNone/>
              <a:defRPr sz="2000">
                <a:solidFill>
                  <a:srgbClr val="888888"/>
                </a:solidFill>
              </a:defRPr>
            </a:lvl1pPr>
            <a:lvl2pPr lvl="1" algn="ctr">
              <a:spcBef>
                <a:spcPts val="400"/>
              </a:spcBef>
              <a:spcAft>
                <a:spcPts val="0"/>
              </a:spcAft>
              <a:buSzPts val="2000"/>
              <a:buNone/>
              <a:defRPr>
                <a:solidFill>
                  <a:srgbClr val="888888"/>
                </a:solidFill>
              </a:defRPr>
            </a:lvl2pPr>
            <a:lvl3pPr lvl="2" algn="ctr">
              <a:spcBef>
                <a:spcPts val="360"/>
              </a:spcBef>
              <a:spcAft>
                <a:spcPts val="0"/>
              </a:spcAft>
              <a:buSzPts val="1800"/>
              <a:buNone/>
              <a:defRPr>
                <a:solidFill>
                  <a:srgbClr val="888888"/>
                </a:solidFill>
              </a:defRPr>
            </a:lvl3pPr>
            <a:lvl4pPr lvl="3" algn="ctr">
              <a:spcBef>
                <a:spcPts val="320"/>
              </a:spcBef>
              <a:spcAft>
                <a:spcPts val="0"/>
              </a:spcAft>
              <a:buSzPts val="1600"/>
              <a:buNone/>
              <a:defRPr>
                <a:solidFill>
                  <a:srgbClr val="888888"/>
                </a:solidFill>
              </a:defRPr>
            </a:lvl4pPr>
            <a:lvl5pPr lvl="4" algn="ctr">
              <a:spcBef>
                <a:spcPts val="280"/>
              </a:spcBef>
              <a:spcAft>
                <a:spcPts val="0"/>
              </a:spcAft>
              <a:buSzPts val="1400"/>
              <a:buNone/>
              <a:defRPr>
                <a:solidFill>
                  <a:srgbClr val="888888"/>
                </a:solidFill>
              </a:defRPr>
            </a:lvl5pPr>
            <a:lvl6pPr lvl="5" algn="ctr">
              <a:spcBef>
                <a:spcPts val="280"/>
              </a:spcBef>
              <a:spcAft>
                <a:spcPts val="0"/>
              </a:spcAft>
              <a:buSzPts val="1400"/>
              <a:buNone/>
              <a:defRPr>
                <a:solidFill>
                  <a:srgbClr val="888888"/>
                </a:solidFill>
              </a:defRPr>
            </a:lvl6pPr>
            <a:lvl7pPr lvl="6" algn="ctr">
              <a:spcBef>
                <a:spcPts val="280"/>
              </a:spcBef>
              <a:spcAft>
                <a:spcPts val="0"/>
              </a:spcAft>
              <a:buSzPts val="1400"/>
              <a:buNone/>
              <a:defRPr>
                <a:solidFill>
                  <a:srgbClr val="888888"/>
                </a:solidFill>
              </a:defRPr>
            </a:lvl7pPr>
            <a:lvl8pPr lvl="7" algn="ctr">
              <a:spcBef>
                <a:spcPts val="280"/>
              </a:spcBef>
              <a:spcAft>
                <a:spcPts val="0"/>
              </a:spcAft>
              <a:buSzPts val="1400"/>
              <a:buNone/>
              <a:defRPr>
                <a:solidFill>
                  <a:srgbClr val="888888"/>
                </a:solidFill>
              </a:defRPr>
            </a:lvl8pPr>
            <a:lvl9pPr lvl="8" algn="ctr">
              <a:spcBef>
                <a:spcPts val="280"/>
              </a:spcBef>
              <a:spcAft>
                <a:spcPts val="0"/>
              </a:spcAft>
              <a:buSzPts val="1400"/>
              <a:buNone/>
              <a:defRPr>
                <a:solidFill>
                  <a:srgbClr val="888888"/>
                </a:solidFill>
              </a:defRPr>
            </a:lvl9pPr>
          </a:lstStyle>
          <a:p/>
        </p:txBody>
      </p:sp>
      <p:sp>
        <p:nvSpPr>
          <p:cNvPr id="16" name="Google Shape;16;p31"/>
          <p:cNvSpPr txBox="1"/>
          <p:nvPr>
            <p:ph idx="10" type="dt"/>
          </p:nvPr>
        </p:nvSpPr>
        <p:spPr>
          <a:xfrm rot="-5400000">
            <a:off x="7551351" y="1645920"/>
            <a:ext cx="2438399" cy="36576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31"/>
          <p:cNvSpPr txBox="1"/>
          <p:nvPr>
            <p:ph idx="11" type="ftr"/>
          </p:nvPr>
        </p:nvSpPr>
        <p:spPr>
          <a:xfrm rot="-5400000">
            <a:off x="7586910" y="4048760"/>
            <a:ext cx="2367281" cy="36576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31"/>
          <p:cNvSpPr/>
          <p:nvPr>
            <p:ph idx="12" type="sldNum"/>
          </p:nvPr>
        </p:nvSpPr>
        <p:spPr>
          <a:xfrm>
            <a:off x="8531788" y="5648960"/>
            <a:ext cx="548640" cy="396240"/>
          </a:xfrm>
          <a:prstGeom prst="bracketPair">
            <a:avLst/>
          </a:prstGeom>
          <a:noFill/>
          <a:ln cap="flat" cmpd="sng" w="19050">
            <a:solidFill>
              <a:srgbClr val="FFFFFF"/>
            </a:solidFill>
            <a:prstDash val="solid"/>
            <a:round/>
            <a:headEnd len="sm" w="sm" type="none"/>
            <a:tailEnd len="sm" w="sm" type="none"/>
          </a:ln>
        </p:spPr>
        <p:txBody>
          <a:bodyPr anchorCtr="0" anchor="ctr" bIns="0" lIns="0" spcFirstLastPara="1" rIns="0" wrap="square" tIns="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і вертикальний текст" type="vertTx">
  <p:cSld name="VERTICAL_TEXT">
    <p:spTree>
      <p:nvGrpSpPr>
        <p:cNvPr id="70" name="Shape 70"/>
        <p:cNvGrpSpPr/>
        <p:nvPr/>
      </p:nvGrpSpPr>
      <p:grpSpPr>
        <a:xfrm>
          <a:off x="0" y="0"/>
          <a:ext cx="0" cy="0"/>
          <a:chOff x="0" y="0"/>
          <a:chExt cx="0" cy="0"/>
        </a:xfrm>
      </p:grpSpPr>
      <p:sp>
        <p:nvSpPr>
          <p:cNvPr id="71" name="Google Shape;71;p40"/>
          <p:cNvSpPr txBox="1"/>
          <p:nvPr>
            <p:ph type="title"/>
          </p:nvPr>
        </p:nvSpPr>
        <p:spPr>
          <a:xfrm>
            <a:off x="457200" y="274638"/>
            <a:ext cx="7620000"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40"/>
          <p:cNvSpPr txBox="1"/>
          <p:nvPr>
            <p:ph idx="1" type="body"/>
          </p:nvPr>
        </p:nvSpPr>
        <p:spPr>
          <a:xfrm rot="5400000">
            <a:off x="1866900" y="190500"/>
            <a:ext cx="4800600" cy="76200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3" name="Google Shape;73;p40"/>
          <p:cNvSpPr txBox="1"/>
          <p:nvPr>
            <p:ph idx="10" type="dt"/>
          </p:nvPr>
        </p:nvSpPr>
        <p:spPr>
          <a:xfrm rot="-5400000">
            <a:off x="7551351" y="1645920"/>
            <a:ext cx="2438399" cy="36576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40"/>
          <p:cNvSpPr txBox="1"/>
          <p:nvPr>
            <p:ph idx="11" type="ftr"/>
          </p:nvPr>
        </p:nvSpPr>
        <p:spPr>
          <a:xfrm rot="-5400000">
            <a:off x="7586910" y="4048760"/>
            <a:ext cx="2367281" cy="36576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40"/>
          <p:cNvSpPr/>
          <p:nvPr>
            <p:ph idx="12" type="sldNum"/>
          </p:nvPr>
        </p:nvSpPr>
        <p:spPr>
          <a:xfrm>
            <a:off x="8531788" y="5648960"/>
            <a:ext cx="548640" cy="396240"/>
          </a:xfrm>
          <a:prstGeom prst="bracketPair">
            <a:avLst/>
          </a:prstGeom>
          <a:noFill/>
          <a:ln cap="flat" cmpd="sng" w="19050">
            <a:solidFill>
              <a:srgbClr val="FFFFFF"/>
            </a:solidFill>
            <a:prstDash val="solid"/>
            <a:round/>
            <a:headEnd len="sm" w="sm" type="none"/>
            <a:tailEnd len="sm" w="sm" type="none"/>
          </a:ln>
        </p:spPr>
        <p:txBody>
          <a:bodyPr anchorCtr="0" anchor="ctr" bIns="0" lIns="0" spcFirstLastPara="1" rIns="0" wrap="square" tIns="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ертикальний заголовок і текст" type="vertTitleAndTx">
  <p:cSld name="VERTICAL_TITLE_AND_VERTICAL_TEXT">
    <p:spTree>
      <p:nvGrpSpPr>
        <p:cNvPr id="76" name="Shape 76"/>
        <p:cNvGrpSpPr/>
        <p:nvPr/>
      </p:nvGrpSpPr>
      <p:grpSpPr>
        <a:xfrm>
          <a:off x="0" y="0"/>
          <a:ext cx="0" cy="0"/>
          <a:chOff x="0" y="0"/>
          <a:chExt cx="0" cy="0"/>
        </a:xfrm>
      </p:grpSpPr>
      <p:sp>
        <p:nvSpPr>
          <p:cNvPr id="77" name="Google Shape;77;p41"/>
          <p:cNvSpPr txBox="1"/>
          <p:nvPr>
            <p:ph type="title"/>
          </p:nvPr>
        </p:nvSpPr>
        <p:spPr>
          <a:xfrm rot="5400000">
            <a:off x="4579938" y="2324101"/>
            <a:ext cx="5851525" cy="17526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41"/>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9" name="Google Shape;79;p41"/>
          <p:cNvSpPr txBox="1"/>
          <p:nvPr>
            <p:ph idx="10" type="dt"/>
          </p:nvPr>
        </p:nvSpPr>
        <p:spPr>
          <a:xfrm rot="-5400000">
            <a:off x="7551351" y="1645920"/>
            <a:ext cx="2438399" cy="36576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41"/>
          <p:cNvSpPr txBox="1"/>
          <p:nvPr>
            <p:ph idx="11" type="ftr"/>
          </p:nvPr>
        </p:nvSpPr>
        <p:spPr>
          <a:xfrm rot="-5400000">
            <a:off x="7586910" y="4048760"/>
            <a:ext cx="2367281" cy="36576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41"/>
          <p:cNvSpPr/>
          <p:nvPr>
            <p:ph idx="12" type="sldNum"/>
          </p:nvPr>
        </p:nvSpPr>
        <p:spPr>
          <a:xfrm>
            <a:off x="8531788" y="5648960"/>
            <a:ext cx="548640" cy="396240"/>
          </a:xfrm>
          <a:prstGeom prst="bracketPair">
            <a:avLst/>
          </a:prstGeom>
          <a:noFill/>
          <a:ln cap="flat" cmpd="sng" w="19050">
            <a:solidFill>
              <a:srgbClr val="FFFFFF"/>
            </a:solidFill>
            <a:prstDash val="solid"/>
            <a:round/>
            <a:headEnd len="sm" w="sm" type="none"/>
            <a:tailEnd len="sm" w="sm" type="none"/>
          </a:ln>
        </p:spPr>
        <p:txBody>
          <a:bodyPr anchorCtr="0" anchor="ctr" bIns="0" lIns="0" spcFirstLastPara="1" rIns="0" wrap="square" tIns="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і об'єкт" type="obj">
  <p:cSld name="OBJECT">
    <p:spTree>
      <p:nvGrpSpPr>
        <p:cNvPr id="19" name="Shape 19"/>
        <p:cNvGrpSpPr/>
        <p:nvPr/>
      </p:nvGrpSpPr>
      <p:grpSpPr>
        <a:xfrm>
          <a:off x="0" y="0"/>
          <a:ext cx="0" cy="0"/>
          <a:chOff x="0" y="0"/>
          <a:chExt cx="0" cy="0"/>
        </a:xfrm>
      </p:grpSpPr>
      <p:sp>
        <p:nvSpPr>
          <p:cNvPr id="20" name="Google Shape;20;p32"/>
          <p:cNvSpPr txBox="1"/>
          <p:nvPr>
            <p:ph type="title"/>
          </p:nvPr>
        </p:nvSpPr>
        <p:spPr>
          <a:xfrm>
            <a:off x="457200" y="274638"/>
            <a:ext cx="7620000"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2"/>
          <p:cNvSpPr txBox="1"/>
          <p:nvPr>
            <p:ph idx="1" type="body"/>
          </p:nvPr>
        </p:nvSpPr>
        <p:spPr>
          <a:xfrm>
            <a:off x="457200" y="1600200"/>
            <a:ext cx="7620000" cy="4800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22" name="Google Shape;22;p32"/>
          <p:cNvSpPr txBox="1"/>
          <p:nvPr>
            <p:ph idx="10" type="dt"/>
          </p:nvPr>
        </p:nvSpPr>
        <p:spPr>
          <a:xfrm rot="-5400000">
            <a:off x="7551351" y="1645920"/>
            <a:ext cx="2438399" cy="36576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2"/>
          <p:cNvSpPr txBox="1"/>
          <p:nvPr>
            <p:ph idx="11" type="ftr"/>
          </p:nvPr>
        </p:nvSpPr>
        <p:spPr>
          <a:xfrm rot="-5400000">
            <a:off x="7586910" y="4048760"/>
            <a:ext cx="2367281" cy="36576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2"/>
          <p:cNvSpPr/>
          <p:nvPr>
            <p:ph idx="12" type="sldNum"/>
          </p:nvPr>
        </p:nvSpPr>
        <p:spPr>
          <a:xfrm>
            <a:off x="8531788" y="5648960"/>
            <a:ext cx="548640" cy="396240"/>
          </a:xfrm>
          <a:prstGeom prst="bracketPair">
            <a:avLst/>
          </a:prstGeom>
          <a:noFill/>
          <a:ln cap="flat" cmpd="sng" w="19050">
            <a:solidFill>
              <a:srgbClr val="FFFFFF"/>
            </a:solidFill>
            <a:prstDash val="solid"/>
            <a:round/>
            <a:headEnd len="sm" w="sm" type="none"/>
            <a:tailEnd len="sm" w="sm" type="none"/>
          </a:ln>
        </p:spPr>
        <p:txBody>
          <a:bodyPr anchorCtr="0" anchor="ctr" bIns="0" lIns="0" spcFirstLastPara="1" rIns="0" wrap="square" tIns="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озділу" type="secHead">
  <p:cSld name="SECTION_HEADER">
    <p:spTree>
      <p:nvGrpSpPr>
        <p:cNvPr id="25" name="Shape 25"/>
        <p:cNvGrpSpPr/>
        <p:nvPr/>
      </p:nvGrpSpPr>
      <p:grpSpPr>
        <a:xfrm>
          <a:off x="0" y="0"/>
          <a:ext cx="0" cy="0"/>
          <a:chOff x="0" y="0"/>
          <a:chExt cx="0" cy="0"/>
        </a:xfrm>
      </p:grpSpPr>
      <p:sp>
        <p:nvSpPr>
          <p:cNvPr id="26" name="Google Shape;26;p33"/>
          <p:cNvSpPr txBox="1"/>
          <p:nvPr>
            <p:ph type="title"/>
          </p:nvPr>
        </p:nvSpPr>
        <p:spPr>
          <a:xfrm>
            <a:off x="722313" y="5486400"/>
            <a:ext cx="7659687" cy="11684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2"/>
              </a:buClr>
              <a:buSzPts val="3600"/>
              <a:buFont typeface="Cambria"/>
              <a:buNone/>
              <a:defRPr b="0" sz="36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33"/>
          <p:cNvSpPr txBox="1"/>
          <p:nvPr>
            <p:ph idx="1" type="body"/>
          </p:nvPr>
        </p:nvSpPr>
        <p:spPr>
          <a:xfrm>
            <a:off x="722313" y="3852863"/>
            <a:ext cx="6135687" cy="1633538"/>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SzPts val="2000"/>
              <a:buNone/>
              <a:defRPr sz="2000">
                <a:solidFill>
                  <a:srgbClr val="888888"/>
                </a:solidFill>
              </a:defRPr>
            </a:lvl1pPr>
            <a:lvl2pPr indent="-228600" lvl="1" marL="914400" algn="l">
              <a:spcBef>
                <a:spcPts val="360"/>
              </a:spcBef>
              <a:spcAft>
                <a:spcPts val="0"/>
              </a:spcAft>
              <a:buSzPts val="1800"/>
              <a:buNone/>
              <a:defRPr sz="1800">
                <a:solidFill>
                  <a:srgbClr val="888888"/>
                </a:solidFill>
              </a:defRPr>
            </a:lvl2pPr>
            <a:lvl3pPr indent="-228600" lvl="2" marL="1371600" algn="l">
              <a:spcBef>
                <a:spcPts val="320"/>
              </a:spcBef>
              <a:spcAft>
                <a:spcPts val="0"/>
              </a:spcAft>
              <a:buSzPts val="1600"/>
              <a:buNone/>
              <a:defRPr sz="1600">
                <a:solidFill>
                  <a:srgbClr val="888888"/>
                </a:solidFill>
              </a:defRPr>
            </a:lvl3pPr>
            <a:lvl4pPr indent="-228600" lvl="3" marL="1828800" algn="l">
              <a:spcBef>
                <a:spcPts val="280"/>
              </a:spcBef>
              <a:spcAft>
                <a:spcPts val="0"/>
              </a:spcAft>
              <a:buSzPts val="1400"/>
              <a:buNone/>
              <a:defRPr sz="1400">
                <a:solidFill>
                  <a:srgbClr val="888888"/>
                </a:solidFill>
              </a:defRPr>
            </a:lvl4pPr>
            <a:lvl5pPr indent="-228600" lvl="4" marL="2286000" algn="l">
              <a:spcBef>
                <a:spcPts val="280"/>
              </a:spcBef>
              <a:spcAft>
                <a:spcPts val="0"/>
              </a:spcAft>
              <a:buSzPts val="1400"/>
              <a:buNone/>
              <a:defRPr sz="1400">
                <a:solidFill>
                  <a:srgbClr val="888888"/>
                </a:solidFill>
              </a:defRPr>
            </a:lvl5pPr>
            <a:lvl6pPr indent="-228600" lvl="5" marL="2743200" algn="l">
              <a:spcBef>
                <a:spcPts val="280"/>
              </a:spcBef>
              <a:spcAft>
                <a:spcPts val="0"/>
              </a:spcAft>
              <a:buSzPts val="1400"/>
              <a:buNone/>
              <a:defRPr sz="1400">
                <a:solidFill>
                  <a:srgbClr val="888888"/>
                </a:solidFill>
              </a:defRPr>
            </a:lvl6pPr>
            <a:lvl7pPr indent="-228600" lvl="6" marL="3200400" algn="l">
              <a:spcBef>
                <a:spcPts val="280"/>
              </a:spcBef>
              <a:spcAft>
                <a:spcPts val="0"/>
              </a:spcAft>
              <a:buSzPts val="1400"/>
              <a:buNone/>
              <a:defRPr sz="1400">
                <a:solidFill>
                  <a:srgbClr val="888888"/>
                </a:solidFill>
              </a:defRPr>
            </a:lvl7pPr>
            <a:lvl8pPr indent="-228600" lvl="7" marL="3657600" algn="l">
              <a:spcBef>
                <a:spcPts val="280"/>
              </a:spcBef>
              <a:spcAft>
                <a:spcPts val="0"/>
              </a:spcAft>
              <a:buSzPts val="1400"/>
              <a:buNone/>
              <a:defRPr sz="1400">
                <a:solidFill>
                  <a:srgbClr val="888888"/>
                </a:solidFill>
              </a:defRPr>
            </a:lvl8pPr>
            <a:lvl9pPr indent="-228600" lvl="8" marL="4114800" algn="l">
              <a:spcBef>
                <a:spcPts val="280"/>
              </a:spcBef>
              <a:spcAft>
                <a:spcPts val="0"/>
              </a:spcAft>
              <a:buSzPts val="1400"/>
              <a:buNone/>
              <a:defRPr sz="1400">
                <a:solidFill>
                  <a:srgbClr val="888888"/>
                </a:solidFill>
              </a:defRPr>
            </a:lvl9pPr>
          </a:lstStyle>
          <a:p/>
        </p:txBody>
      </p:sp>
      <p:sp>
        <p:nvSpPr>
          <p:cNvPr id="28" name="Google Shape;28;p33"/>
          <p:cNvSpPr txBox="1"/>
          <p:nvPr>
            <p:ph idx="10" type="dt"/>
          </p:nvPr>
        </p:nvSpPr>
        <p:spPr>
          <a:xfrm rot="-5400000">
            <a:off x="7551351" y="1645920"/>
            <a:ext cx="2438399" cy="36576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33"/>
          <p:cNvSpPr txBox="1"/>
          <p:nvPr>
            <p:ph idx="11" type="ftr"/>
          </p:nvPr>
        </p:nvSpPr>
        <p:spPr>
          <a:xfrm rot="-5400000">
            <a:off x="7586910" y="4048760"/>
            <a:ext cx="2367281" cy="36576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33"/>
          <p:cNvSpPr/>
          <p:nvPr>
            <p:ph idx="12" type="sldNum"/>
          </p:nvPr>
        </p:nvSpPr>
        <p:spPr>
          <a:xfrm>
            <a:off x="8531788" y="5648960"/>
            <a:ext cx="548640" cy="396240"/>
          </a:xfrm>
          <a:prstGeom prst="bracketPair">
            <a:avLst/>
          </a:prstGeom>
          <a:noFill/>
          <a:ln cap="flat" cmpd="sng" w="19050">
            <a:solidFill>
              <a:srgbClr val="FFFFFF"/>
            </a:solidFill>
            <a:prstDash val="solid"/>
            <a:round/>
            <a:headEnd len="sm" w="sm" type="none"/>
            <a:tailEnd len="sm" w="sm" type="none"/>
          </a:ln>
        </p:spPr>
        <p:txBody>
          <a:bodyPr anchorCtr="0" anchor="ctr" bIns="0" lIns="0" spcFirstLastPara="1" rIns="0" wrap="square" tIns="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єкти" type="twoObj">
  <p:cSld name="TWO_OBJECTS">
    <p:spTree>
      <p:nvGrpSpPr>
        <p:cNvPr id="31" name="Shape 31"/>
        <p:cNvGrpSpPr/>
        <p:nvPr/>
      </p:nvGrpSpPr>
      <p:grpSpPr>
        <a:xfrm>
          <a:off x="0" y="0"/>
          <a:ext cx="0" cy="0"/>
          <a:chOff x="0" y="0"/>
          <a:chExt cx="0" cy="0"/>
        </a:xfrm>
      </p:grpSpPr>
      <p:sp>
        <p:nvSpPr>
          <p:cNvPr id="32" name="Google Shape;32;p34"/>
          <p:cNvSpPr txBox="1"/>
          <p:nvPr>
            <p:ph type="title"/>
          </p:nvPr>
        </p:nvSpPr>
        <p:spPr>
          <a:xfrm>
            <a:off x="457200" y="274638"/>
            <a:ext cx="7620000"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34"/>
          <p:cNvSpPr txBox="1"/>
          <p:nvPr>
            <p:ph idx="1" type="body"/>
          </p:nvPr>
        </p:nvSpPr>
        <p:spPr>
          <a:xfrm>
            <a:off x="457200" y="1536192"/>
            <a:ext cx="3657600" cy="4590288"/>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SzPts val="2800"/>
              <a:buChar char="•"/>
              <a:defRPr sz="2800"/>
            </a:lvl1pPr>
            <a:lvl2pPr indent="-381000" lvl="1" marL="914400" algn="l">
              <a:spcBef>
                <a:spcPts val="480"/>
              </a:spcBef>
              <a:spcAft>
                <a:spcPts val="0"/>
              </a:spcAft>
              <a:buSzPts val="2400"/>
              <a:buChar char="•"/>
              <a:defRPr sz="2400"/>
            </a:lvl2pPr>
            <a:lvl3pPr indent="-355600" lvl="2" marL="1371600" algn="l">
              <a:spcBef>
                <a:spcPts val="400"/>
              </a:spcBef>
              <a:spcAft>
                <a:spcPts val="0"/>
              </a:spcAft>
              <a:buSzPts val="2000"/>
              <a:buChar char="•"/>
              <a:defRPr sz="2000"/>
            </a:lvl3pPr>
            <a:lvl4pPr indent="-342900" lvl="3" marL="1828800" algn="l">
              <a:spcBef>
                <a:spcPts val="360"/>
              </a:spcBef>
              <a:spcAft>
                <a:spcPts val="0"/>
              </a:spcAft>
              <a:buSzPts val="1800"/>
              <a:buChar char="•"/>
              <a:defRPr sz="18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sz="1800"/>
            </a:lvl6pPr>
            <a:lvl7pPr indent="-342900" lvl="6" marL="3200400" algn="l">
              <a:spcBef>
                <a:spcPts val="360"/>
              </a:spcBef>
              <a:spcAft>
                <a:spcPts val="0"/>
              </a:spcAft>
              <a:buSzPts val="1800"/>
              <a:buChar char="•"/>
              <a:defRPr sz="1800"/>
            </a:lvl7pPr>
            <a:lvl8pPr indent="-342900" lvl="7" marL="3657600" algn="l">
              <a:spcBef>
                <a:spcPts val="360"/>
              </a:spcBef>
              <a:spcAft>
                <a:spcPts val="0"/>
              </a:spcAft>
              <a:buSzPts val="1800"/>
              <a:buChar char="•"/>
              <a:defRPr sz="1800"/>
            </a:lvl8pPr>
            <a:lvl9pPr indent="-342900" lvl="8" marL="4114800" algn="l">
              <a:spcBef>
                <a:spcPts val="360"/>
              </a:spcBef>
              <a:spcAft>
                <a:spcPts val="0"/>
              </a:spcAft>
              <a:buSzPts val="1800"/>
              <a:buChar char="•"/>
              <a:defRPr sz="1800"/>
            </a:lvl9pPr>
          </a:lstStyle>
          <a:p/>
        </p:txBody>
      </p:sp>
      <p:sp>
        <p:nvSpPr>
          <p:cNvPr id="34" name="Google Shape;34;p34"/>
          <p:cNvSpPr txBox="1"/>
          <p:nvPr>
            <p:ph idx="2" type="body"/>
          </p:nvPr>
        </p:nvSpPr>
        <p:spPr>
          <a:xfrm>
            <a:off x="4419600" y="1536192"/>
            <a:ext cx="3657600" cy="4590288"/>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SzPts val="2800"/>
              <a:buChar char="•"/>
              <a:defRPr sz="2800"/>
            </a:lvl1pPr>
            <a:lvl2pPr indent="-381000" lvl="1" marL="914400" algn="l">
              <a:spcBef>
                <a:spcPts val="480"/>
              </a:spcBef>
              <a:spcAft>
                <a:spcPts val="0"/>
              </a:spcAft>
              <a:buSzPts val="2400"/>
              <a:buChar char="•"/>
              <a:defRPr sz="2400"/>
            </a:lvl2pPr>
            <a:lvl3pPr indent="-355600" lvl="2" marL="1371600" algn="l">
              <a:spcBef>
                <a:spcPts val="400"/>
              </a:spcBef>
              <a:spcAft>
                <a:spcPts val="0"/>
              </a:spcAft>
              <a:buSzPts val="2000"/>
              <a:buChar char="•"/>
              <a:defRPr sz="2000"/>
            </a:lvl3pPr>
            <a:lvl4pPr indent="-342900" lvl="3" marL="1828800" algn="l">
              <a:spcBef>
                <a:spcPts val="360"/>
              </a:spcBef>
              <a:spcAft>
                <a:spcPts val="0"/>
              </a:spcAft>
              <a:buSzPts val="1800"/>
              <a:buChar char="•"/>
              <a:defRPr sz="18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sz="1800"/>
            </a:lvl6pPr>
            <a:lvl7pPr indent="-342900" lvl="6" marL="3200400" algn="l">
              <a:spcBef>
                <a:spcPts val="360"/>
              </a:spcBef>
              <a:spcAft>
                <a:spcPts val="0"/>
              </a:spcAft>
              <a:buSzPts val="1800"/>
              <a:buChar char="•"/>
              <a:defRPr sz="1800"/>
            </a:lvl7pPr>
            <a:lvl8pPr indent="-342900" lvl="7" marL="3657600" algn="l">
              <a:spcBef>
                <a:spcPts val="360"/>
              </a:spcBef>
              <a:spcAft>
                <a:spcPts val="0"/>
              </a:spcAft>
              <a:buSzPts val="1800"/>
              <a:buChar char="•"/>
              <a:defRPr sz="1800"/>
            </a:lvl8pPr>
            <a:lvl9pPr indent="-342900" lvl="8" marL="4114800" algn="l">
              <a:spcBef>
                <a:spcPts val="360"/>
              </a:spcBef>
              <a:spcAft>
                <a:spcPts val="0"/>
              </a:spcAft>
              <a:buSzPts val="1800"/>
              <a:buChar char="•"/>
              <a:defRPr sz="1800"/>
            </a:lvl9pPr>
          </a:lstStyle>
          <a:p/>
        </p:txBody>
      </p:sp>
      <p:sp>
        <p:nvSpPr>
          <p:cNvPr id="35" name="Google Shape;35;p34"/>
          <p:cNvSpPr txBox="1"/>
          <p:nvPr>
            <p:ph idx="10" type="dt"/>
          </p:nvPr>
        </p:nvSpPr>
        <p:spPr>
          <a:xfrm rot="-5400000">
            <a:off x="7551351" y="1645920"/>
            <a:ext cx="2438399" cy="36576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34"/>
          <p:cNvSpPr txBox="1"/>
          <p:nvPr>
            <p:ph idx="11" type="ftr"/>
          </p:nvPr>
        </p:nvSpPr>
        <p:spPr>
          <a:xfrm rot="-5400000">
            <a:off x="7586910" y="4048760"/>
            <a:ext cx="2367281" cy="36576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34"/>
          <p:cNvSpPr/>
          <p:nvPr>
            <p:ph idx="12" type="sldNum"/>
          </p:nvPr>
        </p:nvSpPr>
        <p:spPr>
          <a:xfrm>
            <a:off x="8531788" y="5648960"/>
            <a:ext cx="548640" cy="396240"/>
          </a:xfrm>
          <a:prstGeom prst="bracketPair">
            <a:avLst/>
          </a:prstGeom>
          <a:noFill/>
          <a:ln cap="flat" cmpd="sng" w="19050">
            <a:solidFill>
              <a:srgbClr val="FFFFFF"/>
            </a:solidFill>
            <a:prstDash val="solid"/>
            <a:round/>
            <a:headEnd len="sm" w="sm" type="none"/>
            <a:tailEnd len="sm" w="sm" type="none"/>
          </a:ln>
        </p:spPr>
        <p:txBody>
          <a:bodyPr anchorCtr="0" anchor="ctr" bIns="0" lIns="0" spcFirstLastPara="1" rIns="0" wrap="square" tIns="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орівняння" type="twoTxTwoObj">
  <p:cSld name="TWO_OBJECTS_WITH_TEXT">
    <p:spTree>
      <p:nvGrpSpPr>
        <p:cNvPr id="38" name="Shape 38"/>
        <p:cNvGrpSpPr/>
        <p:nvPr/>
      </p:nvGrpSpPr>
      <p:grpSpPr>
        <a:xfrm>
          <a:off x="0" y="0"/>
          <a:ext cx="0" cy="0"/>
          <a:chOff x="0" y="0"/>
          <a:chExt cx="0" cy="0"/>
        </a:xfrm>
      </p:grpSpPr>
      <p:sp>
        <p:nvSpPr>
          <p:cNvPr id="39" name="Google Shape;39;p35"/>
          <p:cNvSpPr txBox="1"/>
          <p:nvPr>
            <p:ph type="title"/>
          </p:nvPr>
        </p:nvSpPr>
        <p:spPr>
          <a:xfrm>
            <a:off x="457200" y="274638"/>
            <a:ext cx="7620000"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chemeClr val="dk2"/>
              </a:buClr>
              <a:buSzPts val="4600"/>
              <a:buFont typeface="Cambr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35"/>
          <p:cNvSpPr txBox="1"/>
          <p:nvPr>
            <p:ph idx="1" type="body"/>
          </p:nvPr>
        </p:nvSpPr>
        <p:spPr>
          <a:xfrm>
            <a:off x="457200" y="1535113"/>
            <a:ext cx="3657600" cy="639762"/>
          </a:xfrm>
          <a:prstGeom prst="rect">
            <a:avLst/>
          </a:prstGeom>
          <a:noFill/>
          <a:ln>
            <a:noFill/>
          </a:ln>
        </p:spPr>
        <p:txBody>
          <a:bodyPr anchorCtr="0" anchor="b" bIns="45700" lIns="91425" spcFirstLastPara="1" rIns="91425" wrap="square" tIns="45700">
            <a:noAutofit/>
          </a:bodyPr>
          <a:lstStyle>
            <a:lvl1pPr indent="-228600" lvl="0" marL="457200" algn="ctr">
              <a:spcBef>
                <a:spcPts val="400"/>
              </a:spcBef>
              <a:spcAft>
                <a:spcPts val="0"/>
              </a:spcAft>
              <a:buSzPts val="2000"/>
              <a:buNone/>
              <a:defRPr b="1" sz="2000">
                <a:solidFill>
                  <a:schemeClr val="dk2"/>
                </a:solidFill>
              </a:defRPr>
            </a:lvl1pPr>
            <a:lvl2pPr indent="-228600" lvl="1" marL="914400" algn="l">
              <a:spcBef>
                <a:spcPts val="400"/>
              </a:spcBef>
              <a:spcAft>
                <a:spcPts val="0"/>
              </a:spcAft>
              <a:buSzPts val="2000"/>
              <a:buNone/>
              <a:defRPr b="1" sz="2000"/>
            </a:lvl2pPr>
            <a:lvl3pPr indent="-228600" lvl="2" marL="1371600" algn="l">
              <a:spcBef>
                <a:spcPts val="360"/>
              </a:spcBef>
              <a:spcAft>
                <a:spcPts val="0"/>
              </a:spcAft>
              <a:buSzPts val="1800"/>
              <a:buNone/>
              <a:defRPr b="1" sz="1800"/>
            </a:lvl3pPr>
            <a:lvl4pPr indent="-228600" lvl="3" marL="1828800" algn="l">
              <a:spcBef>
                <a:spcPts val="320"/>
              </a:spcBef>
              <a:spcAft>
                <a:spcPts val="0"/>
              </a:spcAft>
              <a:buSzPts val="1600"/>
              <a:buNone/>
              <a:defRPr b="1" sz="1600"/>
            </a:lvl4pPr>
            <a:lvl5pPr indent="-228600" lvl="4" marL="2286000" algn="l">
              <a:spcBef>
                <a:spcPts val="320"/>
              </a:spcBef>
              <a:spcAft>
                <a:spcPts val="0"/>
              </a:spcAft>
              <a:buSzPts val="1600"/>
              <a:buNone/>
              <a:defRPr b="1" sz="1600"/>
            </a:lvl5pPr>
            <a:lvl6pPr indent="-228600" lvl="5" marL="2743200" algn="l">
              <a:spcBef>
                <a:spcPts val="320"/>
              </a:spcBef>
              <a:spcAft>
                <a:spcPts val="0"/>
              </a:spcAft>
              <a:buSzPts val="1600"/>
              <a:buNone/>
              <a:defRPr b="1" sz="1600"/>
            </a:lvl6pPr>
            <a:lvl7pPr indent="-228600" lvl="6" marL="3200400" algn="l">
              <a:spcBef>
                <a:spcPts val="320"/>
              </a:spcBef>
              <a:spcAft>
                <a:spcPts val="0"/>
              </a:spcAft>
              <a:buSzPts val="1600"/>
              <a:buNone/>
              <a:defRPr b="1" sz="1600"/>
            </a:lvl7pPr>
            <a:lvl8pPr indent="-228600" lvl="7" marL="3657600" algn="l">
              <a:spcBef>
                <a:spcPts val="320"/>
              </a:spcBef>
              <a:spcAft>
                <a:spcPts val="0"/>
              </a:spcAft>
              <a:buSzPts val="1600"/>
              <a:buNone/>
              <a:defRPr b="1" sz="1600"/>
            </a:lvl8pPr>
            <a:lvl9pPr indent="-228600" lvl="8" marL="4114800" algn="l">
              <a:spcBef>
                <a:spcPts val="320"/>
              </a:spcBef>
              <a:spcAft>
                <a:spcPts val="0"/>
              </a:spcAft>
              <a:buSzPts val="1600"/>
              <a:buNone/>
              <a:defRPr b="1" sz="1600"/>
            </a:lvl9pPr>
          </a:lstStyle>
          <a:p/>
        </p:txBody>
      </p:sp>
      <p:sp>
        <p:nvSpPr>
          <p:cNvPr id="41" name="Google Shape;41;p35"/>
          <p:cNvSpPr txBox="1"/>
          <p:nvPr>
            <p:ph idx="2" type="body"/>
          </p:nvPr>
        </p:nvSpPr>
        <p:spPr>
          <a:xfrm>
            <a:off x="457200" y="2174875"/>
            <a:ext cx="3657600"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SzPts val="2400"/>
              <a:buChar char="•"/>
              <a:defRPr sz="2400"/>
            </a:lvl1pPr>
            <a:lvl2pPr indent="-355600" lvl="1" marL="914400" algn="l">
              <a:spcBef>
                <a:spcPts val="400"/>
              </a:spcBef>
              <a:spcAft>
                <a:spcPts val="0"/>
              </a:spcAft>
              <a:buSzPts val="2000"/>
              <a:buChar char="•"/>
              <a:defRPr sz="2000"/>
            </a:lvl2pPr>
            <a:lvl3pPr indent="-342900" lvl="2" marL="1371600" algn="l">
              <a:spcBef>
                <a:spcPts val="360"/>
              </a:spcBef>
              <a:spcAft>
                <a:spcPts val="0"/>
              </a:spcAft>
              <a:buSzPts val="1800"/>
              <a:buChar char="•"/>
              <a:defRPr sz="1800"/>
            </a:lvl3pPr>
            <a:lvl4pPr indent="-330200" lvl="3" marL="1828800" algn="l">
              <a:spcBef>
                <a:spcPts val="320"/>
              </a:spcBef>
              <a:spcAft>
                <a:spcPts val="0"/>
              </a:spcAft>
              <a:buSzPts val="1600"/>
              <a:buChar char="•"/>
              <a:defRPr sz="1600"/>
            </a:lvl4pPr>
            <a:lvl5pPr indent="-330200" lvl="4" marL="2286000" algn="l">
              <a:spcBef>
                <a:spcPts val="320"/>
              </a:spcBef>
              <a:spcAft>
                <a:spcPts val="0"/>
              </a:spcAft>
              <a:buSzPts val="1600"/>
              <a:buChar char="•"/>
              <a:defRPr sz="1600"/>
            </a:lvl5pPr>
            <a:lvl6pPr indent="-330200" lvl="5" marL="2743200" algn="l">
              <a:spcBef>
                <a:spcPts val="320"/>
              </a:spcBef>
              <a:spcAft>
                <a:spcPts val="0"/>
              </a:spcAft>
              <a:buSzPts val="1600"/>
              <a:buChar char="•"/>
              <a:defRPr sz="1600"/>
            </a:lvl6pPr>
            <a:lvl7pPr indent="-330200" lvl="6" marL="3200400" algn="l">
              <a:spcBef>
                <a:spcPts val="320"/>
              </a:spcBef>
              <a:spcAft>
                <a:spcPts val="0"/>
              </a:spcAft>
              <a:buSzPts val="1600"/>
              <a:buChar char="•"/>
              <a:defRPr sz="1600"/>
            </a:lvl7pPr>
            <a:lvl8pPr indent="-330200" lvl="7" marL="3657600" algn="l">
              <a:spcBef>
                <a:spcPts val="320"/>
              </a:spcBef>
              <a:spcAft>
                <a:spcPts val="0"/>
              </a:spcAft>
              <a:buSzPts val="1600"/>
              <a:buChar char="•"/>
              <a:defRPr sz="1600"/>
            </a:lvl8pPr>
            <a:lvl9pPr indent="-330200" lvl="8" marL="4114800" algn="l">
              <a:spcBef>
                <a:spcPts val="320"/>
              </a:spcBef>
              <a:spcAft>
                <a:spcPts val="0"/>
              </a:spcAft>
              <a:buSzPts val="1600"/>
              <a:buChar char="•"/>
              <a:defRPr sz="1600"/>
            </a:lvl9pPr>
          </a:lstStyle>
          <a:p/>
        </p:txBody>
      </p:sp>
      <p:sp>
        <p:nvSpPr>
          <p:cNvPr id="42" name="Google Shape;42;p35"/>
          <p:cNvSpPr txBox="1"/>
          <p:nvPr>
            <p:ph idx="3" type="body"/>
          </p:nvPr>
        </p:nvSpPr>
        <p:spPr>
          <a:xfrm>
            <a:off x="4419600" y="1535113"/>
            <a:ext cx="3657600" cy="639762"/>
          </a:xfrm>
          <a:prstGeom prst="rect">
            <a:avLst/>
          </a:prstGeom>
          <a:noFill/>
          <a:ln>
            <a:noFill/>
          </a:ln>
        </p:spPr>
        <p:txBody>
          <a:bodyPr anchorCtr="0" anchor="b" bIns="45700" lIns="91425" spcFirstLastPara="1" rIns="91425" wrap="square" tIns="45700">
            <a:noAutofit/>
          </a:bodyPr>
          <a:lstStyle>
            <a:lvl1pPr indent="-228600" lvl="0" marL="457200" algn="ctr">
              <a:spcBef>
                <a:spcPts val="400"/>
              </a:spcBef>
              <a:spcAft>
                <a:spcPts val="0"/>
              </a:spcAft>
              <a:buSzPts val="2000"/>
              <a:buNone/>
              <a:defRPr b="1" sz="2000">
                <a:solidFill>
                  <a:schemeClr val="dk2"/>
                </a:solidFill>
              </a:defRPr>
            </a:lvl1pPr>
            <a:lvl2pPr indent="-228600" lvl="1" marL="914400" algn="l">
              <a:spcBef>
                <a:spcPts val="400"/>
              </a:spcBef>
              <a:spcAft>
                <a:spcPts val="0"/>
              </a:spcAft>
              <a:buSzPts val="2000"/>
              <a:buNone/>
              <a:defRPr b="1" sz="2000"/>
            </a:lvl2pPr>
            <a:lvl3pPr indent="-228600" lvl="2" marL="1371600" algn="l">
              <a:spcBef>
                <a:spcPts val="360"/>
              </a:spcBef>
              <a:spcAft>
                <a:spcPts val="0"/>
              </a:spcAft>
              <a:buSzPts val="1800"/>
              <a:buNone/>
              <a:defRPr b="1" sz="1800"/>
            </a:lvl3pPr>
            <a:lvl4pPr indent="-228600" lvl="3" marL="1828800" algn="l">
              <a:spcBef>
                <a:spcPts val="320"/>
              </a:spcBef>
              <a:spcAft>
                <a:spcPts val="0"/>
              </a:spcAft>
              <a:buSzPts val="1600"/>
              <a:buNone/>
              <a:defRPr b="1" sz="1600"/>
            </a:lvl4pPr>
            <a:lvl5pPr indent="-228600" lvl="4" marL="2286000" algn="l">
              <a:spcBef>
                <a:spcPts val="320"/>
              </a:spcBef>
              <a:spcAft>
                <a:spcPts val="0"/>
              </a:spcAft>
              <a:buSzPts val="1600"/>
              <a:buNone/>
              <a:defRPr b="1" sz="1600"/>
            </a:lvl5pPr>
            <a:lvl6pPr indent="-228600" lvl="5" marL="2743200" algn="l">
              <a:spcBef>
                <a:spcPts val="320"/>
              </a:spcBef>
              <a:spcAft>
                <a:spcPts val="0"/>
              </a:spcAft>
              <a:buSzPts val="1600"/>
              <a:buNone/>
              <a:defRPr b="1" sz="1600"/>
            </a:lvl6pPr>
            <a:lvl7pPr indent="-228600" lvl="6" marL="3200400" algn="l">
              <a:spcBef>
                <a:spcPts val="320"/>
              </a:spcBef>
              <a:spcAft>
                <a:spcPts val="0"/>
              </a:spcAft>
              <a:buSzPts val="1600"/>
              <a:buNone/>
              <a:defRPr b="1" sz="1600"/>
            </a:lvl7pPr>
            <a:lvl8pPr indent="-228600" lvl="7" marL="3657600" algn="l">
              <a:spcBef>
                <a:spcPts val="320"/>
              </a:spcBef>
              <a:spcAft>
                <a:spcPts val="0"/>
              </a:spcAft>
              <a:buSzPts val="1600"/>
              <a:buNone/>
              <a:defRPr b="1" sz="1600"/>
            </a:lvl8pPr>
            <a:lvl9pPr indent="-228600" lvl="8" marL="4114800" algn="l">
              <a:spcBef>
                <a:spcPts val="320"/>
              </a:spcBef>
              <a:spcAft>
                <a:spcPts val="0"/>
              </a:spcAft>
              <a:buSzPts val="1600"/>
              <a:buNone/>
              <a:defRPr b="1" sz="1600"/>
            </a:lvl9pPr>
          </a:lstStyle>
          <a:p/>
        </p:txBody>
      </p:sp>
      <p:sp>
        <p:nvSpPr>
          <p:cNvPr id="43" name="Google Shape;43;p35"/>
          <p:cNvSpPr txBox="1"/>
          <p:nvPr>
            <p:ph idx="4" type="body"/>
          </p:nvPr>
        </p:nvSpPr>
        <p:spPr>
          <a:xfrm>
            <a:off x="4419600" y="2174875"/>
            <a:ext cx="3657600"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SzPts val="2400"/>
              <a:buChar char="•"/>
              <a:defRPr sz="2400"/>
            </a:lvl1pPr>
            <a:lvl2pPr indent="-355600" lvl="1" marL="914400" algn="l">
              <a:spcBef>
                <a:spcPts val="400"/>
              </a:spcBef>
              <a:spcAft>
                <a:spcPts val="0"/>
              </a:spcAft>
              <a:buSzPts val="2000"/>
              <a:buChar char="•"/>
              <a:defRPr sz="2000"/>
            </a:lvl2pPr>
            <a:lvl3pPr indent="-342900" lvl="2" marL="1371600" algn="l">
              <a:spcBef>
                <a:spcPts val="360"/>
              </a:spcBef>
              <a:spcAft>
                <a:spcPts val="0"/>
              </a:spcAft>
              <a:buSzPts val="1800"/>
              <a:buChar char="•"/>
              <a:defRPr sz="1800"/>
            </a:lvl3pPr>
            <a:lvl4pPr indent="-330200" lvl="3" marL="1828800" algn="l">
              <a:spcBef>
                <a:spcPts val="320"/>
              </a:spcBef>
              <a:spcAft>
                <a:spcPts val="0"/>
              </a:spcAft>
              <a:buSzPts val="1600"/>
              <a:buChar char="•"/>
              <a:defRPr sz="1600"/>
            </a:lvl4pPr>
            <a:lvl5pPr indent="-330200" lvl="4" marL="2286000" algn="l">
              <a:spcBef>
                <a:spcPts val="320"/>
              </a:spcBef>
              <a:spcAft>
                <a:spcPts val="0"/>
              </a:spcAft>
              <a:buSzPts val="1600"/>
              <a:buChar char="•"/>
              <a:defRPr sz="1600"/>
            </a:lvl5pPr>
            <a:lvl6pPr indent="-330200" lvl="5" marL="2743200" algn="l">
              <a:spcBef>
                <a:spcPts val="320"/>
              </a:spcBef>
              <a:spcAft>
                <a:spcPts val="0"/>
              </a:spcAft>
              <a:buSzPts val="1600"/>
              <a:buChar char="•"/>
              <a:defRPr sz="1600"/>
            </a:lvl6pPr>
            <a:lvl7pPr indent="-330200" lvl="6" marL="3200400" algn="l">
              <a:spcBef>
                <a:spcPts val="320"/>
              </a:spcBef>
              <a:spcAft>
                <a:spcPts val="0"/>
              </a:spcAft>
              <a:buSzPts val="1600"/>
              <a:buChar char="•"/>
              <a:defRPr sz="1600"/>
            </a:lvl7pPr>
            <a:lvl8pPr indent="-330200" lvl="7" marL="3657600" algn="l">
              <a:spcBef>
                <a:spcPts val="320"/>
              </a:spcBef>
              <a:spcAft>
                <a:spcPts val="0"/>
              </a:spcAft>
              <a:buSzPts val="1600"/>
              <a:buChar char="•"/>
              <a:defRPr sz="1600"/>
            </a:lvl8pPr>
            <a:lvl9pPr indent="-330200" lvl="8" marL="4114800" algn="l">
              <a:spcBef>
                <a:spcPts val="320"/>
              </a:spcBef>
              <a:spcAft>
                <a:spcPts val="0"/>
              </a:spcAft>
              <a:buSzPts val="1600"/>
              <a:buChar char="•"/>
              <a:defRPr sz="1600"/>
            </a:lvl9pPr>
          </a:lstStyle>
          <a:p/>
        </p:txBody>
      </p:sp>
      <p:sp>
        <p:nvSpPr>
          <p:cNvPr id="44" name="Google Shape;44;p35"/>
          <p:cNvSpPr txBox="1"/>
          <p:nvPr>
            <p:ph idx="10" type="dt"/>
          </p:nvPr>
        </p:nvSpPr>
        <p:spPr>
          <a:xfrm rot="-5400000">
            <a:off x="7551351" y="1645920"/>
            <a:ext cx="2438399" cy="36576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35"/>
          <p:cNvSpPr txBox="1"/>
          <p:nvPr>
            <p:ph idx="11" type="ftr"/>
          </p:nvPr>
        </p:nvSpPr>
        <p:spPr>
          <a:xfrm rot="-5400000">
            <a:off x="7586910" y="4048760"/>
            <a:ext cx="2367281" cy="36576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35"/>
          <p:cNvSpPr/>
          <p:nvPr>
            <p:ph idx="12" type="sldNum"/>
          </p:nvPr>
        </p:nvSpPr>
        <p:spPr>
          <a:xfrm>
            <a:off x="8531788" y="5648960"/>
            <a:ext cx="548640" cy="396240"/>
          </a:xfrm>
          <a:prstGeom prst="bracketPair">
            <a:avLst/>
          </a:prstGeom>
          <a:noFill/>
          <a:ln cap="flat" cmpd="sng" w="19050">
            <a:solidFill>
              <a:srgbClr val="FFFFFF"/>
            </a:solidFill>
            <a:prstDash val="solid"/>
            <a:round/>
            <a:headEnd len="sm" w="sm" type="none"/>
            <a:tailEnd len="sm" w="sm" type="none"/>
          </a:ln>
        </p:spPr>
        <p:txBody>
          <a:bodyPr anchorCtr="0" anchor="ctr" bIns="0" lIns="0" spcFirstLastPara="1" rIns="0" wrap="square" tIns="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Лише заголовок" type="titleOnly">
  <p:cSld name="TITLE_ONLY">
    <p:spTree>
      <p:nvGrpSpPr>
        <p:cNvPr id="47" name="Shape 47"/>
        <p:cNvGrpSpPr/>
        <p:nvPr/>
      </p:nvGrpSpPr>
      <p:grpSpPr>
        <a:xfrm>
          <a:off x="0" y="0"/>
          <a:ext cx="0" cy="0"/>
          <a:chOff x="0" y="0"/>
          <a:chExt cx="0" cy="0"/>
        </a:xfrm>
      </p:grpSpPr>
      <p:sp>
        <p:nvSpPr>
          <p:cNvPr id="48" name="Google Shape;48;p36"/>
          <p:cNvSpPr txBox="1"/>
          <p:nvPr>
            <p:ph type="title"/>
          </p:nvPr>
        </p:nvSpPr>
        <p:spPr>
          <a:xfrm>
            <a:off x="457200" y="274638"/>
            <a:ext cx="7620000"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36"/>
          <p:cNvSpPr txBox="1"/>
          <p:nvPr>
            <p:ph idx="10" type="dt"/>
          </p:nvPr>
        </p:nvSpPr>
        <p:spPr>
          <a:xfrm rot="-5400000">
            <a:off x="7551351" y="1645920"/>
            <a:ext cx="2438399" cy="36576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36"/>
          <p:cNvSpPr txBox="1"/>
          <p:nvPr>
            <p:ph idx="11" type="ftr"/>
          </p:nvPr>
        </p:nvSpPr>
        <p:spPr>
          <a:xfrm rot="-5400000">
            <a:off x="7586910" y="4048760"/>
            <a:ext cx="2367281" cy="36576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36"/>
          <p:cNvSpPr/>
          <p:nvPr>
            <p:ph idx="12" type="sldNum"/>
          </p:nvPr>
        </p:nvSpPr>
        <p:spPr>
          <a:xfrm>
            <a:off x="8531788" y="5648960"/>
            <a:ext cx="548640" cy="396240"/>
          </a:xfrm>
          <a:prstGeom prst="bracketPair">
            <a:avLst/>
          </a:prstGeom>
          <a:noFill/>
          <a:ln cap="flat" cmpd="sng" w="19050">
            <a:solidFill>
              <a:srgbClr val="FFFFFF"/>
            </a:solidFill>
            <a:prstDash val="solid"/>
            <a:round/>
            <a:headEnd len="sm" w="sm" type="none"/>
            <a:tailEnd len="sm" w="sm" type="none"/>
          </a:ln>
        </p:spPr>
        <p:txBody>
          <a:bodyPr anchorCtr="0" anchor="ctr" bIns="0" lIns="0" spcFirstLastPara="1" rIns="0" wrap="square" tIns="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ий слайд" type="blank">
  <p:cSld name="BLANK">
    <p:spTree>
      <p:nvGrpSpPr>
        <p:cNvPr id="52" name="Shape 52"/>
        <p:cNvGrpSpPr/>
        <p:nvPr/>
      </p:nvGrpSpPr>
      <p:grpSpPr>
        <a:xfrm>
          <a:off x="0" y="0"/>
          <a:ext cx="0" cy="0"/>
          <a:chOff x="0" y="0"/>
          <a:chExt cx="0" cy="0"/>
        </a:xfrm>
      </p:grpSpPr>
      <p:sp>
        <p:nvSpPr>
          <p:cNvPr id="53" name="Google Shape;53;p37"/>
          <p:cNvSpPr txBox="1"/>
          <p:nvPr>
            <p:ph idx="10" type="dt"/>
          </p:nvPr>
        </p:nvSpPr>
        <p:spPr>
          <a:xfrm rot="-5400000">
            <a:off x="7551351" y="1645920"/>
            <a:ext cx="2438399" cy="36576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37"/>
          <p:cNvSpPr txBox="1"/>
          <p:nvPr>
            <p:ph idx="11" type="ftr"/>
          </p:nvPr>
        </p:nvSpPr>
        <p:spPr>
          <a:xfrm rot="-5400000">
            <a:off x="7586910" y="4048760"/>
            <a:ext cx="2367281" cy="36576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37"/>
          <p:cNvSpPr/>
          <p:nvPr>
            <p:ph idx="12" type="sldNum"/>
          </p:nvPr>
        </p:nvSpPr>
        <p:spPr>
          <a:xfrm>
            <a:off x="8531788" y="5648960"/>
            <a:ext cx="548640" cy="396240"/>
          </a:xfrm>
          <a:prstGeom prst="bracketPair">
            <a:avLst/>
          </a:prstGeom>
          <a:noFill/>
          <a:ln cap="flat" cmpd="sng" w="19050">
            <a:solidFill>
              <a:srgbClr val="FFFFFF"/>
            </a:solidFill>
            <a:prstDash val="solid"/>
            <a:round/>
            <a:headEnd len="sm" w="sm" type="none"/>
            <a:tailEnd len="sm" w="sm" type="none"/>
          </a:ln>
        </p:spPr>
        <p:txBody>
          <a:bodyPr anchorCtr="0" anchor="ctr" bIns="0" lIns="0" spcFirstLastPara="1" rIns="0" wrap="square" tIns="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міст із підписом" type="objTx">
  <p:cSld name="OBJECT_WITH_CAPTION_TEXT">
    <p:spTree>
      <p:nvGrpSpPr>
        <p:cNvPr id="56" name="Shape 56"/>
        <p:cNvGrpSpPr/>
        <p:nvPr/>
      </p:nvGrpSpPr>
      <p:grpSpPr>
        <a:xfrm>
          <a:off x="0" y="0"/>
          <a:ext cx="0" cy="0"/>
          <a:chOff x="0" y="0"/>
          <a:chExt cx="0" cy="0"/>
        </a:xfrm>
      </p:grpSpPr>
      <p:sp>
        <p:nvSpPr>
          <p:cNvPr id="57" name="Google Shape;57;p38"/>
          <p:cNvSpPr txBox="1"/>
          <p:nvPr>
            <p:ph type="title"/>
          </p:nvPr>
        </p:nvSpPr>
        <p:spPr>
          <a:xfrm>
            <a:off x="304801" y="5495544"/>
            <a:ext cx="7772400" cy="59436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Clr>
                <a:schemeClr val="dk2"/>
              </a:buClr>
              <a:buSzPts val="2200"/>
              <a:buFont typeface="Cambria"/>
              <a:buNone/>
              <a:defRPr b="1" sz="2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38"/>
          <p:cNvSpPr txBox="1"/>
          <p:nvPr>
            <p:ph idx="1" type="body"/>
          </p:nvPr>
        </p:nvSpPr>
        <p:spPr>
          <a:xfrm>
            <a:off x="304799" y="6096000"/>
            <a:ext cx="7772401" cy="609600"/>
          </a:xfrm>
          <a:prstGeom prst="rect">
            <a:avLst/>
          </a:prstGeom>
          <a:noFill/>
          <a:ln>
            <a:noFill/>
          </a:ln>
        </p:spPr>
        <p:txBody>
          <a:bodyPr anchorCtr="0" anchor="t" bIns="45700" lIns="91425" spcFirstLastPara="1" rIns="91425" wrap="square" tIns="45700">
            <a:normAutofit/>
          </a:bodyPr>
          <a:lstStyle>
            <a:lvl1pPr indent="-228600" lvl="0" marL="457200" algn="ctr">
              <a:spcBef>
                <a:spcPts val="320"/>
              </a:spcBef>
              <a:spcAft>
                <a:spcPts val="0"/>
              </a:spcAft>
              <a:buSzPts val="1600"/>
              <a:buNone/>
              <a:defRPr sz="1600"/>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SzPts val="900"/>
              <a:buNone/>
              <a:defRPr sz="900"/>
            </a:lvl6pPr>
            <a:lvl7pPr indent="-228600" lvl="6" marL="3200400" algn="l">
              <a:spcBef>
                <a:spcPts val="180"/>
              </a:spcBef>
              <a:spcAft>
                <a:spcPts val="0"/>
              </a:spcAft>
              <a:buSzPts val="900"/>
              <a:buNone/>
              <a:defRPr sz="900"/>
            </a:lvl7pPr>
            <a:lvl8pPr indent="-228600" lvl="7" marL="3657600" algn="l">
              <a:spcBef>
                <a:spcPts val="180"/>
              </a:spcBef>
              <a:spcAft>
                <a:spcPts val="0"/>
              </a:spcAft>
              <a:buSzPts val="900"/>
              <a:buNone/>
              <a:defRPr sz="900"/>
            </a:lvl8pPr>
            <a:lvl9pPr indent="-228600" lvl="8" marL="4114800" algn="l">
              <a:spcBef>
                <a:spcPts val="180"/>
              </a:spcBef>
              <a:spcAft>
                <a:spcPts val="0"/>
              </a:spcAft>
              <a:buSzPts val="900"/>
              <a:buNone/>
              <a:defRPr sz="900"/>
            </a:lvl9pPr>
          </a:lstStyle>
          <a:p/>
        </p:txBody>
      </p:sp>
      <p:sp>
        <p:nvSpPr>
          <p:cNvPr id="59" name="Google Shape;59;p38"/>
          <p:cNvSpPr txBox="1"/>
          <p:nvPr>
            <p:ph idx="10" type="dt"/>
          </p:nvPr>
        </p:nvSpPr>
        <p:spPr>
          <a:xfrm rot="-5400000">
            <a:off x="7551351" y="1645920"/>
            <a:ext cx="2438399" cy="36576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38"/>
          <p:cNvSpPr txBox="1"/>
          <p:nvPr>
            <p:ph idx="11" type="ftr"/>
          </p:nvPr>
        </p:nvSpPr>
        <p:spPr>
          <a:xfrm rot="-5400000">
            <a:off x="7586910" y="4048760"/>
            <a:ext cx="2367281" cy="36576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38"/>
          <p:cNvSpPr/>
          <p:nvPr>
            <p:ph idx="12" type="sldNum"/>
          </p:nvPr>
        </p:nvSpPr>
        <p:spPr>
          <a:xfrm>
            <a:off x="8531788" y="5648960"/>
            <a:ext cx="548640" cy="396240"/>
          </a:xfrm>
          <a:prstGeom prst="bracketPair">
            <a:avLst/>
          </a:prstGeom>
          <a:noFill/>
          <a:ln cap="flat" cmpd="sng" w="19050">
            <a:solidFill>
              <a:srgbClr val="FFFFFF"/>
            </a:solidFill>
            <a:prstDash val="solid"/>
            <a:round/>
            <a:headEnd len="sm" w="sm" type="none"/>
            <a:tailEnd len="sm" w="sm" type="none"/>
          </a:ln>
        </p:spPr>
        <p:txBody>
          <a:bodyPr anchorCtr="0" anchor="ctr" bIns="0" lIns="0" spcFirstLastPara="1" rIns="0" wrap="square" tIns="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
        <p:nvSpPr>
          <p:cNvPr id="62" name="Google Shape;62;p38"/>
          <p:cNvSpPr txBox="1"/>
          <p:nvPr>
            <p:ph idx="2" type="body"/>
          </p:nvPr>
        </p:nvSpPr>
        <p:spPr>
          <a:xfrm>
            <a:off x="304800" y="381000"/>
            <a:ext cx="7772400" cy="494284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SzPts val="1800"/>
              <a:buChar char="•"/>
              <a:defRPr/>
            </a:lvl1pPr>
            <a:lvl2pPr indent="-342900" lvl="1" marL="914400" algn="l">
              <a:spcBef>
                <a:spcPts val="360"/>
              </a:spcBef>
              <a:spcAft>
                <a:spcPts val="0"/>
              </a:spcAft>
              <a:buSzPts val="1800"/>
              <a:buChar char="•"/>
              <a:defRPr/>
            </a:lvl2pPr>
            <a:lvl3pPr indent="-342900" lvl="2" marL="1371600" algn="l">
              <a:spcBef>
                <a:spcPts val="360"/>
              </a:spcBef>
              <a:spcAft>
                <a:spcPts val="0"/>
              </a:spcAft>
              <a:buSzPts val="1800"/>
              <a:buChar char="•"/>
              <a:defRPr/>
            </a:lvl3pPr>
            <a:lvl4pPr indent="-342900" lvl="3" marL="1828800" algn="l">
              <a:spcBef>
                <a:spcPts val="360"/>
              </a:spcBef>
              <a:spcAft>
                <a:spcPts val="0"/>
              </a:spcAft>
              <a:buSzPts val="180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ображення з підписом" type="picTx">
  <p:cSld name="PICTURE_WITH_CAPTION_TEXT">
    <p:spTree>
      <p:nvGrpSpPr>
        <p:cNvPr id="63" name="Shape 63"/>
        <p:cNvGrpSpPr/>
        <p:nvPr/>
      </p:nvGrpSpPr>
      <p:grpSpPr>
        <a:xfrm>
          <a:off x="0" y="0"/>
          <a:ext cx="0" cy="0"/>
          <a:chOff x="0" y="0"/>
          <a:chExt cx="0" cy="0"/>
        </a:xfrm>
      </p:grpSpPr>
      <p:sp>
        <p:nvSpPr>
          <p:cNvPr id="64" name="Google Shape;64;p39"/>
          <p:cNvSpPr txBox="1"/>
          <p:nvPr>
            <p:ph type="title"/>
          </p:nvPr>
        </p:nvSpPr>
        <p:spPr>
          <a:xfrm>
            <a:off x="301752" y="5495278"/>
            <a:ext cx="7772400" cy="594626"/>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Clr>
                <a:schemeClr val="dk2"/>
              </a:buClr>
              <a:buSzPts val="2200"/>
              <a:buFont typeface="Cambria"/>
              <a:buNone/>
              <a:defRPr b="1" sz="22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39"/>
          <p:cNvSpPr/>
          <p:nvPr>
            <p:ph idx="2" type="pic"/>
          </p:nvPr>
        </p:nvSpPr>
        <p:spPr>
          <a:xfrm>
            <a:off x="0" y="0"/>
            <a:ext cx="8458200" cy="5486400"/>
          </a:xfrm>
          <a:prstGeom prst="rect">
            <a:avLst/>
          </a:prstGeom>
          <a:noFill/>
          <a:ln>
            <a:noFill/>
          </a:ln>
        </p:spPr>
      </p:sp>
      <p:sp>
        <p:nvSpPr>
          <p:cNvPr id="66" name="Google Shape;66;p39"/>
          <p:cNvSpPr txBox="1"/>
          <p:nvPr>
            <p:ph idx="1" type="body"/>
          </p:nvPr>
        </p:nvSpPr>
        <p:spPr>
          <a:xfrm>
            <a:off x="301752" y="6096000"/>
            <a:ext cx="7772400" cy="612648"/>
          </a:xfrm>
          <a:prstGeom prst="rect">
            <a:avLst/>
          </a:prstGeom>
          <a:noFill/>
          <a:ln>
            <a:noFill/>
          </a:ln>
        </p:spPr>
        <p:txBody>
          <a:bodyPr anchorCtr="0" anchor="t" bIns="45700" lIns="91425" spcFirstLastPara="1" rIns="91425" wrap="square" tIns="45700">
            <a:normAutofit/>
          </a:bodyPr>
          <a:lstStyle>
            <a:lvl1pPr indent="-228600" lvl="0" marL="457200" algn="ctr">
              <a:spcBef>
                <a:spcPts val="320"/>
              </a:spcBef>
              <a:spcAft>
                <a:spcPts val="0"/>
              </a:spcAft>
              <a:buSzPts val="1600"/>
              <a:buNone/>
              <a:defRPr sz="1600"/>
            </a:lvl1pPr>
            <a:lvl2pPr indent="-228600" lvl="1" marL="914400" algn="l">
              <a:spcBef>
                <a:spcPts val="240"/>
              </a:spcBef>
              <a:spcAft>
                <a:spcPts val="0"/>
              </a:spcAft>
              <a:buSzPts val="1200"/>
              <a:buNone/>
              <a:defRPr sz="1200"/>
            </a:lvl2pPr>
            <a:lvl3pPr indent="-228600" lvl="2" marL="1371600" algn="l">
              <a:spcBef>
                <a:spcPts val="200"/>
              </a:spcBef>
              <a:spcAft>
                <a:spcPts val="0"/>
              </a:spcAft>
              <a:buSzPts val="1000"/>
              <a:buNone/>
              <a:defRPr sz="1000"/>
            </a:lvl3pPr>
            <a:lvl4pPr indent="-228600" lvl="3" marL="1828800" algn="l">
              <a:spcBef>
                <a:spcPts val="180"/>
              </a:spcBef>
              <a:spcAft>
                <a:spcPts val="0"/>
              </a:spcAft>
              <a:buSzPts val="900"/>
              <a:buNone/>
              <a:defRPr sz="900"/>
            </a:lvl4pPr>
            <a:lvl5pPr indent="-228600" lvl="4" marL="2286000" algn="l">
              <a:spcBef>
                <a:spcPts val="180"/>
              </a:spcBef>
              <a:spcAft>
                <a:spcPts val="0"/>
              </a:spcAft>
              <a:buSzPts val="900"/>
              <a:buNone/>
              <a:defRPr sz="900"/>
            </a:lvl5pPr>
            <a:lvl6pPr indent="-228600" lvl="5" marL="2743200" algn="l">
              <a:spcBef>
                <a:spcPts val="180"/>
              </a:spcBef>
              <a:spcAft>
                <a:spcPts val="0"/>
              </a:spcAft>
              <a:buSzPts val="900"/>
              <a:buNone/>
              <a:defRPr sz="900"/>
            </a:lvl6pPr>
            <a:lvl7pPr indent="-228600" lvl="6" marL="3200400" algn="l">
              <a:spcBef>
                <a:spcPts val="180"/>
              </a:spcBef>
              <a:spcAft>
                <a:spcPts val="0"/>
              </a:spcAft>
              <a:buSzPts val="900"/>
              <a:buNone/>
              <a:defRPr sz="900"/>
            </a:lvl7pPr>
            <a:lvl8pPr indent="-228600" lvl="7" marL="3657600" algn="l">
              <a:spcBef>
                <a:spcPts val="180"/>
              </a:spcBef>
              <a:spcAft>
                <a:spcPts val="0"/>
              </a:spcAft>
              <a:buSzPts val="900"/>
              <a:buNone/>
              <a:defRPr sz="900"/>
            </a:lvl8pPr>
            <a:lvl9pPr indent="-228600" lvl="8" marL="4114800" algn="l">
              <a:spcBef>
                <a:spcPts val="180"/>
              </a:spcBef>
              <a:spcAft>
                <a:spcPts val="0"/>
              </a:spcAft>
              <a:buSzPts val="900"/>
              <a:buNone/>
              <a:defRPr sz="900"/>
            </a:lvl9pPr>
          </a:lstStyle>
          <a:p/>
        </p:txBody>
      </p:sp>
      <p:sp>
        <p:nvSpPr>
          <p:cNvPr id="67" name="Google Shape;67;p39"/>
          <p:cNvSpPr txBox="1"/>
          <p:nvPr>
            <p:ph idx="10" type="dt"/>
          </p:nvPr>
        </p:nvSpPr>
        <p:spPr>
          <a:xfrm rot="-5400000">
            <a:off x="7551351" y="1645920"/>
            <a:ext cx="2438399" cy="36576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39"/>
          <p:cNvSpPr/>
          <p:nvPr>
            <p:ph idx="12" type="sldNum"/>
          </p:nvPr>
        </p:nvSpPr>
        <p:spPr>
          <a:xfrm>
            <a:off x="8531788" y="5648960"/>
            <a:ext cx="548640" cy="396240"/>
          </a:xfrm>
          <a:prstGeom prst="bracketPair">
            <a:avLst/>
          </a:prstGeom>
          <a:noFill/>
          <a:ln cap="flat" cmpd="sng" w="19050">
            <a:solidFill>
              <a:srgbClr val="FFFFFF"/>
            </a:solidFill>
            <a:prstDash val="solid"/>
            <a:round/>
            <a:headEnd len="sm" w="sm" type="none"/>
            <a:tailEnd len="sm" w="sm" type="none"/>
          </a:ln>
        </p:spPr>
        <p:txBody>
          <a:bodyPr anchorCtr="0" anchor="ctr" bIns="0" lIns="0" spcFirstLastPara="1" rIns="0" wrap="square" tIns="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ru-RU"/>
              <a:t>‹#›</a:t>
            </a:fld>
            <a:endParaRPr/>
          </a:p>
        </p:txBody>
      </p:sp>
      <p:sp>
        <p:nvSpPr>
          <p:cNvPr id="69" name="Google Shape;69;p39"/>
          <p:cNvSpPr txBox="1"/>
          <p:nvPr>
            <p:ph idx="11" type="ftr"/>
          </p:nvPr>
        </p:nvSpPr>
        <p:spPr>
          <a:xfrm rot="-5400000">
            <a:off x="7586910" y="4048760"/>
            <a:ext cx="2367281" cy="36576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chemeClr val="lt1"/>
            </a:gs>
            <a:gs pos="75000">
              <a:schemeClr val="lt1"/>
            </a:gs>
            <a:gs pos="100000">
              <a:srgbClr val="D8D8D8"/>
            </a:gs>
          </a:gsLst>
          <a:path path="circle">
            <a:fillToRect b="50%" l="50%" r="50%" t="50%"/>
          </a:path>
          <a:tileRect/>
        </a:gradFill>
      </p:bgPr>
    </p:bg>
    <p:spTree>
      <p:nvGrpSpPr>
        <p:cNvPr id="5" name="Shape 5"/>
        <p:cNvGrpSpPr/>
        <p:nvPr/>
      </p:nvGrpSpPr>
      <p:grpSpPr>
        <a:xfrm>
          <a:off x="0" y="0"/>
          <a:ext cx="0" cy="0"/>
          <a:chOff x="0" y="0"/>
          <a:chExt cx="0" cy="0"/>
        </a:xfrm>
      </p:grpSpPr>
      <p:sp>
        <p:nvSpPr>
          <p:cNvPr id="6" name="Google Shape;6;p30"/>
          <p:cNvSpPr txBox="1"/>
          <p:nvPr>
            <p:ph type="title"/>
          </p:nvPr>
        </p:nvSpPr>
        <p:spPr>
          <a:xfrm>
            <a:off x="457200" y="274638"/>
            <a:ext cx="7620000" cy="11430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Clr>
                <a:schemeClr val="dk2"/>
              </a:buClr>
              <a:buSzPts val="4600"/>
              <a:buFont typeface="Cambria"/>
              <a:buNone/>
              <a:defRPr b="0" i="0" sz="4600" u="none" cap="none" strike="noStrike">
                <a:solidFill>
                  <a:schemeClr val="dk2"/>
                </a:solidFill>
                <a:latin typeface="Cambria"/>
                <a:ea typeface="Cambria"/>
                <a:cs typeface="Cambria"/>
                <a:sym typeface="Cambr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30"/>
          <p:cNvSpPr txBox="1"/>
          <p:nvPr>
            <p:ph idx="1" type="body"/>
          </p:nvPr>
        </p:nvSpPr>
        <p:spPr>
          <a:xfrm>
            <a:off x="457200" y="1600200"/>
            <a:ext cx="7620000" cy="4800600"/>
          </a:xfrm>
          <a:prstGeom prst="rect">
            <a:avLst/>
          </a:prstGeom>
          <a:noFill/>
          <a:ln>
            <a:noFill/>
          </a:ln>
        </p:spPr>
        <p:txBody>
          <a:bodyPr anchorCtr="0" anchor="t" bIns="45700" lIns="91425" spcFirstLastPara="1" rIns="91425" wrap="square" tIns="45700">
            <a:normAutofit/>
          </a:bodyPr>
          <a:lstStyle>
            <a:lvl1pPr indent="-368300" lvl="0" marL="457200" marR="0" rtl="0" algn="l">
              <a:spcBef>
                <a:spcPts val="440"/>
              </a:spcBef>
              <a:spcAft>
                <a:spcPts val="0"/>
              </a:spcAft>
              <a:buClr>
                <a:schemeClr val="accent1"/>
              </a:buClr>
              <a:buSzPts val="2200"/>
              <a:buFont typeface="Arial"/>
              <a:buChar char="•"/>
              <a:defRPr b="0" i="0" sz="2200" u="none" cap="none" strike="noStrike">
                <a:solidFill>
                  <a:schemeClr val="dk1"/>
                </a:solidFill>
                <a:latin typeface="Calibri"/>
                <a:ea typeface="Calibri"/>
                <a:cs typeface="Calibri"/>
                <a:sym typeface="Calibri"/>
              </a:defRPr>
            </a:lvl1pPr>
            <a:lvl2pPr indent="-355600" lvl="1" marL="914400" marR="0" rtl="0" algn="l">
              <a:spcBef>
                <a:spcPts val="400"/>
              </a:spcBef>
              <a:spcAft>
                <a:spcPts val="0"/>
              </a:spcAft>
              <a:buClr>
                <a:schemeClr val="accent2"/>
              </a:buClr>
              <a:buSzPts val="2000"/>
              <a:buFont typeface="Arial"/>
              <a:buChar char="•"/>
              <a:defRPr b="0" i="0" sz="2000" u="none" cap="none" strike="noStrike">
                <a:solidFill>
                  <a:schemeClr val="dk1"/>
                </a:solidFill>
                <a:latin typeface="Calibri"/>
                <a:ea typeface="Calibri"/>
                <a:cs typeface="Calibri"/>
                <a:sym typeface="Calibri"/>
              </a:defRPr>
            </a:lvl2pPr>
            <a:lvl3pPr indent="-342900" lvl="2" marL="1371600" marR="0" rtl="0" algn="l">
              <a:spcBef>
                <a:spcPts val="360"/>
              </a:spcBef>
              <a:spcAft>
                <a:spcPts val="0"/>
              </a:spcAft>
              <a:buClr>
                <a:schemeClr val="accent3"/>
              </a:buClr>
              <a:buSzPts val="1800"/>
              <a:buFont typeface="Arial"/>
              <a:buChar char="•"/>
              <a:defRPr b="0" i="0" sz="1800" u="none" cap="none" strike="noStrike">
                <a:solidFill>
                  <a:schemeClr val="dk1"/>
                </a:solidFill>
                <a:latin typeface="Calibri"/>
                <a:ea typeface="Calibri"/>
                <a:cs typeface="Calibri"/>
                <a:sym typeface="Calibri"/>
              </a:defRPr>
            </a:lvl3pPr>
            <a:lvl4pPr indent="-330200" lvl="3" marL="1828800" marR="0" rtl="0" algn="l">
              <a:spcBef>
                <a:spcPts val="320"/>
              </a:spcBef>
              <a:spcAft>
                <a:spcPts val="0"/>
              </a:spcAft>
              <a:buClr>
                <a:schemeClr val="accent4"/>
              </a:buClr>
              <a:buSzPts val="1600"/>
              <a:buFont typeface="Arial"/>
              <a:buChar char="•"/>
              <a:defRPr b="0" i="0" sz="1600" u="none" cap="none" strike="noStrike">
                <a:solidFill>
                  <a:schemeClr val="dk1"/>
                </a:solidFill>
                <a:latin typeface="Calibri"/>
                <a:ea typeface="Calibri"/>
                <a:cs typeface="Calibri"/>
                <a:sym typeface="Calibri"/>
              </a:defRPr>
            </a:lvl4pPr>
            <a:lvl5pPr indent="-317500" lvl="4" marL="2286000" marR="0" rtl="0" algn="l">
              <a:spcBef>
                <a:spcPts val="280"/>
              </a:spcBef>
              <a:spcAft>
                <a:spcPts val="0"/>
              </a:spcAft>
              <a:buClr>
                <a:schemeClr val="accent5"/>
              </a:buClr>
              <a:buSzPts val="1400"/>
              <a:buFont typeface="Arial"/>
              <a:buChar char="•"/>
              <a:defRPr b="0" i="0" sz="1400" u="none" cap="none" strike="noStrike">
                <a:solidFill>
                  <a:schemeClr val="dk1"/>
                </a:solidFill>
                <a:latin typeface="Calibri"/>
                <a:ea typeface="Calibri"/>
                <a:cs typeface="Calibri"/>
                <a:sym typeface="Calibri"/>
              </a:defRPr>
            </a:lvl5pPr>
            <a:lvl6pPr indent="-317500" lvl="5" marL="2743200" marR="0" rtl="0" algn="l">
              <a:spcBef>
                <a:spcPts val="280"/>
              </a:spcBef>
              <a:spcAft>
                <a:spcPts val="0"/>
              </a:spcAft>
              <a:buClr>
                <a:schemeClr val="accent1"/>
              </a:buClr>
              <a:buSzPts val="1400"/>
              <a:buFont typeface="Arial"/>
              <a:buChar char="•"/>
              <a:defRPr b="0" i="0" sz="1400" u="none" cap="none" strike="noStrike">
                <a:solidFill>
                  <a:schemeClr val="dk1"/>
                </a:solidFill>
                <a:latin typeface="Calibri"/>
                <a:ea typeface="Calibri"/>
                <a:cs typeface="Calibri"/>
                <a:sym typeface="Calibri"/>
              </a:defRPr>
            </a:lvl6pPr>
            <a:lvl7pPr indent="-317500" lvl="6" marL="3200400" marR="0" rtl="0" algn="l">
              <a:spcBef>
                <a:spcPts val="280"/>
              </a:spcBef>
              <a:spcAft>
                <a:spcPts val="0"/>
              </a:spcAft>
              <a:buClr>
                <a:schemeClr val="accent2"/>
              </a:buClr>
              <a:buSzPts val="1400"/>
              <a:buFont typeface="Arial"/>
              <a:buChar char="•"/>
              <a:defRPr b="0" i="0" sz="1400" u="none" cap="none" strike="noStrike">
                <a:solidFill>
                  <a:schemeClr val="dk1"/>
                </a:solidFill>
                <a:latin typeface="Calibri"/>
                <a:ea typeface="Calibri"/>
                <a:cs typeface="Calibri"/>
                <a:sym typeface="Calibri"/>
              </a:defRPr>
            </a:lvl7pPr>
            <a:lvl8pPr indent="-317500" lvl="7" marL="3657600" marR="0" rtl="0" algn="l">
              <a:spcBef>
                <a:spcPts val="280"/>
              </a:spcBef>
              <a:spcAft>
                <a:spcPts val="0"/>
              </a:spcAft>
              <a:buClr>
                <a:schemeClr val="accent3"/>
              </a:buClr>
              <a:buSzPts val="1400"/>
              <a:buFont typeface="Arial"/>
              <a:buChar char="•"/>
              <a:defRPr b="0" i="0" sz="1400" u="none" cap="none" strike="noStrike">
                <a:solidFill>
                  <a:schemeClr val="dk1"/>
                </a:solidFill>
                <a:latin typeface="Calibri"/>
                <a:ea typeface="Calibri"/>
                <a:cs typeface="Calibri"/>
                <a:sym typeface="Calibri"/>
              </a:defRPr>
            </a:lvl8pPr>
            <a:lvl9pPr indent="-317500" lvl="8" marL="4114800" marR="0" rtl="0" algn="l">
              <a:spcBef>
                <a:spcPts val="280"/>
              </a:spcBef>
              <a:spcAft>
                <a:spcPts val="0"/>
              </a:spcAft>
              <a:buClr>
                <a:schemeClr val="accent4"/>
              </a:buClr>
              <a:buSzPts val="1400"/>
              <a:buFont typeface="Arial"/>
              <a:buChar char="•"/>
              <a:defRPr b="0" i="0" sz="1400" u="none" cap="none" strike="noStrike">
                <a:solidFill>
                  <a:schemeClr val="dk1"/>
                </a:solidFill>
                <a:latin typeface="Calibri"/>
                <a:ea typeface="Calibri"/>
                <a:cs typeface="Calibri"/>
                <a:sym typeface="Calibri"/>
              </a:defRPr>
            </a:lvl9pPr>
          </a:lstStyle>
          <a:p/>
        </p:txBody>
      </p:sp>
      <p:sp>
        <p:nvSpPr>
          <p:cNvPr id="8" name="Google Shape;8;p30"/>
          <p:cNvSpPr/>
          <p:nvPr/>
        </p:nvSpPr>
        <p:spPr>
          <a:xfrm>
            <a:off x="8458200" y="0"/>
            <a:ext cx="685800" cy="6858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 name="Google Shape;9;p30"/>
          <p:cNvSpPr/>
          <p:nvPr/>
        </p:nvSpPr>
        <p:spPr>
          <a:xfrm>
            <a:off x="8458200" y="5486400"/>
            <a:ext cx="685800" cy="6858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 name="Google Shape;10;p30"/>
          <p:cNvSpPr/>
          <p:nvPr>
            <p:ph idx="12" type="sldNum"/>
          </p:nvPr>
        </p:nvSpPr>
        <p:spPr>
          <a:xfrm>
            <a:off x="8531788" y="5648960"/>
            <a:ext cx="548640" cy="396240"/>
          </a:xfrm>
          <a:prstGeom prst="bracketPair">
            <a:avLst/>
          </a:prstGeom>
          <a:noFill/>
          <a:ln cap="flat" cmpd="sng" w="19050">
            <a:solidFill>
              <a:srgbClr val="FFFFFF"/>
            </a:solidFill>
            <a:prstDash val="solid"/>
            <a:round/>
            <a:headEnd len="sm" w="sm" type="none"/>
            <a:tailEnd len="sm" w="sm" type="none"/>
          </a:ln>
        </p:spPr>
        <p:txBody>
          <a:bodyPr anchorCtr="0" anchor="ctr" bIns="0" lIns="0" spcFirstLastPara="1" rIns="0" wrap="square" tIns="0">
            <a:noAutofit/>
          </a:bodyPr>
          <a:lstStyle>
            <a:lvl1pPr indent="0" lvl="0" marL="0" marR="0" rtl="0" algn="ctr">
              <a:spcBef>
                <a:spcPts val="0"/>
              </a:spcBef>
              <a:buNone/>
              <a:defRPr b="0" i="0" sz="1800" u="none" cap="none" strike="noStrike">
                <a:solidFill>
                  <a:srgbClr val="FFFFFF"/>
                </a:solidFill>
                <a:latin typeface="Calibri"/>
                <a:ea typeface="Calibri"/>
                <a:cs typeface="Calibri"/>
                <a:sym typeface="Calibri"/>
              </a:defRPr>
            </a:lvl1pPr>
            <a:lvl2pPr indent="0" lvl="1" marL="0" marR="0" rtl="0" algn="ctr">
              <a:spcBef>
                <a:spcPts val="0"/>
              </a:spcBef>
              <a:buNone/>
              <a:defRPr b="0" i="0" sz="1800" u="none" cap="none" strike="noStrike">
                <a:solidFill>
                  <a:srgbClr val="FFFFFF"/>
                </a:solidFill>
                <a:latin typeface="Calibri"/>
                <a:ea typeface="Calibri"/>
                <a:cs typeface="Calibri"/>
                <a:sym typeface="Calibri"/>
              </a:defRPr>
            </a:lvl2pPr>
            <a:lvl3pPr indent="0" lvl="2" marL="0" marR="0" rtl="0" algn="ctr">
              <a:spcBef>
                <a:spcPts val="0"/>
              </a:spcBef>
              <a:buNone/>
              <a:defRPr b="0" i="0" sz="1800" u="none" cap="none" strike="noStrike">
                <a:solidFill>
                  <a:srgbClr val="FFFFFF"/>
                </a:solidFill>
                <a:latin typeface="Calibri"/>
                <a:ea typeface="Calibri"/>
                <a:cs typeface="Calibri"/>
                <a:sym typeface="Calibri"/>
              </a:defRPr>
            </a:lvl3pPr>
            <a:lvl4pPr indent="0" lvl="3" marL="0" marR="0" rtl="0" algn="ctr">
              <a:spcBef>
                <a:spcPts val="0"/>
              </a:spcBef>
              <a:buNone/>
              <a:defRPr b="0" i="0" sz="1800" u="none" cap="none" strike="noStrike">
                <a:solidFill>
                  <a:srgbClr val="FFFFFF"/>
                </a:solidFill>
                <a:latin typeface="Calibri"/>
                <a:ea typeface="Calibri"/>
                <a:cs typeface="Calibri"/>
                <a:sym typeface="Calibri"/>
              </a:defRPr>
            </a:lvl4pPr>
            <a:lvl5pPr indent="0" lvl="4" marL="0" marR="0" rtl="0" algn="ctr">
              <a:spcBef>
                <a:spcPts val="0"/>
              </a:spcBef>
              <a:buNone/>
              <a:defRPr b="0" i="0" sz="1800" u="none" cap="none" strike="noStrike">
                <a:solidFill>
                  <a:srgbClr val="FFFFFF"/>
                </a:solidFill>
                <a:latin typeface="Calibri"/>
                <a:ea typeface="Calibri"/>
                <a:cs typeface="Calibri"/>
                <a:sym typeface="Calibri"/>
              </a:defRPr>
            </a:lvl5pPr>
            <a:lvl6pPr indent="0" lvl="5" marL="0" marR="0" rtl="0" algn="ctr">
              <a:spcBef>
                <a:spcPts val="0"/>
              </a:spcBef>
              <a:buNone/>
              <a:defRPr b="0" i="0" sz="1800" u="none" cap="none" strike="noStrike">
                <a:solidFill>
                  <a:srgbClr val="FFFFFF"/>
                </a:solidFill>
                <a:latin typeface="Calibri"/>
                <a:ea typeface="Calibri"/>
                <a:cs typeface="Calibri"/>
                <a:sym typeface="Calibri"/>
              </a:defRPr>
            </a:lvl6pPr>
            <a:lvl7pPr indent="0" lvl="6" marL="0" marR="0" rtl="0" algn="ctr">
              <a:spcBef>
                <a:spcPts val="0"/>
              </a:spcBef>
              <a:buNone/>
              <a:defRPr b="0" i="0" sz="1800" u="none" cap="none" strike="noStrike">
                <a:solidFill>
                  <a:srgbClr val="FFFFFF"/>
                </a:solidFill>
                <a:latin typeface="Calibri"/>
                <a:ea typeface="Calibri"/>
                <a:cs typeface="Calibri"/>
                <a:sym typeface="Calibri"/>
              </a:defRPr>
            </a:lvl7pPr>
            <a:lvl8pPr indent="0" lvl="7" marL="0" marR="0" rtl="0" algn="ctr">
              <a:spcBef>
                <a:spcPts val="0"/>
              </a:spcBef>
              <a:buNone/>
              <a:defRPr b="0" i="0" sz="1800" u="none" cap="none" strike="noStrike">
                <a:solidFill>
                  <a:srgbClr val="FFFFFF"/>
                </a:solidFill>
                <a:latin typeface="Calibri"/>
                <a:ea typeface="Calibri"/>
                <a:cs typeface="Calibri"/>
                <a:sym typeface="Calibri"/>
              </a:defRPr>
            </a:lvl8pPr>
            <a:lvl9pPr indent="0" lvl="8" marL="0" marR="0" rtl="0" algn="ctr">
              <a:spcBef>
                <a:spcPts val="0"/>
              </a:spcBef>
              <a:buNone/>
              <a:defRPr b="0" i="0" sz="1800" u="none" cap="none" strike="noStrike">
                <a:solidFill>
                  <a:srgbClr val="FFFFFF"/>
                </a:solidFill>
                <a:latin typeface="Calibri"/>
                <a:ea typeface="Calibri"/>
                <a:cs typeface="Calibri"/>
                <a:sym typeface="Calibri"/>
              </a:defRPr>
            </a:lvl9pPr>
          </a:lstStyle>
          <a:p>
            <a:pPr indent="0" lvl="0" marL="0" rtl="0" algn="ctr">
              <a:spcBef>
                <a:spcPts val="0"/>
              </a:spcBef>
              <a:spcAft>
                <a:spcPts val="0"/>
              </a:spcAft>
              <a:buNone/>
            </a:pPr>
            <a:fld id="{00000000-1234-1234-1234-123412341234}" type="slidenum">
              <a:rPr lang="ru-RU"/>
              <a:t>‹#›</a:t>
            </a:fld>
            <a:endParaRPr/>
          </a:p>
        </p:txBody>
      </p:sp>
      <p:sp>
        <p:nvSpPr>
          <p:cNvPr id="11" name="Google Shape;11;p30"/>
          <p:cNvSpPr txBox="1"/>
          <p:nvPr>
            <p:ph idx="11" type="ftr"/>
          </p:nvPr>
        </p:nvSpPr>
        <p:spPr>
          <a:xfrm rot="-5400000">
            <a:off x="7586910" y="4048760"/>
            <a:ext cx="2367281" cy="365760"/>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lt2"/>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 name="Google Shape;12;p30"/>
          <p:cNvSpPr txBox="1"/>
          <p:nvPr>
            <p:ph idx="10" type="dt"/>
          </p:nvPr>
        </p:nvSpPr>
        <p:spPr>
          <a:xfrm rot="-5400000">
            <a:off x="7551351" y="1645920"/>
            <a:ext cx="2438399" cy="36576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2"/>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
          <p:cNvSpPr txBox="1"/>
          <p:nvPr>
            <p:ph type="ctrTitle"/>
          </p:nvPr>
        </p:nvSpPr>
        <p:spPr>
          <a:xfrm>
            <a:off x="685800" y="1905000"/>
            <a:ext cx="7543800" cy="2593975"/>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Clr>
                <a:schemeClr val="dk2"/>
              </a:buClr>
              <a:buSzPts val="6600"/>
              <a:buFont typeface="Cambria"/>
              <a:buNone/>
            </a:pPr>
            <a:r>
              <a:rPr lang="ru-RU"/>
              <a:t>Зарубіжні практики функціонування публічної служби</a:t>
            </a:r>
            <a:endParaRPr/>
          </a:p>
        </p:txBody>
      </p:sp>
      <p:sp>
        <p:nvSpPr>
          <p:cNvPr id="87" name="Google Shape;87;p1"/>
          <p:cNvSpPr txBox="1"/>
          <p:nvPr>
            <p:ph idx="1" type="subTitle"/>
          </p:nvPr>
        </p:nvSpPr>
        <p:spPr>
          <a:xfrm>
            <a:off x="685800" y="4572000"/>
            <a:ext cx="6461760" cy="1066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2000"/>
              <a:buNone/>
            </a:pPr>
            <a:r>
              <a:rPr lang="ru-RU"/>
              <a:t>Лекція 3</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0"/>
          <p:cNvSpPr txBox="1"/>
          <p:nvPr>
            <p:ph idx="1" type="body"/>
          </p:nvPr>
        </p:nvSpPr>
        <p:spPr>
          <a:xfrm>
            <a:off x="395536" y="1628800"/>
            <a:ext cx="7488832" cy="2808312"/>
          </a:xfrm>
          <a:prstGeom prst="rect">
            <a:avLst/>
          </a:prstGeom>
          <a:noFill/>
          <a:ln>
            <a:noFill/>
          </a:ln>
        </p:spPr>
        <p:txBody>
          <a:bodyPr anchorCtr="0" anchor="t" bIns="45700" lIns="91425" spcFirstLastPara="1" rIns="91425" wrap="square" tIns="45700">
            <a:normAutofit/>
          </a:bodyPr>
          <a:lstStyle/>
          <a:p>
            <a:pPr indent="-228600" lvl="0" marL="342900" rtl="0" algn="just">
              <a:spcBef>
                <a:spcPts val="0"/>
              </a:spcBef>
              <a:spcAft>
                <a:spcPts val="0"/>
              </a:spcAft>
              <a:buSzPts val="2200"/>
              <a:buChar char="•"/>
            </a:pPr>
            <a:r>
              <a:rPr lang="ru-RU"/>
              <a:t>Західні дослідники комбінують критерії типологізації моделей державної служби і називають: централізовану закриту модель, реалізовану в унітарній державі (Франція); децентралізовану закриту модель, реалізовану в федеративній державі (Німеччина); децентралізовану відкриту модель, реалізовану в унітарній державі (Великобританія).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1"/>
          <p:cNvSpPr txBox="1"/>
          <p:nvPr>
            <p:ph idx="1" type="body"/>
          </p:nvPr>
        </p:nvSpPr>
        <p:spPr>
          <a:xfrm>
            <a:off x="395536" y="980728"/>
            <a:ext cx="7620000" cy="4800600"/>
          </a:xfrm>
          <a:prstGeom prst="rect">
            <a:avLst/>
          </a:prstGeom>
          <a:noFill/>
          <a:ln>
            <a:noFill/>
          </a:ln>
        </p:spPr>
        <p:txBody>
          <a:bodyPr anchorCtr="0" anchor="t" bIns="45700" lIns="91425" spcFirstLastPara="1" rIns="91425" wrap="square" tIns="45700">
            <a:normAutofit lnSpcReduction="10000"/>
          </a:bodyPr>
          <a:lstStyle/>
          <a:p>
            <a:pPr indent="-228600" lvl="0" marL="342900" rtl="0" algn="just">
              <a:spcBef>
                <a:spcPts val="0"/>
              </a:spcBef>
              <a:spcAft>
                <a:spcPts val="0"/>
              </a:spcAft>
              <a:buSzPts val="2200"/>
              <a:buChar char="•"/>
            </a:pPr>
            <a:r>
              <a:rPr lang="ru-RU"/>
              <a:t>Західні моделі державної служби характеризуються певною кризою, тобто падінням довіри до них, до їх людської складової, а також до її здатності ефективно реагувати на потреби сьогодення та майбутнього. Зміни в західних моделях відбуваються не тільки в напрямі комерціалізації державної служби. Визначальним є поворот до людини, громадянина, суспільства. По-перше, людина розглядається не як керований суб’єкт, а як «клієнт», якому держава в особі органу державної влади, державної організації, структури, якій передані певні функції з виконання завдань держави, або державного службовця, надає послуги. Цим зумовлюється актуальність забезпечення прав людини у відносинах з державою, а також участь в управлінні, відкритість державного апарату, його чутливість до потреб особи та суспільства тощо.</a:t>
            </a:r>
            <a:endParaRPr/>
          </a:p>
          <a:p>
            <a:pPr indent="-88900" lvl="0" marL="342900" rtl="0" algn="just">
              <a:spcBef>
                <a:spcPts val="440"/>
              </a:spcBef>
              <a:spcAft>
                <a:spcPts val="0"/>
              </a:spcAft>
              <a:buSzPts val="22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12"/>
          <p:cNvSpPr txBox="1"/>
          <p:nvPr>
            <p:ph idx="1" type="body"/>
          </p:nvPr>
        </p:nvSpPr>
        <p:spPr>
          <a:xfrm>
            <a:off x="467544" y="1196752"/>
            <a:ext cx="7620000" cy="4800600"/>
          </a:xfrm>
          <a:prstGeom prst="rect">
            <a:avLst/>
          </a:prstGeom>
          <a:noFill/>
          <a:ln>
            <a:noFill/>
          </a:ln>
        </p:spPr>
        <p:txBody>
          <a:bodyPr anchorCtr="0" anchor="t" bIns="45700" lIns="91425" spcFirstLastPara="1" rIns="91425" wrap="square" tIns="45700">
            <a:normAutofit/>
          </a:bodyPr>
          <a:lstStyle/>
          <a:p>
            <a:pPr indent="-228600" lvl="0" marL="342900" rtl="0" algn="just">
              <a:spcBef>
                <a:spcPts val="0"/>
              </a:spcBef>
              <a:spcAft>
                <a:spcPts val="0"/>
              </a:spcAft>
              <a:buSzPts val="2200"/>
              <a:buChar char="•"/>
            </a:pPr>
            <a:r>
              <a:rPr lang="ru-RU"/>
              <a:t>Модернізаційна модель державної служби, в основі якої лежить «служба, орієнтована на суспільство». Характеризується правовою та соціальною захищеністю державних службовців, їх автономною від політичної влади організацією (що гарантує своєчасне просування по службі), розвиненістю корпоративного духу; незалежність від політики поєднується з підпорядкованістю уряду (у тому числі і за допомогою контролю за бюджетом державних установ) демократичним контролем.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3"/>
          <p:cNvSpPr txBox="1"/>
          <p:nvPr>
            <p:ph type="title"/>
          </p:nvPr>
        </p:nvSpPr>
        <p:spPr>
          <a:xfrm>
            <a:off x="457200" y="274638"/>
            <a:ext cx="7620000" cy="1143000"/>
          </a:xfrm>
          <a:prstGeom prst="rect">
            <a:avLst/>
          </a:prstGeom>
          <a:noFill/>
          <a:ln>
            <a:noFill/>
          </a:ln>
        </p:spPr>
        <p:txBody>
          <a:bodyPr anchorCtr="0" anchor="ctr" bIns="45700" lIns="91425" spcFirstLastPara="1" rIns="91425" wrap="square" tIns="45700">
            <a:noAutofit/>
          </a:bodyPr>
          <a:lstStyle/>
          <a:p>
            <a:pPr indent="0" lvl="0" marL="0" rtl="0" algn="just">
              <a:spcBef>
                <a:spcPts val="0"/>
              </a:spcBef>
              <a:spcAft>
                <a:spcPts val="0"/>
              </a:spcAft>
              <a:buClr>
                <a:schemeClr val="dk2"/>
              </a:buClr>
              <a:buSzPts val="2800"/>
              <a:buFont typeface="Cambria"/>
              <a:buNone/>
            </a:pPr>
            <a:r>
              <a:rPr lang="ru-RU" sz="2800"/>
              <a:t>2. Визначення поняття «публічна служба» та особливості її функціонування</a:t>
            </a:r>
            <a:br>
              <a:rPr lang="ru-RU" sz="2800"/>
            </a:br>
            <a:r>
              <a:rPr lang="ru-RU" sz="2800"/>
              <a:t>закордоном.</a:t>
            </a:r>
            <a:endParaRPr sz="2800"/>
          </a:p>
        </p:txBody>
      </p:sp>
      <p:sp>
        <p:nvSpPr>
          <p:cNvPr id="155" name="Google Shape;155;p13"/>
          <p:cNvSpPr txBox="1"/>
          <p:nvPr>
            <p:ph idx="1" type="body"/>
          </p:nvPr>
        </p:nvSpPr>
        <p:spPr>
          <a:xfrm>
            <a:off x="323528" y="2492896"/>
            <a:ext cx="7620000" cy="1972816"/>
          </a:xfrm>
          <a:prstGeom prst="rect">
            <a:avLst/>
          </a:prstGeom>
          <a:noFill/>
          <a:ln>
            <a:noFill/>
          </a:ln>
        </p:spPr>
        <p:txBody>
          <a:bodyPr anchorCtr="0" anchor="t" bIns="45700" lIns="91425" spcFirstLastPara="1" rIns="91425" wrap="square" tIns="45700">
            <a:normAutofit/>
          </a:bodyPr>
          <a:lstStyle/>
          <a:p>
            <a:pPr indent="0" lvl="0" marL="114300" rtl="0" algn="just">
              <a:spcBef>
                <a:spcPts val="0"/>
              </a:spcBef>
              <a:spcAft>
                <a:spcPts val="0"/>
              </a:spcAft>
              <a:buSzPts val="2200"/>
              <a:buNone/>
            </a:pPr>
            <a:r>
              <a:rPr lang="ru-RU"/>
              <a:t>Аналізуючи форми організації державної служби в інших державах, можна зробити висновок, що поняття «державна служба», «цивільна служба», «публічна служба» не однакові, і сприймаються вони по-різному.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4"/>
          <p:cNvSpPr txBox="1"/>
          <p:nvPr>
            <p:ph idx="1" type="body"/>
          </p:nvPr>
        </p:nvSpPr>
        <p:spPr>
          <a:xfrm>
            <a:off x="467544" y="1052736"/>
            <a:ext cx="7620000" cy="4800600"/>
          </a:xfrm>
          <a:prstGeom prst="rect">
            <a:avLst/>
          </a:prstGeom>
          <a:noFill/>
          <a:ln>
            <a:noFill/>
          </a:ln>
        </p:spPr>
        <p:txBody>
          <a:bodyPr anchorCtr="0" anchor="t" bIns="45700" lIns="91425" spcFirstLastPara="1" rIns="91425" wrap="square" tIns="45700">
            <a:normAutofit/>
          </a:bodyPr>
          <a:lstStyle/>
          <a:p>
            <a:pPr indent="-228600" lvl="0" marL="342900" rtl="0" algn="just">
              <a:spcBef>
                <a:spcPts val="0"/>
              </a:spcBef>
              <a:spcAft>
                <a:spcPts val="0"/>
              </a:spcAft>
              <a:buSzPts val="2200"/>
              <a:buChar char="•"/>
            </a:pPr>
            <a:r>
              <a:rPr lang="ru-RU"/>
              <a:t>«Державна служба» у Німеччині – це збірне поняття, яке поширюється на всіх осіб, що зайняті в системі державного управління. У Німеччині існує державна служба на федеральному та земельному рівнях. Персонал держслужби поділено на дві групи: 1) безпосередньо держслужбовці (чиновники); 2) держпрацівники (не чиновники). Чиновники вступають на службу шляхом призначення, а службовці та працівники – шляхом підписання відповідного контракту.</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15"/>
          <p:cNvSpPr txBox="1"/>
          <p:nvPr>
            <p:ph idx="1" type="body"/>
          </p:nvPr>
        </p:nvSpPr>
        <p:spPr>
          <a:xfrm>
            <a:off x="395536" y="1124744"/>
            <a:ext cx="7620000" cy="3744416"/>
          </a:xfrm>
          <a:prstGeom prst="rect">
            <a:avLst/>
          </a:prstGeom>
          <a:noFill/>
          <a:ln>
            <a:noFill/>
          </a:ln>
        </p:spPr>
        <p:txBody>
          <a:bodyPr anchorCtr="0" anchor="t" bIns="45700" lIns="91425" spcFirstLastPara="1" rIns="91425" wrap="square" tIns="45700">
            <a:normAutofit/>
          </a:bodyPr>
          <a:lstStyle/>
          <a:p>
            <a:pPr indent="-228600" lvl="0" marL="342900" rtl="0" algn="just">
              <a:spcBef>
                <a:spcPts val="0"/>
              </a:spcBef>
              <a:spcAft>
                <a:spcPts val="0"/>
              </a:spcAft>
              <a:buSzPts val="2200"/>
              <a:buChar char="•"/>
            </a:pPr>
            <a:r>
              <a:rPr lang="ru-RU"/>
              <a:t>У той же час, вчені визначають сутність «публічної служби» в різних аспектах. У функціональному вона постає як діяльність з метою виконання загальнодержавних завдань управління; в інституційному плані вона окреслює певне коло осіб, оскільки виконання публічних справ становить їх соціальну функцію; в юридичному аспекті «публічна служба» охоплює правове регулювання особливих публічно-правових, службових відносин, які, у свою чергу, діляться на чиновницькі, відносини найманих осіб-службовців та робітників державних установ.</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6"/>
          <p:cNvSpPr txBox="1"/>
          <p:nvPr>
            <p:ph idx="1" type="body"/>
          </p:nvPr>
        </p:nvSpPr>
        <p:spPr>
          <a:xfrm>
            <a:off x="467544" y="1268760"/>
            <a:ext cx="7620000" cy="3816424"/>
          </a:xfrm>
          <a:prstGeom prst="rect">
            <a:avLst/>
          </a:prstGeom>
          <a:noFill/>
          <a:ln>
            <a:noFill/>
          </a:ln>
        </p:spPr>
        <p:txBody>
          <a:bodyPr anchorCtr="0" anchor="t" bIns="45700" lIns="91425" spcFirstLastPara="1" rIns="91425" wrap="square" tIns="45700">
            <a:normAutofit/>
          </a:bodyPr>
          <a:lstStyle/>
          <a:p>
            <a:pPr indent="0" lvl="0" marL="114300" rtl="0" algn="just">
              <a:spcBef>
                <a:spcPts val="0"/>
              </a:spcBef>
              <a:spcAft>
                <a:spcPts val="0"/>
              </a:spcAft>
              <a:buSzPts val="2200"/>
              <a:buNone/>
            </a:pPr>
            <a:r>
              <a:rPr lang="ru-RU"/>
              <a:t>У США поняття «цивільна служба» вужче, ніж поняття «державна служба». Воно охоплює лише службовців державних установ. До нього не належать виборні посади, що пов’язані з юриспруденцією. Не входять до нього й армійські та флотські посади, посади в поліції тощо. </a:t>
            </a:r>
            <a:endParaRPr/>
          </a:p>
          <a:p>
            <a:pPr indent="0" lvl="0" marL="114300" rtl="0" algn="just">
              <a:spcBef>
                <a:spcPts val="440"/>
              </a:spcBef>
              <a:spcAft>
                <a:spcPts val="0"/>
              </a:spcAft>
              <a:buSzPts val="2200"/>
              <a:buNone/>
            </a:pPr>
            <a:r>
              <a:rPr lang="ru-RU"/>
              <a:t>Провідну роль у керівництві державною службою відіграють президент і парламент. Контроль за низкою сфер державної служби президент і парламент здійснюють спільно, але є низка сфер, де їхня компетенція розділяється. </a:t>
            </a:r>
            <a:endParaRPr/>
          </a:p>
          <a:p>
            <a:pPr indent="0" lvl="0" marL="114300" rtl="0" algn="just">
              <a:spcBef>
                <a:spcPts val="440"/>
              </a:spcBef>
              <a:spcAft>
                <a:spcPts val="0"/>
              </a:spcAft>
              <a:buSzPts val="22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17"/>
          <p:cNvSpPr txBox="1"/>
          <p:nvPr>
            <p:ph idx="1" type="body"/>
          </p:nvPr>
        </p:nvSpPr>
        <p:spPr>
          <a:xfrm>
            <a:off x="467544" y="1196752"/>
            <a:ext cx="7620000" cy="3816424"/>
          </a:xfrm>
          <a:prstGeom prst="rect">
            <a:avLst/>
          </a:prstGeom>
          <a:noFill/>
          <a:ln>
            <a:noFill/>
          </a:ln>
        </p:spPr>
        <p:txBody>
          <a:bodyPr anchorCtr="0" anchor="t" bIns="45700" lIns="91425" spcFirstLastPara="1" rIns="91425" wrap="square" tIns="45700">
            <a:normAutofit/>
          </a:bodyPr>
          <a:lstStyle/>
          <a:p>
            <a:pPr indent="-228600" lvl="0" marL="342900" rtl="0" algn="just">
              <a:spcBef>
                <a:spcPts val="0"/>
              </a:spcBef>
              <a:spcAft>
                <a:spcPts val="0"/>
              </a:spcAft>
              <a:buSzPts val="2200"/>
              <a:buChar char="•"/>
            </a:pPr>
            <a:r>
              <a:rPr lang="ru-RU"/>
              <a:t>Слід зауважити, що до категорії державних службовців належать як посадові особи та допоміжно-технічний персонал, що причетний до реалізації державно-владних повноважень, так і працівники за наймом, у тому числі викладачі державних навчальних закладів, робітники державних підприємств і сфери комунального обслуговування. У широкому розумінні «державним службовцем», або «службовцем публічного сектора», вважається будь-яка особа, праця якої оплачується з бюджету федерації, штату або місцевого органу влади. </a:t>
            </a:r>
            <a:endParaRPr/>
          </a:p>
          <a:p>
            <a:pPr indent="0" lvl="0" marL="114300" rtl="0" algn="just">
              <a:spcBef>
                <a:spcPts val="440"/>
              </a:spcBef>
              <a:spcAft>
                <a:spcPts val="0"/>
              </a:spcAft>
              <a:buSzPts val="2200"/>
              <a:buNone/>
            </a:pPr>
            <a:r>
              <a:t/>
            </a:r>
            <a:endParaRPr/>
          </a:p>
          <a:p>
            <a:pPr indent="-88900" lvl="0" marL="342900" rtl="0" algn="just">
              <a:spcBef>
                <a:spcPts val="440"/>
              </a:spcBef>
              <a:spcAft>
                <a:spcPts val="0"/>
              </a:spcAft>
              <a:buSzPts val="2200"/>
              <a:buNone/>
            </a:pPr>
            <a:r>
              <a:t/>
            </a:r>
            <a:endParaRPr/>
          </a:p>
          <a:p>
            <a:pPr indent="-88900" lvl="0" marL="342900" rtl="0" algn="ctr">
              <a:spcBef>
                <a:spcPts val="440"/>
              </a:spcBef>
              <a:spcAft>
                <a:spcPts val="0"/>
              </a:spcAft>
              <a:buSzPts val="2200"/>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8"/>
          <p:cNvSpPr txBox="1"/>
          <p:nvPr>
            <p:ph idx="1" type="body"/>
          </p:nvPr>
        </p:nvSpPr>
        <p:spPr>
          <a:xfrm>
            <a:off x="539552" y="764704"/>
            <a:ext cx="7537648" cy="5420072"/>
          </a:xfrm>
          <a:prstGeom prst="rect">
            <a:avLst/>
          </a:prstGeom>
          <a:noFill/>
          <a:ln>
            <a:noFill/>
          </a:ln>
        </p:spPr>
        <p:txBody>
          <a:bodyPr anchorCtr="0" anchor="t" bIns="45700" lIns="91425" spcFirstLastPara="1" rIns="91425" wrap="square" tIns="45700">
            <a:normAutofit fontScale="92500" lnSpcReduction="20000"/>
          </a:bodyPr>
          <a:lstStyle/>
          <a:p>
            <a:pPr indent="-228600" lvl="0" marL="342900" rtl="0" algn="just">
              <a:spcBef>
                <a:spcPts val="0"/>
              </a:spcBef>
              <a:spcAft>
                <a:spcPts val="0"/>
              </a:spcAft>
              <a:buSzPct val="100000"/>
              <a:buChar char="•"/>
            </a:pPr>
            <a:r>
              <a:rPr lang="ru-RU"/>
              <a:t>У Великобританії керівництво державною службою формально належить монархії в особі короля/королеви. Фактично монархія – це вищі органи держави і посадові особи, а саме: прем’єр-міністр, кабінет, міністри. У Меморандумі для державних службовців з цього приводу зауважується, що чиновники перебувають на службі в монархії.</a:t>
            </a:r>
            <a:endParaRPr/>
          </a:p>
          <a:p>
            <a:pPr indent="-228600" lvl="0" marL="342900" rtl="0" algn="just">
              <a:spcBef>
                <a:spcPts val="407"/>
              </a:spcBef>
              <a:spcAft>
                <a:spcPts val="0"/>
              </a:spcAft>
              <a:buSzPct val="100000"/>
              <a:buChar char="•"/>
            </a:pPr>
            <a:r>
              <a:rPr lang="ru-RU"/>
              <a:t>Поряд з вузьким розумінням категорії «цивільна служба» використовується широке поняття «публічна служба». Поняття «публічна служба» в широкому значенні поширюється і на службовців публічного сектора: міністрів, службовців військових сил, поліції, охорони здоров’я, учителів тощо, а також охоплює службовців інших органів центрального і місцевого управління, яких найнято і служба яких оплачується за рахунок виділених парламентом коштів. У вузькому значенні «публічна служба» включає функціонерів тільки центральних органів влади. Чіткого визначення поняття «функціонери» не існує, оскільки вони визначаються як «слуги Корони, які служать з «доброї волі». </a:t>
            </a:r>
            <a:endParaRPr/>
          </a:p>
          <a:p>
            <a:pPr indent="-99377" lvl="0" marL="342900" rtl="0" algn="just">
              <a:spcBef>
                <a:spcPts val="407"/>
              </a:spcBef>
              <a:spcAft>
                <a:spcPts val="0"/>
              </a:spcAft>
              <a:buSzPct val="100000"/>
              <a:buNone/>
            </a:pPr>
            <a:r>
              <a:t/>
            </a:r>
            <a:endParaRPr/>
          </a:p>
          <a:p>
            <a:pPr indent="-99377" lvl="0" marL="342900" rtl="0" algn="l">
              <a:spcBef>
                <a:spcPts val="407"/>
              </a:spcBef>
              <a:spcAft>
                <a:spcPts val="0"/>
              </a:spcAft>
              <a:buSzPct val="10000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19"/>
          <p:cNvSpPr txBox="1"/>
          <p:nvPr>
            <p:ph idx="1" type="body"/>
          </p:nvPr>
        </p:nvSpPr>
        <p:spPr>
          <a:xfrm>
            <a:off x="323528" y="620688"/>
            <a:ext cx="7620000" cy="5592688"/>
          </a:xfrm>
          <a:prstGeom prst="rect">
            <a:avLst/>
          </a:prstGeom>
          <a:noFill/>
          <a:ln>
            <a:noFill/>
          </a:ln>
        </p:spPr>
        <p:txBody>
          <a:bodyPr anchorCtr="0" anchor="t" bIns="45700" lIns="91425" spcFirstLastPara="1" rIns="91425" wrap="square" tIns="45700">
            <a:normAutofit fontScale="85000" lnSpcReduction="20000"/>
          </a:bodyPr>
          <a:lstStyle/>
          <a:p>
            <a:pPr indent="-228600" lvl="0" marL="342900" rtl="0" algn="just">
              <a:spcBef>
                <a:spcPts val="0"/>
              </a:spcBef>
              <a:spcAft>
                <a:spcPts val="0"/>
              </a:spcAft>
              <a:buSzPct val="100000"/>
              <a:buChar char="•"/>
            </a:pPr>
            <a:r>
              <a:rPr lang="ru-RU"/>
              <a:t>У Бельгії державними службовцями вважаються всі, хто перебуває на службі в держави: працівники урядових органів (федерального, регіонального та комунального рівнів), а також освітяни, лікарі, працівники правоохоронних органів, податківці. </a:t>
            </a:r>
            <a:endParaRPr/>
          </a:p>
          <a:p>
            <a:pPr indent="-228600" lvl="0" marL="342900" rtl="0" algn="just">
              <a:spcBef>
                <a:spcPts val="374"/>
              </a:spcBef>
              <a:spcAft>
                <a:spcPts val="0"/>
              </a:spcAft>
              <a:buSzPct val="100000"/>
              <a:buChar char="•"/>
            </a:pPr>
            <a:r>
              <a:rPr lang="ru-RU"/>
              <a:t>В Італії на державній службі перебувають лише дипломати, префекти, поліцейські, а також речники, що обіймають вищі керівні посади в публічних адміністраціях державного рівня. Інші службовці державних агенцій вважаються держслужбовцями лише формально, оскільки їх службова діяльність значною мірою визначається колективними угодами, що укладаються між агенціями та профспілками. </a:t>
            </a:r>
            <a:endParaRPr/>
          </a:p>
          <a:p>
            <a:pPr indent="-228600" lvl="0" marL="342900" rtl="0" algn="just">
              <a:spcBef>
                <a:spcPts val="374"/>
              </a:spcBef>
              <a:spcAft>
                <a:spcPts val="0"/>
              </a:spcAft>
              <a:buSzPct val="100000"/>
              <a:buChar char="•"/>
            </a:pPr>
            <a:r>
              <a:rPr lang="ru-RU"/>
              <a:t>В Іспанії діє державна служба, що охоплює такі групи службовців: вищий корпус цивільних державних службовців; вищий корпус державних фінансових інспекторів; вищий корпус комерційних інспекторів та державних економістів; вищий корпус державних юристів; корпус медиків національної системи охорони здоров’я; вищий корпус інспекторів праці та соціального захисту; генеральний адміністративний корпус державної адміністрації; корпус креслярів кадатрів і креслярів-картографів; генеральний допоміжний корпус державної адміністрації; генеральний субальтернативний корпус державної адміністрації; корпус механіків-водіїв Міністерства оборони.</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2"/>
          <p:cNvSpPr txBox="1"/>
          <p:nvPr>
            <p:ph type="title"/>
          </p:nvPr>
        </p:nvSpPr>
        <p:spPr>
          <a:xfrm>
            <a:off x="457200" y="274638"/>
            <a:ext cx="76200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2"/>
              </a:buClr>
              <a:buSzPts val="4600"/>
              <a:buFont typeface="Cambria"/>
              <a:buNone/>
            </a:pPr>
            <a:r>
              <a:rPr lang="ru-RU"/>
              <a:t>План</a:t>
            </a:r>
            <a:endParaRPr/>
          </a:p>
        </p:txBody>
      </p:sp>
      <p:sp>
        <p:nvSpPr>
          <p:cNvPr id="93" name="Google Shape;93;p2"/>
          <p:cNvSpPr txBox="1"/>
          <p:nvPr>
            <p:ph idx="1" type="body"/>
          </p:nvPr>
        </p:nvSpPr>
        <p:spPr>
          <a:xfrm>
            <a:off x="457200" y="1600200"/>
            <a:ext cx="7620000" cy="4800600"/>
          </a:xfrm>
          <a:prstGeom prst="rect">
            <a:avLst/>
          </a:prstGeom>
          <a:noFill/>
          <a:ln>
            <a:noFill/>
          </a:ln>
        </p:spPr>
        <p:txBody>
          <a:bodyPr anchorCtr="0" anchor="t" bIns="45700" lIns="91425" spcFirstLastPara="1" rIns="91425" wrap="square" tIns="45700">
            <a:normAutofit/>
          </a:bodyPr>
          <a:lstStyle/>
          <a:p>
            <a:pPr indent="0" lvl="0" marL="114300" rtl="0" algn="just">
              <a:spcBef>
                <a:spcPts val="0"/>
              </a:spcBef>
              <a:spcAft>
                <a:spcPts val="0"/>
              </a:spcAft>
              <a:buSzPts val="2200"/>
              <a:buNone/>
            </a:pPr>
            <a:r>
              <a:rPr lang="ru-RU"/>
              <a:t>1. Концептуальні моделі публічної служби. </a:t>
            </a:r>
            <a:endParaRPr/>
          </a:p>
          <a:p>
            <a:pPr indent="0" lvl="0" marL="114300" rtl="0" algn="just">
              <a:spcBef>
                <a:spcPts val="440"/>
              </a:spcBef>
              <a:spcAft>
                <a:spcPts val="0"/>
              </a:spcAft>
              <a:buSzPts val="2200"/>
              <a:buNone/>
            </a:pPr>
            <a:r>
              <a:rPr lang="ru-RU"/>
              <a:t>2. Визначення поняття «публічна служба» та особливості її функціонування закордоном. </a:t>
            </a:r>
            <a:endParaRPr/>
          </a:p>
          <a:p>
            <a:pPr indent="0" lvl="0" marL="114300" rtl="0" algn="just">
              <a:spcBef>
                <a:spcPts val="440"/>
              </a:spcBef>
              <a:spcAft>
                <a:spcPts val="0"/>
              </a:spcAft>
              <a:buSzPts val="2200"/>
              <a:buNone/>
            </a:pPr>
            <a:r>
              <a:rPr lang="ru-RU"/>
              <a:t>3. Класифікація видів державних службовців за кордоном. </a:t>
            </a:r>
            <a:endParaRPr/>
          </a:p>
          <a:p>
            <a:pPr indent="0" lvl="0" marL="114300" rtl="0" algn="just">
              <a:spcBef>
                <a:spcPts val="440"/>
              </a:spcBef>
              <a:spcAft>
                <a:spcPts val="0"/>
              </a:spcAft>
              <a:buSzPts val="2200"/>
              <a:buNone/>
            </a:pPr>
            <a:r>
              <a:rPr lang="ru-RU"/>
              <a:t>4. Закордонний досвід функціонування державної служби (на прикладі Франції).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0"/>
          <p:cNvSpPr txBox="1"/>
          <p:nvPr>
            <p:ph idx="1" type="body"/>
          </p:nvPr>
        </p:nvSpPr>
        <p:spPr>
          <a:xfrm>
            <a:off x="539552" y="476672"/>
            <a:ext cx="7537648" cy="5924128"/>
          </a:xfrm>
          <a:prstGeom prst="rect">
            <a:avLst/>
          </a:prstGeom>
          <a:noFill/>
          <a:ln>
            <a:noFill/>
          </a:ln>
        </p:spPr>
        <p:txBody>
          <a:bodyPr anchorCtr="0" anchor="t" bIns="45700" lIns="91425" spcFirstLastPara="1" rIns="91425" wrap="square" tIns="45700">
            <a:normAutofit fontScale="92500" lnSpcReduction="20000"/>
          </a:bodyPr>
          <a:lstStyle/>
          <a:p>
            <a:pPr indent="-228600" lvl="0" marL="342900" rtl="0" algn="just">
              <a:spcBef>
                <a:spcPts val="0"/>
              </a:spcBef>
              <a:spcAft>
                <a:spcPts val="0"/>
              </a:spcAft>
              <a:buSzPct val="100000"/>
              <a:buChar char="•"/>
            </a:pPr>
            <a:r>
              <a:rPr lang="ru-RU"/>
              <a:t>У Китаї існує єдина централізована державна служба. До її складу входять працівники на посадах у державному адміністративному апараті центрального та місцевого рівнів. Усі посади поділяються на «керівні» та «некерівні». До держслужбовців не належать робітники та обслугуючий персонал адміністративних органів. </a:t>
            </a:r>
            <a:endParaRPr/>
          </a:p>
          <a:p>
            <a:pPr indent="-228600" lvl="0" marL="342900" rtl="0" algn="just">
              <a:spcBef>
                <a:spcPts val="407"/>
              </a:spcBef>
              <a:spcAft>
                <a:spcPts val="0"/>
              </a:spcAft>
              <a:buSzPct val="100000"/>
              <a:buChar char="•"/>
            </a:pPr>
            <a:r>
              <a:rPr lang="ru-RU"/>
              <a:t>У Польщі існує цивільна служба, до складу якої входять професійні службовці в адміністраціях центрального та місцевого рівнів. Розрізняють: а) «цивільних службовців», чиї відносини базуються на призначенні на управлінську посаду чи посаду спеціалістів державної служби; б) «працівників цивільної служби», яких беруть на роботу на контрактній основі. </a:t>
            </a:r>
            <a:endParaRPr/>
          </a:p>
          <a:p>
            <a:pPr indent="-228600" lvl="0" marL="342900" rtl="0" algn="just">
              <a:spcBef>
                <a:spcPts val="407"/>
              </a:spcBef>
              <a:spcAft>
                <a:spcPts val="0"/>
              </a:spcAft>
              <a:buSzPct val="100000"/>
              <a:buChar char="•"/>
            </a:pPr>
            <a:r>
              <a:rPr lang="ru-RU"/>
              <a:t>У Фінляндії відносини державної служби вважаються відносинами зайнятості, в яких держава виступає як роботодавець, а службовець – як працівник державної сфери. Відповідно розмежовують службовців державного сектора, місцевого самоврядування, приватного сектора. </a:t>
            </a:r>
            <a:endParaRPr/>
          </a:p>
          <a:p>
            <a:pPr indent="-228600" lvl="0" marL="342900" rtl="0" algn="just">
              <a:spcBef>
                <a:spcPts val="407"/>
              </a:spcBef>
              <a:spcAft>
                <a:spcPts val="0"/>
              </a:spcAft>
              <a:buSzPct val="100000"/>
              <a:buChar char="•"/>
            </a:pPr>
            <a:r>
              <a:rPr lang="ru-RU"/>
              <a:t>У Японії особи державної служби поділяються на: 1) працівників «особливої служби»; 2) працівників «звичайної служби» (працівники держорганів, держпідприємств, установ, організацій, військовослужбовці, поліцейські).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1"/>
          <p:cNvSpPr txBox="1"/>
          <p:nvPr>
            <p:ph idx="1" type="body"/>
          </p:nvPr>
        </p:nvSpPr>
        <p:spPr>
          <a:xfrm>
            <a:off x="467544" y="980728"/>
            <a:ext cx="7620000" cy="4800600"/>
          </a:xfrm>
          <a:prstGeom prst="rect">
            <a:avLst/>
          </a:prstGeom>
          <a:noFill/>
          <a:ln>
            <a:noFill/>
          </a:ln>
        </p:spPr>
        <p:txBody>
          <a:bodyPr anchorCtr="0" anchor="t" bIns="45700" lIns="91425" spcFirstLastPara="1" rIns="91425" wrap="square" tIns="45700">
            <a:normAutofit fontScale="92500"/>
          </a:bodyPr>
          <a:lstStyle/>
          <a:p>
            <a:pPr indent="-228600" lvl="0" marL="342900" rtl="0" algn="just">
              <a:spcBef>
                <a:spcPts val="0"/>
              </a:spcBef>
              <a:spcAft>
                <a:spcPts val="0"/>
              </a:spcAft>
              <a:buSzPct val="100000"/>
              <a:buChar char="•"/>
            </a:pPr>
            <a:r>
              <a:rPr lang="ru-RU"/>
              <a:t>У Франції поняття «державна служба» в широкому значенні означає «здійснення агентами професійної діяльності на службі в держави, територіального колективу, публічного закладу і в цілому будь-якої адміністрації». У вузькому значенні поняття «функціонер» виключає категорії військових, суддів і стосується тільки тих службовців, які зайняті на постійній службі в органах державного управління і включені до штату. Тимчасові службовці не розглядаються як «функціонери». Усі державні службовці відповідно до ієрархічної системи поділу влад поділяються на центральних і місцевих. Службовцями центрального уряду вважаються і всі працівники периферійних органів, які підпорядковані центральному відомству і входять у його штат. До місцевих належать ті службовці, які входять у систему закладів, організацій і установ місцевого підпорядкування.</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22"/>
          <p:cNvSpPr txBox="1"/>
          <p:nvPr>
            <p:ph type="title"/>
          </p:nvPr>
        </p:nvSpPr>
        <p:spPr>
          <a:xfrm>
            <a:off x="457200" y="274638"/>
            <a:ext cx="76200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2"/>
              </a:buClr>
              <a:buSzPts val="2800"/>
              <a:buFont typeface="Cambria"/>
              <a:buNone/>
            </a:pPr>
            <a:r>
              <a:rPr lang="ru-RU" sz="2800"/>
              <a:t>3. Класифікація видів державних службовців за кордоном.</a:t>
            </a:r>
            <a:endParaRPr sz="2800"/>
          </a:p>
        </p:txBody>
      </p:sp>
      <p:sp>
        <p:nvSpPr>
          <p:cNvPr id="201" name="Google Shape;201;p22"/>
          <p:cNvSpPr txBox="1"/>
          <p:nvPr>
            <p:ph idx="1" type="body"/>
          </p:nvPr>
        </p:nvSpPr>
        <p:spPr>
          <a:xfrm>
            <a:off x="457200" y="1600200"/>
            <a:ext cx="7620000" cy="4800600"/>
          </a:xfrm>
          <a:prstGeom prst="rect">
            <a:avLst/>
          </a:prstGeom>
          <a:noFill/>
          <a:ln>
            <a:noFill/>
          </a:ln>
        </p:spPr>
        <p:txBody>
          <a:bodyPr anchorCtr="0" anchor="t" bIns="45700" lIns="91425" spcFirstLastPara="1" rIns="91425" wrap="square" tIns="45700">
            <a:normAutofit/>
          </a:bodyPr>
          <a:lstStyle/>
          <a:p>
            <a:pPr indent="0" lvl="0" marL="114300" rtl="0" algn="just">
              <a:spcBef>
                <a:spcPts val="0"/>
              </a:spcBef>
              <a:spcAft>
                <a:spcPts val="0"/>
              </a:spcAft>
              <a:buSzPts val="2200"/>
              <a:buNone/>
            </a:pPr>
            <a:r>
              <a:rPr lang="ru-RU"/>
              <a:t>Агенти Федеративної Республіки Німеччини розділяються на три групи: </a:t>
            </a:r>
            <a:endParaRPr/>
          </a:p>
          <a:p>
            <a:pPr indent="0" lvl="0" marL="114300" rtl="0" algn="just">
              <a:spcBef>
                <a:spcPts val="440"/>
              </a:spcBef>
              <a:spcAft>
                <a:spcPts val="0"/>
              </a:spcAft>
              <a:buSzPts val="2200"/>
              <a:buNone/>
            </a:pPr>
            <a:r>
              <a:rPr lang="ru-RU"/>
              <a:t>– власне функціонери; </a:t>
            </a:r>
            <a:endParaRPr/>
          </a:p>
          <a:p>
            <a:pPr indent="0" lvl="0" marL="114300" rtl="0" algn="just">
              <a:spcBef>
                <a:spcPts val="440"/>
              </a:spcBef>
              <a:spcAft>
                <a:spcPts val="0"/>
              </a:spcAft>
              <a:buSzPts val="2200"/>
              <a:buNone/>
            </a:pPr>
            <a:r>
              <a:rPr lang="ru-RU"/>
              <a:t>– службовці; </a:t>
            </a:r>
            <a:endParaRPr/>
          </a:p>
          <a:p>
            <a:pPr indent="0" lvl="0" marL="114300" rtl="0" algn="just">
              <a:spcBef>
                <a:spcPts val="440"/>
              </a:spcBef>
              <a:spcAft>
                <a:spcPts val="0"/>
              </a:spcAft>
              <a:buSzPts val="2200"/>
              <a:buNone/>
            </a:pPr>
            <a:r>
              <a:rPr lang="ru-RU"/>
              <a:t>– робітники. </a:t>
            </a:r>
            <a:endParaRPr/>
          </a:p>
          <a:p>
            <a:pPr indent="0" lvl="0" marL="114300" rtl="0" algn="just">
              <a:spcBef>
                <a:spcPts val="440"/>
              </a:spcBef>
              <a:spcAft>
                <a:spcPts val="0"/>
              </a:spcAft>
              <a:buSzPts val="2200"/>
              <a:buNone/>
            </a:pPr>
            <a:r>
              <a:rPr lang="ru-RU"/>
              <a:t>У Франції державні службовці розподіляються на: </a:t>
            </a:r>
            <a:endParaRPr/>
          </a:p>
          <a:p>
            <a:pPr indent="0" lvl="0" marL="114300" rtl="0" algn="just">
              <a:spcBef>
                <a:spcPts val="440"/>
              </a:spcBef>
              <a:spcAft>
                <a:spcPts val="0"/>
              </a:spcAft>
              <a:buSzPts val="2200"/>
              <a:buNone/>
            </a:pPr>
            <a:r>
              <a:rPr lang="ru-RU"/>
              <a:t>– функціонерів та службовців, які призначені на постійну посаду і введені в штат із наданням чину і які підпорядковуються Статуту; </a:t>
            </a:r>
            <a:endParaRPr/>
          </a:p>
          <a:p>
            <a:pPr indent="0" lvl="0" marL="114300" rtl="0" algn="just">
              <a:spcBef>
                <a:spcPts val="440"/>
              </a:spcBef>
              <a:spcAft>
                <a:spcPts val="0"/>
              </a:spcAft>
              <a:buSzPts val="2200"/>
              <a:buNone/>
            </a:pPr>
            <a:r>
              <a:rPr lang="ru-RU"/>
              <a:t>– нефункціонерів, які набираються за контрактом і не включаються в штат. Серед них – помічники, сезонні робітники, службовці з погодинною оплатою та ін.</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3"/>
          <p:cNvSpPr txBox="1"/>
          <p:nvPr>
            <p:ph type="title"/>
          </p:nvPr>
        </p:nvSpPr>
        <p:spPr>
          <a:xfrm>
            <a:off x="457200" y="274638"/>
            <a:ext cx="7620000" cy="1143000"/>
          </a:xfrm>
          <a:prstGeom prst="rect">
            <a:avLst/>
          </a:prstGeom>
          <a:noFill/>
          <a:ln>
            <a:noFill/>
          </a:ln>
        </p:spPr>
        <p:txBody>
          <a:bodyPr anchorCtr="0" anchor="ctr" bIns="45700" lIns="91425" spcFirstLastPara="1" rIns="91425" wrap="square" tIns="45700">
            <a:noAutofit/>
          </a:bodyPr>
          <a:lstStyle/>
          <a:p>
            <a:pPr indent="0" lvl="0" marL="0" rtl="0" algn="just">
              <a:spcBef>
                <a:spcPts val="0"/>
              </a:spcBef>
              <a:spcAft>
                <a:spcPts val="0"/>
              </a:spcAft>
              <a:buClr>
                <a:schemeClr val="dk2"/>
              </a:buClr>
              <a:buSzPts val="2800"/>
              <a:buFont typeface="Cambria"/>
              <a:buNone/>
            </a:pPr>
            <a:r>
              <a:rPr lang="ru-RU" sz="2800"/>
              <a:t>4. Закордонний досвід функціонування державної служби (на прикладі Франції). </a:t>
            </a:r>
            <a:endParaRPr sz="2800"/>
          </a:p>
        </p:txBody>
      </p:sp>
      <p:sp>
        <p:nvSpPr>
          <p:cNvPr id="207" name="Google Shape;207;p23"/>
          <p:cNvSpPr txBox="1"/>
          <p:nvPr>
            <p:ph idx="1" type="body"/>
          </p:nvPr>
        </p:nvSpPr>
        <p:spPr>
          <a:xfrm>
            <a:off x="457200" y="1600200"/>
            <a:ext cx="7620000" cy="4800600"/>
          </a:xfrm>
          <a:prstGeom prst="rect">
            <a:avLst/>
          </a:prstGeom>
          <a:noFill/>
          <a:ln>
            <a:noFill/>
          </a:ln>
        </p:spPr>
        <p:txBody>
          <a:bodyPr anchorCtr="0" anchor="t" bIns="45700" lIns="91425" spcFirstLastPara="1" rIns="91425" wrap="square" tIns="45700">
            <a:normAutofit fontScale="85000" lnSpcReduction="20000"/>
          </a:bodyPr>
          <a:lstStyle/>
          <a:p>
            <a:pPr indent="-228600" lvl="0" marL="342900" rtl="0" algn="just">
              <a:spcBef>
                <a:spcPts val="0"/>
              </a:spcBef>
              <a:spcAft>
                <a:spcPts val="0"/>
              </a:spcAft>
              <a:buSzPct val="100000"/>
              <a:buChar char="•"/>
            </a:pPr>
            <a:r>
              <a:rPr lang="ru-RU"/>
              <a:t>Серед особливостей функціонування інституту державної служби як приклад можна використовувати схему організації державної служби Франції, де кожен орган влади виконує свою функцію. Парламент затверджує Загальне положення про державну службу і визначає порядок створення бюджетних посад. Державна рада встановлює, які посади входять у коло повноважень президента й уряду, які категорії чиновників можуть призначатися іншими органами. Президент затверджує декрети з питань державної служби, здійснює призначення вищих посадових осіб: державних радників, головних консультантів Рахункової палати, префектів, послів, керівників академій та ін. Прем’єр-міністр відповідно до конституційних норм несе безпосередню відповідальність за всю роботу державної служби. У рамках конституційних повноважень він готує і видає підзаконні акти, особливі положення про державну службу для окремих міністерств, координує діяльність міністерств в інтересах державної служби, бере участь у призначенні вищих посадових осіб. За рішеннями президента і прем’єра відбуваються призначення всього керівного складу міністерств аж до начальників відділів.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24"/>
          <p:cNvSpPr txBox="1"/>
          <p:nvPr>
            <p:ph idx="1" type="body"/>
          </p:nvPr>
        </p:nvSpPr>
        <p:spPr>
          <a:xfrm>
            <a:off x="467544" y="1196752"/>
            <a:ext cx="7620000" cy="4800600"/>
          </a:xfrm>
          <a:prstGeom prst="rect">
            <a:avLst/>
          </a:prstGeom>
          <a:noFill/>
          <a:ln>
            <a:noFill/>
          </a:ln>
        </p:spPr>
        <p:txBody>
          <a:bodyPr anchorCtr="0" anchor="t" bIns="45700" lIns="91425" spcFirstLastPara="1" rIns="91425" wrap="square" tIns="45700">
            <a:normAutofit/>
          </a:bodyPr>
          <a:lstStyle/>
          <a:p>
            <a:pPr indent="-228600" lvl="0" marL="342900" rtl="0" algn="just">
              <a:spcBef>
                <a:spcPts val="0"/>
              </a:spcBef>
              <a:spcAft>
                <a:spcPts val="0"/>
              </a:spcAft>
              <a:buSzPts val="2200"/>
              <a:buChar char="•"/>
            </a:pPr>
            <a:r>
              <a:rPr lang="ru-RU"/>
              <a:t>На регіональному рівні управління державною службою здійснюють префекти. Префект і підлеглі йому служби префектур виконують дві функції – представника центрального уряду і координаційного штабу служб регіону. Префект має право приймати на роботу службовців середньої і нижчої ланки. На рівні місцевого самоврядування керівними органами виступають муніципальні ради і мери. Вони замикають управління державною службою в масштабі країни. Крім того, для управління кадрами державних службовців на регіональному і місцевому рівнях створені управління у формі державних територіальних інститутів. Ці управління об’єднуються в загальнонаціональний центр, що здійснює керівництво кадрами тільки вищої ланки.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25"/>
          <p:cNvSpPr txBox="1"/>
          <p:nvPr>
            <p:ph idx="1" type="body"/>
          </p:nvPr>
        </p:nvSpPr>
        <p:spPr>
          <a:xfrm>
            <a:off x="457200" y="1600200"/>
            <a:ext cx="7620000" cy="4800600"/>
          </a:xfrm>
          <a:prstGeom prst="rect">
            <a:avLst/>
          </a:prstGeom>
          <a:noFill/>
          <a:ln>
            <a:noFill/>
          </a:ln>
        </p:spPr>
        <p:txBody>
          <a:bodyPr anchorCtr="0" anchor="t" bIns="45700" lIns="91425" spcFirstLastPara="1" rIns="91425" wrap="square" tIns="45700">
            <a:normAutofit/>
          </a:bodyPr>
          <a:lstStyle/>
          <a:p>
            <a:pPr indent="-228600" lvl="0" marL="342900" rtl="0" algn="just">
              <a:spcBef>
                <a:spcPts val="0"/>
              </a:spcBef>
              <a:spcAft>
                <a:spcPts val="0"/>
              </a:spcAft>
              <a:buSzPts val="2200"/>
              <a:buChar char="•"/>
            </a:pPr>
            <a:r>
              <a:rPr lang="ru-RU"/>
              <a:t>Для Франції характерними є ознаки самоуправління в діяльності органів з управління державною службою, що допускає активну участь у ній профспілкових активістів, рядових співробітників. З цією метою створена мережа напівдержавних, напівсуспільних органів, наприклад: Генеральна рада, Територіальна рада, Паритетний адміністративний комітет для узгодження прийнятих актів щодо державної служби з інтересами державних службовців, обговорення альтернативних проектів щодо державної служби тощо.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26"/>
          <p:cNvSpPr txBox="1"/>
          <p:nvPr>
            <p:ph idx="1" type="body"/>
          </p:nvPr>
        </p:nvSpPr>
        <p:spPr>
          <a:xfrm>
            <a:off x="457200" y="1600200"/>
            <a:ext cx="7620000" cy="4800600"/>
          </a:xfrm>
          <a:prstGeom prst="rect">
            <a:avLst/>
          </a:prstGeom>
          <a:noFill/>
          <a:ln>
            <a:noFill/>
          </a:ln>
        </p:spPr>
        <p:txBody>
          <a:bodyPr anchorCtr="0" anchor="t" bIns="45700" lIns="91425" spcFirstLastPara="1" rIns="91425" wrap="square" tIns="45700">
            <a:normAutofit/>
          </a:bodyPr>
          <a:lstStyle/>
          <a:p>
            <a:pPr indent="-228600" lvl="0" marL="342900" rtl="0" algn="just">
              <a:spcBef>
                <a:spcPts val="0"/>
              </a:spcBef>
              <a:spcAft>
                <a:spcPts val="0"/>
              </a:spcAft>
              <a:buSzPts val="2200"/>
              <a:buChar char="•"/>
            </a:pPr>
            <a:r>
              <a:rPr lang="ru-RU"/>
              <a:t>В інших країнах діє приблизно така ж схема організації державної служби з поділом на низку рівнів, хоча в кожній країні є своя специфіка. У більшості країн існують спеціалізовані органи управління державною службою. Кожна держава прагне знайти найбільш прийнятну систему організації і функціонування державної служби, що в цілому відповідає науковим поглядам на цю проблему з урахуванням національних традицій і культури населення.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27"/>
          <p:cNvSpPr txBox="1"/>
          <p:nvPr>
            <p:ph idx="1" type="body"/>
          </p:nvPr>
        </p:nvSpPr>
        <p:spPr>
          <a:xfrm>
            <a:off x="457200" y="1600200"/>
            <a:ext cx="7620000" cy="4800600"/>
          </a:xfrm>
          <a:prstGeom prst="rect">
            <a:avLst/>
          </a:prstGeom>
          <a:noFill/>
          <a:ln>
            <a:noFill/>
          </a:ln>
        </p:spPr>
        <p:txBody>
          <a:bodyPr anchorCtr="0" anchor="t" bIns="45700" lIns="91425" spcFirstLastPara="1" rIns="91425" wrap="square" tIns="45700">
            <a:normAutofit/>
          </a:bodyPr>
          <a:lstStyle/>
          <a:p>
            <a:pPr indent="-228600" lvl="0" marL="342900" rtl="0" algn="just">
              <a:spcBef>
                <a:spcPts val="0"/>
              </a:spcBef>
              <a:spcAft>
                <a:spcPts val="0"/>
              </a:spcAft>
              <a:buSzPts val="2200"/>
              <a:buChar char="•"/>
            </a:pPr>
            <a:r>
              <a:rPr lang="ru-RU"/>
              <a:t>Підсумовуючи варто зазначити, що необхідність привести систему управління у відповідність із сучасним світом змусила політиків виробити програми реформування державної служби з метою її докорінної модернізації. В основу реформування державної служби в більшості країн покладено такі принципи: демократизація державного управління і державної служби; орієнтація на пересічного громадянина, який, будучи клієнтом державних служб, виступає споживачем державних послуг; орієнтація на кінцевий результат; рентабельність управління; простота управління.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28"/>
          <p:cNvSpPr txBox="1"/>
          <p:nvPr>
            <p:ph type="title"/>
          </p:nvPr>
        </p:nvSpPr>
        <p:spPr>
          <a:xfrm>
            <a:off x="457200" y="274638"/>
            <a:ext cx="76200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2"/>
              </a:buClr>
              <a:buSzPts val="4600"/>
              <a:buFont typeface="Cambria"/>
              <a:buNone/>
            </a:pPr>
            <a:r>
              <a:t/>
            </a:r>
            <a:endParaRPr/>
          </a:p>
        </p:txBody>
      </p:sp>
      <p:sp>
        <p:nvSpPr>
          <p:cNvPr id="233" name="Google Shape;233;p28"/>
          <p:cNvSpPr txBox="1"/>
          <p:nvPr>
            <p:ph idx="1" type="body"/>
          </p:nvPr>
        </p:nvSpPr>
        <p:spPr>
          <a:xfrm>
            <a:off x="457200" y="1600200"/>
            <a:ext cx="7620000" cy="4800600"/>
          </a:xfrm>
          <a:prstGeom prst="rect">
            <a:avLst/>
          </a:prstGeom>
          <a:noFill/>
          <a:ln>
            <a:noFill/>
          </a:ln>
        </p:spPr>
        <p:txBody>
          <a:bodyPr anchorCtr="0" anchor="t" bIns="45700" lIns="91425" spcFirstLastPara="1" rIns="91425" wrap="square" tIns="45700">
            <a:normAutofit/>
          </a:bodyPr>
          <a:lstStyle/>
          <a:p>
            <a:pPr indent="-228600" lvl="0" marL="342900" rtl="0" algn="just">
              <a:spcBef>
                <a:spcPts val="0"/>
              </a:spcBef>
              <a:spcAft>
                <a:spcPts val="0"/>
              </a:spcAft>
              <a:buSzPts val="2200"/>
              <a:buChar char="•"/>
            </a:pPr>
            <a:r>
              <a:rPr lang="ru-RU"/>
              <a:t>Майже скрізь у світі уряд експериментує з ідеями нового державного менеджменту, що передбачає широке використання в державній службі методів роботи, що застосовуються у приватному секторі. Серед них – методи стратегічного планування, бригадного характеру роботи в процесі ухвалення рішення, оцінка якості виконання службових обов’язків, зменшення кількості рівнів управління, встановлення відповідності заробітку службовців від кількості, якості, складності праці. За оцінкою фахівців державної служби, всі ці заходи, безсумнівно, сприятимуть підвищенню якості роботи державного апарату.</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29"/>
          <p:cNvSpPr txBox="1"/>
          <p:nvPr>
            <p:ph type="title"/>
          </p:nvPr>
        </p:nvSpPr>
        <p:spPr>
          <a:xfrm>
            <a:off x="457200" y="274638"/>
            <a:ext cx="76200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2"/>
              </a:buClr>
              <a:buSzPts val="4600"/>
              <a:buFont typeface="Cambria"/>
              <a:buNone/>
            </a:pPr>
            <a:r>
              <a:t/>
            </a:r>
            <a:endParaRPr/>
          </a:p>
        </p:txBody>
      </p:sp>
      <p:sp>
        <p:nvSpPr>
          <p:cNvPr id="239" name="Google Shape;239;p29"/>
          <p:cNvSpPr txBox="1"/>
          <p:nvPr>
            <p:ph idx="1" type="body"/>
          </p:nvPr>
        </p:nvSpPr>
        <p:spPr>
          <a:xfrm>
            <a:off x="457200" y="1600200"/>
            <a:ext cx="7620000" cy="4800600"/>
          </a:xfrm>
          <a:prstGeom prst="rect">
            <a:avLst/>
          </a:prstGeom>
          <a:noFill/>
          <a:ln>
            <a:noFill/>
          </a:ln>
        </p:spPr>
        <p:txBody>
          <a:bodyPr anchorCtr="0" anchor="t" bIns="45700" lIns="91425" spcFirstLastPara="1" rIns="91425" wrap="square" tIns="45700">
            <a:normAutofit/>
          </a:bodyPr>
          <a:lstStyle/>
          <a:p>
            <a:pPr indent="-228600" lvl="0" marL="342900" rtl="0" algn="just">
              <a:spcBef>
                <a:spcPts val="0"/>
              </a:spcBef>
              <a:spcAft>
                <a:spcPts val="0"/>
              </a:spcAft>
              <a:buSzPts val="2200"/>
              <a:buChar char="•"/>
            </a:pPr>
            <a:r>
              <a:rPr lang="ru-RU"/>
              <a:t>Вище викладене дає підстави для висновку, що публічна служба має організовуватися і своєчасно трансформуватися не лише згідно з тактичними потребами та інтересами суспільства, а й згідно із стратегічними потребами, а також світовими практиками організації публічної служби.</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3"/>
          <p:cNvSpPr txBox="1"/>
          <p:nvPr>
            <p:ph type="title"/>
          </p:nvPr>
        </p:nvSpPr>
        <p:spPr>
          <a:xfrm>
            <a:off x="467544" y="0"/>
            <a:ext cx="76200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2"/>
              </a:buClr>
              <a:buSzPts val="2800"/>
              <a:buFont typeface="Cambria"/>
              <a:buNone/>
            </a:pPr>
            <a:r>
              <a:rPr lang="ru-RU" sz="2800"/>
              <a:t>1. Концептуальні моделі публічної служби. </a:t>
            </a:r>
            <a:endParaRPr sz="2800"/>
          </a:p>
        </p:txBody>
      </p:sp>
      <p:sp>
        <p:nvSpPr>
          <p:cNvPr id="99" name="Google Shape;99;p3"/>
          <p:cNvSpPr txBox="1"/>
          <p:nvPr>
            <p:ph idx="1" type="body"/>
          </p:nvPr>
        </p:nvSpPr>
        <p:spPr>
          <a:xfrm>
            <a:off x="467544" y="1268760"/>
            <a:ext cx="7620000" cy="5040560"/>
          </a:xfrm>
          <a:prstGeom prst="rect">
            <a:avLst/>
          </a:prstGeom>
          <a:noFill/>
          <a:ln>
            <a:noFill/>
          </a:ln>
        </p:spPr>
        <p:txBody>
          <a:bodyPr anchorCtr="0" anchor="t" bIns="45700" lIns="91425" spcFirstLastPara="1" rIns="91425" wrap="square" tIns="45700">
            <a:normAutofit fontScale="92500"/>
          </a:bodyPr>
          <a:lstStyle/>
          <a:p>
            <a:pPr indent="0" lvl="0" marL="114300" rtl="0" algn="just">
              <a:spcBef>
                <a:spcPts val="0"/>
              </a:spcBef>
              <a:spcAft>
                <a:spcPts val="0"/>
              </a:spcAft>
              <a:buSzPct val="100000"/>
              <a:buNone/>
            </a:pPr>
            <a:r>
              <a:rPr lang="ru-RU"/>
              <a:t>В основу практично всіх існуючих моделей публічної служби покладено елементи «моделі класичної бюрократії», яку на початку ХХ ст. обґрунтував М. Вебер. Хоча на практиці термін «бюрократія» часто використовується для позначення негативного ставлення до системи публічної служби, за авторським баченням вказана базова модель має позитивістську орієнтацію. Учений розглядав її як раціональну форму ієрархічного управління, що передбачає наявність компетентних і неупереджених виконавців державних завдань, вирішення їх у повній відповідності із законодавством і визначеними процедурами, упорядкованість діловодства та свободу службовців від суб’єктивного впливу посадових осіб. Важливим також є те, що згідно з цією моделлю всі призначення проводяться на основі заслуг та рівня компетенції. Остання характеристика є ключовою в моделі, що набула особливої популярності в науці і поширення на практиці протягом останніх десятиліть – меритократичній моделі публічної служби.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4"/>
          <p:cNvSpPr txBox="1"/>
          <p:nvPr>
            <p:ph idx="1" type="body"/>
          </p:nvPr>
        </p:nvSpPr>
        <p:spPr>
          <a:xfrm>
            <a:off x="457200" y="1600200"/>
            <a:ext cx="7620000" cy="4800600"/>
          </a:xfrm>
          <a:prstGeom prst="rect">
            <a:avLst/>
          </a:prstGeom>
          <a:noFill/>
          <a:ln>
            <a:noFill/>
          </a:ln>
        </p:spPr>
        <p:txBody>
          <a:bodyPr anchorCtr="0" anchor="t" bIns="45700" lIns="91425" spcFirstLastPara="1" rIns="91425" wrap="square" tIns="45700">
            <a:normAutofit/>
          </a:bodyPr>
          <a:lstStyle/>
          <a:p>
            <a:pPr indent="-228600" lvl="0" marL="342900" rtl="0" algn="l">
              <a:spcBef>
                <a:spcPts val="0"/>
              </a:spcBef>
              <a:spcAft>
                <a:spcPts val="0"/>
              </a:spcAft>
              <a:buSzPts val="2200"/>
              <a:buChar char="•"/>
            </a:pPr>
            <a:r>
              <a:rPr lang="ru-RU"/>
              <a:t>Меритократія – модель організації публічної служби, згідно з якою керівні пости повинні займати найздібніші щодо управління люди, незалежно від їхнього соціального походження та фінансового достатку.</a:t>
            </a:r>
            <a:endParaRPr/>
          </a:p>
          <a:p>
            <a:pPr indent="-88900" lvl="0" marL="342900" rtl="0" algn="l">
              <a:spcBef>
                <a:spcPts val="440"/>
              </a:spcBef>
              <a:spcAft>
                <a:spcPts val="0"/>
              </a:spcAft>
              <a:buSzPts val="2200"/>
              <a:buNone/>
            </a:pPr>
            <a:r>
              <a:t/>
            </a:r>
            <a:endParaRPr/>
          </a:p>
        </p:txBody>
      </p:sp>
      <p:sp>
        <p:nvSpPr>
          <p:cNvPr descr="Меритократия сегодня | Utopia | Дзен" id="105" name="Google Shape;105;p4"/>
          <p:cNvSpPr/>
          <p:nvPr/>
        </p:nvSpPr>
        <p:spPr>
          <a:xfrm>
            <a:off x="155575" y="-144463"/>
            <a:ext cx="304800" cy="30480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descr="Меритократия сегодня | Utopia | Дзен" id="106" name="Google Shape;106;p4"/>
          <p:cNvSpPr/>
          <p:nvPr/>
        </p:nvSpPr>
        <p:spPr>
          <a:xfrm>
            <a:off x="307975" y="7937"/>
            <a:ext cx="304800" cy="30480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descr="Меритократия сегодня | Utopia | Дзен" id="107" name="Google Shape;107;p4"/>
          <p:cNvSpPr/>
          <p:nvPr/>
        </p:nvSpPr>
        <p:spPr>
          <a:xfrm>
            <a:off x="460375" y="160337"/>
            <a:ext cx="304800" cy="30480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108" name="Google Shape;108;p4"/>
          <p:cNvPicPr preferRelativeResize="0"/>
          <p:nvPr/>
        </p:nvPicPr>
        <p:blipFill rotWithShape="1">
          <a:blip r:embed="rId3">
            <a:alphaModFix/>
          </a:blip>
          <a:srcRect b="0" l="0" r="0" t="0"/>
          <a:stretch/>
        </p:blipFill>
        <p:spPr>
          <a:xfrm>
            <a:off x="1691680" y="3573016"/>
            <a:ext cx="5328592" cy="2606196"/>
          </a:xfrm>
          <a:prstGeom prst="rect">
            <a:avLst/>
          </a:prstGeom>
          <a:noFill/>
          <a:ln>
            <a:noFill/>
          </a:ln>
          <a:effectLst>
            <a:outerShdw rotWithShape="0" algn="ctr" dir="2700000" dist="35921">
              <a:schemeClr val="lt2"/>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5"/>
          <p:cNvSpPr txBox="1"/>
          <p:nvPr>
            <p:ph idx="1" type="body"/>
          </p:nvPr>
        </p:nvSpPr>
        <p:spPr>
          <a:xfrm>
            <a:off x="467544" y="1052736"/>
            <a:ext cx="7620000" cy="4800600"/>
          </a:xfrm>
          <a:prstGeom prst="rect">
            <a:avLst/>
          </a:prstGeom>
          <a:noFill/>
          <a:ln>
            <a:noFill/>
          </a:ln>
        </p:spPr>
        <p:txBody>
          <a:bodyPr anchorCtr="0" anchor="t" bIns="45700" lIns="91425" spcFirstLastPara="1" rIns="91425" wrap="square" tIns="45700">
            <a:normAutofit/>
          </a:bodyPr>
          <a:lstStyle/>
          <a:p>
            <a:pPr indent="0" lvl="0" marL="114300" rtl="0" algn="just">
              <a:spcBef>
                <a:spcPts val="0"/>
              </a:spcBef>
              <a:spcAft>
                <a:spcPts val="0"/>
              </a:spcAft>
              <a:buSzPts val="2200"/>
              <a:buNone/>
            </a:pPr>
            <a:r>
              <a:rPr lang="ru-RU"/>
              <a:t>Ключові риси сучасної меритократичної моделі яскраво проявляються в сінгапурській моделі публічної служби. </a:t>
            </a:r>
            <a:endParaRPr/>
          </a:p>
          <a:p>
            <a:pPr indent="-88900" lvl="0" marL="342900" rtl="0" algn="just">
              <a:spcBef>
                <a:spcPts val="440"/>
              </a:spcBef>
              <a:spcAft>
                <a:spcPts val="0"/>
              </a:spcAft>
              <a:buSzPts val="2200"/>
              <a:buNone/>
            </a:pPr>
            <a:r>
              <a:t/>
            </a:r>
            <a:endParaRPr/>
          </a:p>
          <a:p>
            <a:pPr indent="0" lvl="0" marL="114300" rtl="0" algn="just">
              <a:spcBef>
                <a:spcPts val="440"/>
              </a:spcBef>
              <a:spcAft>
                <a:spcPts val="0"/>
              </a:spcAft>
              <a:buSzPts val="2200"/>
              <a:buNone/>
            </a:pPr>
            <a:r>
              <a:rPr lang="ru-RU"/>
              <a:t>Набір і просування співробітників публічної служби здійснюється на основі їх знань, ділових якостей і заслуг. Комісія з питань державної служби разом з державними установами назвали цю модель «вибір плюс вибори» – «selection plus election»: компетентні лідери відбираються і просуваються у своїй кар’єрі не лише на основі досягнень у роботі, а й за суспільної підтримки, що встановлюється за допомогою опитувань громадської думки, спеціального внутрішнього оцінювання та різних «локальних» виборів.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6"/>
          <p:cNvSpPr txBox="1"/>
          <p:nvPr>
            <p:ph idx="1" type="body"/>
          </p:nvPr>
        </p:nvSpPr>
        <p:spPr>
          <a:xfrm>
            <a:off x="467544" y="1340768"/>
            <a:ext cx="7620000" cy="4800600"/>
          </a:xfrm>
          <a:prstGeom prst="rect">
            <a:avLst/>
          </a:prstGeom>
          <a:noFill/>
          <a:ln>
            <a:noFill/>
          </a:ln>
        </p:spPr>
        <p:txBody>
          <a:bodyPr anchorCtr="0" anchor="t" bIns="45700" lIns="91425" spcFirstLastPara="1" rIns="91425" wrap="square" tIns="45700">
            <a:normAutofit/>
          </a:bodyPr>
          <a:lstStyle/>
          <a:p>
            <a:pPr indent="0" lvl="0" marL="114300" rtl="0" algn="just">
              <a:spcBef>
                <a:spcPts val="0"/>
              </a:spcBef>
              <a:spcAft>
                <a:spcPts val="0"/>
              </a:spcAft>
              <a:buSzPts val="2200"/>
              <a:buNone/>
            </a:pPr>
            <a:r>
              <a:rPr lang="ru-RU"/>
              <a:t>Китайська меритократична модель не позбавлена недоліків: багато хто з вищого державного керівництва здобув докторські ступені вже перебуваючи на посаді, і кар’єрне зростання керівників регіонів хоча й відбувається з урахуванням активності цих керівників, але часто без урахування показників розвитку регіонів, які свідчать про їх реальні результати і досягнення.</a:t>
            </a:r>
            <a:endParaRPr/>
          </a:p>
        </p:txBody>
      </p:sp>
      <p:pic>
        <p:nvPicPr>
          <p:cNvPr id="119" name="Google Shape;119;p6"/>
          <p:cNvPicPr preferRelativeResize="0"/>
          <p:nvPr/>
        </p:nvPicPr>
        <p:blipFill rotWithShape="1">
          <a:blip r:embed="rId3">
            <a:alphaModFix/>
          </a:blip>
          <a:srcRect b="0" l="0" r="0" t="0"/>
          <a:stretch/>
        </p:blipFill>
        <p:spPr>
          <a:xfrm>
            <a:off x="1259632" y="4005973"/>
            <a:ext cx="5953125" cy="238125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7"/>
          <p:cNvSpPr txBox="1"/>
          <p:nvPr>
            <p:ph idx="1" type="body"/>
          </p:nvPr>
        </p:nvSpPr>
        <p:spPr>
          <a:xfrm>
            <a:off x="179512" y="332656"/>
            <a:ext cx="8136904" cy="6168752"/>
          </a:xfrm>
          <a:prstGeom prst="rect">
            <a:avLst/>
          </a:prstGeom>
          <a:noFill/>
          <a:ln>
            <a:noFill/>
          </a:ln>
        </p:spPr>
        <p:txBody>
          <a:bodyPr anchorCtr="0" anchor="t" bIns="45700" lIns="91425" spcFirstLastPara="1" rIns="91425" wrap="square" tIns="45700">
            <a:normAutofit fontScale="92500" lnSpcReduction="10000"/>
          </a:bodyPr>
          <a:lstStyle/>
          <a:p>
            <a:pPr indent="-228600" lvl="0" marL="342900" rtl="0" algn="just">
              <a:spcBef>
                <a:spcPts val="0"/>
              </a:spcBef>
              <a:spcAft>
                <a:spcPts val="0"/>
              </a:spcAft>
              <a:buSzPct val="100000"/>
              <a:buChar char="•"/>
            </a:pPr>
            <a:r>
              <a:rPr lang="ru-RU"/>
              <a:t>Модель нової публічної служби (New Public Service) виникла у 1980-х рр. як наслідок теоретичного осмислення практичного використання концепції Нового державного менеджменту (New public management), яка, зокрема, була впроваджена в Австралії, США, Великобританії, Новій Зеландії, Канаді. Публічна служба в межах цієї моделі призначена для надання послуг суспільству на принципах, що застосовуються в приватному секторі, а її функціональною особливістю стає те, що вона більшою мірою координує діяльність надавачів послуг, а не регулює її. В центрі уваги публічних службовців перебувають потреби та інтереси суспільства. В теорії виділяють комплекс із семи принципів нової державної служби (New Public Service): </a:t>
            </a:r>
            <a:endParaRPr/>
          </a:p>
          <a:p>
            <a:pPr indent="-228600" lvl="0" marL="342900" rtl="0" algn="just">
              <a:spcBef>
                <a:spcPts val="407"/>
              </a:spcBef>
              <a:spcAft>
                <a:spcPts val="0"/>
              </a:spcAft>
              <a:buSzPct val="100000"/>
              <a:buChar char="•"/>
            </a:pPr>
            <a:r>
              <a:rPr lang="ru-RU"/>
              <a:t>1. Служити, а не керувати. </a:t>
            </a:r>
            <a:endParaRPr/>
          </a:p>
          <a:p>
            <a:pPr indent="-228600" lvl="0" marL="342900" rtl="0" algn="just">
              <a:spcBef>
                <a:spcPts val="407"/>
              </a:spcBef>
              <a:spcAft>
                <a:spcPts val="0"/>
              </a:spcAft>
              <a:buSzPct val="100000"/>
              <a:buChar char="•"/>
            </a:pPr>
            <a:r>
              <a:rPr lang="ru-RU"/>
              <a:t>2. Задовольняти потреби суспільства. </a:t>
            </a:r>
            <a:endParaRPr/>
          </a:p>
          <a:p>
            <a:pPr indent="-228600" lvl="0" marL="342900" rtl="0" algn="just">
              <a:spcBef>
                <a:spcPts val="407"/>
              </a:spcBef>
              <a:spcAft>
                <a:spcPts val="0"/>
              </a:spcAft>
              <a:buSzPct val="100000"/>
              <a:buChar char="•"/>
            </a:pPr>
            <a:r>
              <a:rPr lang="ru-RU"/>
              <a:t>3. Думати стратегічно, управляти демократично. </a:t>
            </a:r>
            <a:endParaRPr/>
          </a:p>
          <a:p>
            <a:pPr indent="-228600" lvl="0" marL="342900" rtl="0" algn="just">
              <a:spcBef>
                <a:spcPts val="407"/>
              </a:spcBef>
              <a:spcAft>
                <a:spcPts val="0"/>
              </a:spcAft>
              <a:buSzPct val="100000"/>
              <a:buChar char="•"/>
            </a:pPr>
            <a:r>
              <a:rPr lang="ru-RU"/>
              <a:t>4. Спільно служити всім громадянам, а не окремим з них. </a:t>
            </a:r>
            <a:endParaRPr/>
          </a:p>
          <a:p>
            <a:pPr indent="-228600" lvl="0" marL="342900" rtl="0" algn="just">
              <a:spcBef>
                <a:spcPts val="407"/>
              </a:spcBef>
              <a:spcAft>
                <a:spcPts val="0"/>
              </a:spcAft>
              <a:buSzPct val="100000"/>
              <a:buChar char="•"/>
            </a:pPr>
            <a:r>
              <a:rPr lang="ru-RU"/>
              <a:t>5. Бути підзвітними суспільству. </a:t>
            </a:r>
            <a:endParaRPr/>
          </a:p>
          <a:p>
            <a:pPr indent="-228600" lvl="0" marL="342900" rtl="0" algn="just">
              <a:spcBef>
                <a:spcPts val="407"/>
              </a:spcBef>
              <a:spcAft>
                <a:spcPts val="0"/>
              </a:spcAft>
              <a:buSzPct val="100000"/>
              <a:buChar char="•"/>
            </a:pPr>
            <a:r>
              <a:rPr lang="ru-RU"/>
              <a:t>6. Вважати цінністю людину, а не продуктивність діяльності. </a:t>
            </a:r>
            <a:endParaRPr/>
          </a:p>
          <a:p>
            <a:pPr indent="-228600" lvl="0" marL="342900" rtl="0" algn="just">
              <a:spcBef>
                <a:spcPts val="407"/>
              </a:spcBef>
              <a:spcAft>
                <a:spcPts val="0"/>
              </a:spcAft>
              <a:buSzPct val="100000"/>
              <a:buChar char="•"/>
            </a:pPr>
            <a:r>
              <a:rPr lang="ru-RU"/>
              <a:t>7. Значення суспільства та публічної служби вище підприємництва.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8"/>
          <p:cNvSpPr txBox="1"/>
          <p:nvPr>
            <p:ph idx="1" type="body"/>
          </p:nvPr>
        </p:nvSpPr>
        <p:spPr>
          <a:xfrm>
            <a:off x="395536" y="1628800"/>
            <a:ext cx="7620000" cy="2808312"/>
          </a:xfrm>
          <a:prstGeom prst="rect">
            <a:avLst/>
          </a:prstGeom>
          <a:noFill/>
          <a:ln>
            <a:noFill/>
          </a:ln>
        </p:spPr>
        <p:txBody>
          <a:bodyPr anchorCtr="0" anchor="t" bIns="45700" lIns="91425" spcFirstLastPara="1" rIns="91425" wrap="square" tIns="45700">
            <a:normAutofit/>
          </a:bodyPr>
          <a:lstStyle/>
          <a:p>
            <a:pPr indent="-228600" lvl="0" marL="342900" rtl="0" algn="just">
              <a:spcBef>
                <a:spcPts val="0"/>
              </a:spcBef>
              <a:spcAft>
                <a:spcPts val="0"/>
              </a:spcAft>
              <a:buSzPts val="2200"/>
              <a:buChar char="•"/>
            </a:pPr>
            <a:r>
              <a:rPr lang="ru-RU"/>
              <a:t>Сьогодні модель нової публічної</a:t>
            </a:r>
            <a:r>
              <a:rPr i="1" lang="ru-RU"/>
              <a:t> </a:t>
            </a:r>
            <a:r>
              <a:rPr lang="ru-RU"/>
              <a:t>служби в різних модифікаціях та різною мірою представлена практично в усіх країнах світу. Окремі елементи запроваджені й в Україні: дозвільні офіси, адміністративні центри, громадські ради, громадські експертизи, громадські слухання.</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9"/>
          <p:cNvSpPr txBox="1"/>
          <p:nvPr>
            <p:ph idx="1" type="body"/>
          </p:nvPr>
        </p:nvSpPr>
        <p:spPr>
          <a:xfrm>
            <a:off x="395536" y="836712"/>
            <a:ext cx="7681664" cy="5492080"/>
          </a:xfrm>
          <a:prstGeom prst="rect">
            <a:avLst/>
          </a:prstGeom>
          <a:noFill/>
          <a:ln>
            <a:noFill/>
          </a:ln>
        </p:spPr>
        <p:txBody>
          <a:bodyPr anchorCtr="0" anchor="t" bIns="45700" lIns="91425" spcFirstLastPara="1" rIns="91425" wrap="square" tIns="45700">
            <a:normAutofit lnSpcReduction="10000"/>
          </a:bodyPr>
          <a:lstStyle/>
          <a:p>
            <a:pPr indent="-228600" lvl="0" marL="342900" rtl="0" algn="just">
              <a:spcBef>
                <a:spcPts val="0"/>
              </a:spcBef>
              <a:spcAft>
                <a:spcPts val="0"/>
              </a:spcAft>
              <a:buSzPts val="2200"/>
              <a:buChar char="•"/>
            </a:pPr>
            <a:r>
              <a:rPr lang="ru-RU"/>
              <a:t>Постмодерністська модель публічної служби, або, як її скорочено називають, PostNPS (NPS – New public Service) формується в 90-х рр. ХХ ст., коли фокус уваги переводиться з ключових елементів раціонально-бюрократичної системи на публічних службовців як людей, їх індивідуальні свободи та гуманістичні чинники, що суттєво визначає ефективність публічного управління. Основні категорії, які розкривають сутність цієї моделі: суспільні та особистісні цінності, гуманізм, організаційні цінності розвитку, організаційний клімат, відкритість організаційних систем, мережі. Ця модель передбачає, що поліпшення якості трудового життя в організації зрештою зумовлює широкі соціально-економічні зміни в суспільстві. Прихильники цієї моделі вважають, що в сучасному глобалізованому світі публічне управління має ґрунтуватися на щирому і відкритому діалозі між усіма сторонами, у тому числі громадян з публічними службовцями.</a:t>
            </a:r>
            <a:endParaRPr/>
          </a:p>
        </p:txBody>
      </p:sp>
    </p:spTree>
  </p:cSld>
  <p:clrMapOvr>
    <a:masterClrMapping/>
  </p:clrMapOvr>
</p:sld>
</file>

<file path=ppt/theme/theme1.xml><?xml version="1.0" encoding="utf-8"?>
<a:theme xmlns:a="http://schemas.openxmlformats.org/drawingml/2006/main" xmlns:r="http://schemas.openxmlformats.org/officeDocument/2006/relationships" name="Суміжність">
  <a:themeElements>
    <a:clrScheme name="NewsPrint">
      <a:dk1>
        <a:srgbClr val="000000"/>
      </a:dk1>
      <a:lt1>
        <a:srgbClr val="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2010-02-23T11:30:32Z</dcterms:created>
  <dc:creator>Sara Yasmeen (Wipro Technologies)</dc:creator>
</cp:coreProperties>
</file>