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3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7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8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9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8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2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7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5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3EC5-921F-43B4-986B-665B9A5378A1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A2DF-3EF7-4E64-8716-386DFE26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Структурне моделювання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3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" y="1484784"/>
            <a:ext cx="9058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5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про максимальний потік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4" y="1712888"/>
            <a:ext cx="91725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9" y="3356992"/>
            <a:ext cx="9115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4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1628800"/>
            <a:ext cx="90582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28800"/>
            <a:ext cx="9086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40" y="3429000"/>
            <a:ext cx="4114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85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04950"/>
            <a:ext cx="91154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544522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" y="1556792"/>
            <a:ext cx="9048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1529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4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1556792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1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63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2862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" y="-3696"/>
            <a:ext cx="90487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2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28800"/>
            <a:ext cx="91059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56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201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6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про </a:t>
            </a:r>
            <a:r>
              <a:rPr lang="ru-RU" dirty="0" err="1" smtClean="0"/>
              <a:t>комівояжера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28800"/>
            <a:ext cx="90963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63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47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714500"/>
            <a:ext cx="9115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7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21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5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60" y="1268760"/>
            <a:ext cx="917616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8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4538"/>
            <a:ext cx="903649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4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91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54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86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4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" y="1505815"/>
            <a:ext cx="9144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3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059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37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84784"/>
            <a:ext cx="9096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697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8921"/>
            <a:ext cx="6981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810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5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108"/>
            <a:ext cx="9010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47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84784"/>
            <a:ext cx="91154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04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" y="1412776"/>
            <a:ext cx="9229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73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820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22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15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59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81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06234"/>
            <a:ext cx="9020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659"/>
            <a:ext cx="8972550" cy="25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4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1650"/>
            <a:ext cx="8991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946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4" y="476672"/>
            <a:ext cx="8915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3" y="1484784"/>
            <a:ext cx="8972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" y="2789709"/>
            <a:ext cx="9096375" cy="406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58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19238"/>
            <a:ext cx="90392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00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6792"/>
            <a:ext cx="8839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47542"/>
            <a:ext cx="90106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48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2" y="1484784"/>
            <a:ext cx="902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1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1484784"/>
            <a:ext cx="9134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87"/>
            <a:ext cx="89630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27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886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6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" y="1484784"/>
            <a:ext cx="8896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84884"/>
            <a:ext cx="6315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3" y="2986437"/>
            <a:ext cx="899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18" y="5877272"/>
            <a:ext cx="672668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9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" y="1504373"/>
            <a:ext cx="89725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189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1556792"/>
            <a:ext cx="9001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" y="4221088"/>
            <a:ext cx="902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312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9" y="1463838"/>
            <a:ext cx="7334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5" y="4037484"/>
            <a:ext cx="75438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114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37922"/>
            <a:ext cx="114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013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10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6" y="4041676"/>
            <a:ext cx="7839075" cy="222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63603"/>
            <a:ext cx="114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58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8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29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08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задачі </a:t>
            </a:r>
            <a:r>
              <a:rPr lang="uk-UA" dirty="0" err="1" smtClean="0"/>
              <a:t>телекомунікацій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700213"/>
            <a:ext cx="90868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4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3550"/>
            <a:ext cx="6096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8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671638"/>
            <a:ext cx="76581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4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00808"/>
            <a:ext cx="9124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581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13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16</Words>
  <Application>Microsoft Office PowerPoint</Application>
  <PresentationFormat>Экран (4:3)</PresentationFormat>
  <Paragraphs>5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Структурне моделювання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задачі телекомунікацій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про максимальний потік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про комівояжера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рішення задачі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Структурне моделювання систем</dc:title>
  <dc:creator>User</dc:creator>
  <cp:lastModifiedBy>User</cp:lastModifiedBy>
  <cp:revision>37</cp:revision>
  <dcterms:created xsi:type="dcterms:W3CDTF">2026-02-23T12:41:49Z</dcterms:created>
  <dcterms:modified xsi:type="dcterms:W3CDTF">2026-03-04T17:15:12Z</dcterms:modified>
</cp:coreProperties>
</file>