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29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93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17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01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97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28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59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189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2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070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35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63EC5-921F-43B4-986B-665B9A5378A1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AA2DF-3EF7-4E64-8716-386DFE260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31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Структурне моделювання систем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935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8" y="1484784"/>
            <a:ext cx="90582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057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про максимальний потік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64" y="1712888"/>
            <a:ext cx="91725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69" y="3356992"/>
            <a:ext cx="911542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449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00" y="1628800"/>
            <a:ext cx="9058275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057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628800"/>
            <a:ext cx="90868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540" y="3429000"/>
            <a:ext cx="41148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853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504950"/>
            <a:ext cx="911542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" y="5445224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82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8" y="1556792"/>
            <a:ext cx="90487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24944"/>
            <a:ext cx="41529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942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3" y="1556792"/>
            <a:ext cx="91535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011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630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56992"/>
            <a:ext cx="428625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15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9" y="-3696"/>
            <a:ext cx="9048750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227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628800"/>
            <a:ext cx="91059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569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020175" cy="54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664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про </a:t>
            </a:r>
            <a:r>
              <a:rPr lang="ru-RU" dirty="0" err="1" smtClean="0"/>
              <a:t>комівояжера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628800"/>
            <a:ext cx="90963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1168"/>
            <a:ext cx="91630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547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714500"/>
            <a:ext cx="91154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170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821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150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60" y="1268760"/>
            <a:ext cx="9176160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7084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14538"/>
            <a:ext cx="9036496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841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916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054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86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749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" y="1505815"/>
            <a:ext cx="91440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239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059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537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484784"/>
            <a:ext cx="909637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2697"/>
            <a:ext cx="91440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438921"/>
            <a:ext cx="69818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45224"/>
            <a:ext cx="78105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15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108"/>
            <a:ext cx="90106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647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484784"/>
            <a:ext cx="9115425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5042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4" y="1412776"/>
            <a:ext cx="9229725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973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8982075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122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1542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359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1819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306234"/>
            <a:ext cx="90201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5659"/>
            <a:ext cx="8972550" cy="253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1496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71650"/>
            <a:ext cx="89916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946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24" y="476672"/>
            <a:ext cx="89154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83" y="1484784"/>
            <a:ext cx="89725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" y="2789709"/>
            <a:ext cx="9096375" cy="406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4589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Приклад </a:t>
            </a:r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 err="1" smtClean="0"/>
              <a:t>задачі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519238"/>
            <a:ext cx="903922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4005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56792"/>
            <a:ext cx="88392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3747542"/>
            <a:ext cx="90106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5485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52" y="1484784"/>
            <a:ext cx="90201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611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2" y="1484784"/>
            <a:ext cx="91344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52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87"/>
            <a:ext cx="8963025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6279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88868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669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6" y="1484784"/>
            <a:ext cx="88963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84884"/>
            <a:ext cx="63150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23" y="2986437"/>
            <a:ext cx="8991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8" y="5877272"/>
            <a:ext cx="672668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2944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1" y="1504373"/>
            <a:ext cx="897255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1892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9" y="1556792"/>
            <a:ext cx="90011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9" y="4221088"/>
            <a:ext cx="9029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3121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59" y="1463838"/>
            <a:ext cx="733425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35" y="4037484"/>
            <a:ext cx="75438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45024"/>
            <a:ext cx="11430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337922"/>
            <a:ext cx="11430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0133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41057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36" y="4041676"/>
            <a:ext cx="7839075" cy="222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263603"/>
            <a:ext cx="11430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1588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58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0297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90868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4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задачі </a:t>
            </a:r>
            <a:r>
              <a:rPr lang="uk-UA" dirty="0" err="1" smtClean="0"/>
              <a:t>телекомунікацій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700213"/>
            <a:ext cx="908685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149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33550"/>
            <a:ext cx="60960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389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671638"/>
            <a:ext cx="76581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144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700808"/>
            <a:ext cx="91249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558165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78137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16</Words>
  <Application>Microsoft Office PowerPoint</Application>
  <PresentationFormat>Экран (4:3)</PresentationFormat>
  <Paragraphs>5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Структурне моделювання систем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задачі телекомунікацій 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про максимальний потік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про комівояжера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Приклад рішення задачі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Структурне моделювання систем</dc:title>
  <dc:creator>User</dc:creator>
  <cp:lastModifiedBy>User</cp:lastModifiedBy>
  <cp:revision>37</cp:revision>
  <dcterms:created xsi:type="dcterms:W3CDTF">2026-02-23T12:41:49Z</dcterms:created>
  <dcterms:modified xsi:type="dcterms:W3CDTF">2026-03-04T17:15:12Z</dcterms:modified>
</cp:coreProperties>
</file>