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CEB-5AEA-475E-BED7-649129179D7F}" type="datetimeFigureOut">
              <a:rPr lang="uk-UA" smtClean="0"/>
              <a:t>28.09.2023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C097-B68C-44E1-B24B-166A83AEE2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388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CEB-5AEA-475E-BED7-649129179D7F}" type="datetimeFigureOut">
              <a:rPr lang="uk-UA" smtClean="0"/>
              <a:t>28.09.2023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C097-B68C-44E1-B24B-166A83AEE2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755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CEB-5AEA-475E-BED7-649129179D7F}" type="datetimeFigureOut">
              <a:rPr lang="uk-UA" smtClean="0"/>
              <a:t>28.09.2023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C097-B68C-44E1-B24B-166A83AEE269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3149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CEB-5AEA-475E-BED7-649129179D7F}" type="datetimeFigureOut">
              <a:rPr lang="uk-UA" smtClean="0"/>
              <a:t>28.09.2023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C097-B68C-44E1-B24B-166A83AEE2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3124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CEB-5AEA-475E-BED7-649129179D7F}" type="datetimeFigureOut">
              <a:rPr lang="uk-UA" smtClean="0"/>
              <a:t>28.09.2023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C097-B68C-44E1-B24B-166A83AEE269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09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CEB-5AEA-475E-BED7-649129179D7F}" type="datetimeFigureOut">
              <a:rPr lang="uk-UA" smtClean="0"/>
              <a:t>28.09.2023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C097-B68C-44E1-B24B-166A83AEE2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0822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CEB-5AEA-475E-BED7-649129179D7F}" type="datetimeFigureOut">
              <a:rPr lang="uk-UA" smtClean="0"/>
              <a:t>28.09.2023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C097-B68C-44E1-B24B-166A83AEE2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3288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CEB-5AEA-475E-BED7-649129179D7F}" type="datetimeFigureOut">
              <a:rPr lang="uk-UA" smtClean="0"/>
              <a:t>28.09.2023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C097-B68C-44E1-B24B-166A83AEE2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036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CEB-5AEA-475E-BED7-649129179D7F}" type="datetimeFigureOut">
              <a:rPr lang="uk-UA" smtClean="0"/>
              <a:t>28.09.2023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C097-B68C-44E1-B24B-166A83AEE2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491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CEB-5AEA-475E-BED7-649129179D7F}" type="datetimeFigureOut">
              <a:rPr lang="uk-UA" smtClean="0"/>
              <a:t>28.09.2023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C097-B68C-44E1-B24B-166A83AEE2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963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CEB-5AEA-475E-BED7-649129179D7F}" type="datetimeFigureOut">
              <a:rPr lang="uk-UA" smtClean="0"/>
              <a:t>28.09.2023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C097-B68C-44E1-B24B-166A83AEE2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851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CEB-5AEA-475E-BED7-649129179D7F}" type="datetimeFigureOut">
              <a:rPr lang="uk-UA" smtClean="0"/>
              <a:t>28.09.2023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C097-B68C-44E1-B24B-166A83AEE2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697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CEB-5AEA-475E-BED7-649129179D7F}" type="datetimeFigureOut">
              <a:rPr lang="uk-UA" smtClean="0"/>
              <a:t>28.09.2023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C097-B68C-44E1-B24B-166A83AEE2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196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CEB-5AEA-475E-BED7-649129179D7F}" type="datetimeFigureOut">
              <a:rPr lang="uk-UA" smtClean="0"/>
              <a:t>28.09.2023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C097-B68C-44E1-B24B-166A83AEE2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460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CEB-5AEA-475E-BED7-649129179D7F}" type="datetimeFigureOut">
              <a:rPr lang="uk-UA" smtClean="0"/>
              <a:t>28.09.2023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C097-B68C-44E1-B24B-166A83AEE2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26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ECEB-5AEA-475E-BED7-649129179D7F}" type="datetimeFigureOut">
              <a:rPr lang="uk-UA" smtClean="0"/>
              <a:t>28.09.2023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C097-B68C-44E1-B24B-166A83AEE2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754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8ECEB-5AEA-475E-BED7-649129179D7F}" type="datetimeFigureOut">
              <a:rPr lang="uk-UA" smtClean="0"/>
              <a:t>28.09.2023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767C097-B68C-44E1-B24B-166A83AEE26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163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A5D1D5-29F0-47EF-AE92-1E3CD0AAB3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Практичне заняття </a:t>
            </a:r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21F7DA-59AF-4B79-B614-4782EDCE10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Навчальна дисципліна «Контролінг»</a:t>
            </a:r>
          </a:p>
        </p:txBody>
      </p:sp>
    </p:spTree>
    <p:extLst>
      <p:ext uri="{BB962C8B-B14F-4D97-AF65-F5344CB8AC3E}">
        <p14:creationId xmlns:p14="http://schemas.microsoft.com/office/powerpoint/2010/main" val="412106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E5958EF-0441-450E-BD00-19089B301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723" y="341376"/>
            <a:ext cx="10515517" cy="612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617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82395C9-5872-47D6-8D21-3C55C4D87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75" y="877330"/>
            <a:ext cx="11816650" cy="556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57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BAE5CFE-6F0D-4A92-89DA-E178025B37F0}"/>
              </a:ext>
            </a:extLst>
          </p:cNvPr>
          <p:cNvSpPr/>
          <p:nvPr/>
        </p:nvSpPr>
        <p:spPr>
          <a:xfrm>
            <a:off x="1194816" y="1463782"/>
            <a:ext cx="9083040" cy="3930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3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Підприємство випускає 4 види продукції (А, Б, В, Г). Протягом місяця фактично обліковані наступні витрати: прямі витрати на продукцію А – 75000 грн.; прямі витрати на Б – 85000 грн.; прямі витрати на В – 108000 грн.; прямі витрати на Г – 112000 грн.; постійні загальновиробничі витрати – 25000 грн., адміністративні витрати – 81000 грн., витрати на збут – 30000 грн. Фактично виготовлено: А – 100 од., Б – 200 од., В – 150 од. Г – 180 од. План виробництва виконано на 85%. Незавершеного виробництва немає. Реалізовано: А – 105 од., Б – 189 од., В – 150 од., Г – 190 од. Планова рентабельність: А – 15%, Б – 20%, В – 10%, Г – 25%. Фактичні ціни на продукцію А на 5% більше, на продукцію Б на 10% більші, на продукцію В на 3% менші, на продукцію Г – на 5% менші. Визначити за кожним видом продукції: виробничу собівартість одиниці, планові та фактичні ціни на неї, валовий дохід від її реалізації, чистий дохід, валовий прибуток, операційний прибуток, чистий прибуток.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75370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10</Words>
  <Application>Microsoft Office PowerPoint</Application>
  <PresentationFormat>Широкий екран</PresentationFormat>
  <Paragraphs>4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Wingdings 3</vt:lpstr>
      <vt:lpstr>Аспект</vt:lpstr>
      <vt:lpstr>Практичне заняття 4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Практичне заняття 5</dc:title>
  <dc:creator>AdminR</dc:creator>
  <cp:lastModifiedBy>AdminR</cp:lastModifiedBy>
  <cp:revision>4</cp:revision>
  <dcterms:created xsi:type="dcterms:W3CDTF">2022-10-03T01:15:04Z</dcterms:created>
  <dcterms:modified xsi:type="dcterms:W3CDTF">2023-09-28T01:58:19Z</dcterms:modified>
</cp:coreProperties>
</file>