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98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6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97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6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2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9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98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49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4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0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0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1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0C4C3C-5897-46CF-B0B7-54A085A45D10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95446-F87F-4FC9-B21D-33A98345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264"/>
            <a:ext cx="10515600" cy="696895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87B1F8-F226-4B91-87D8-DAA05331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0"/>
            <a:ext cx="10515600" cy="4820575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In what way is reading important in human life / your life?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Do people read nowadays as much as they did a decade ago? Why?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Do you have a favorite book / poem / author? Why do you like it / him? Discuss the genres you prefer.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Compare and discuss reading for pleasure vs reading for work, fiction vs academic literature.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If you want to read something for pleasure, how do you choose a book? What are the criteria? Imagine you are in the library or in a bookstore. How do you choose? What is important?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618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52606-292C-4E2C-8117-4D3FBD0D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decide if </a:t>
            </a:r>
            <a:br>
              <a:rPr lang="en-US" dirty="0"/>
            </a:br>
            <a:r>
              <a:rPr lang="en-US" dirty="0"/>
              <a:t>an article or a book is worth reading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C16FAC-1890-4E56-B93B-CAADC541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title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opening paragraph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closing paragraph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Skim and scan the selection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Grasp paragraph sense (the topic sentence)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944809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139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Garamond</vt:lpstr>
      <vt:lpstr>Symbol</vt:lpstr>
      <vt:lpstr>Times New Roman</vt:lpstr>
      <vt:lpstr>Природа</vt:lpstr>
      <vt:lpstr>Reading </vt:lpstr>
      <vt:lpstr>How to decide if  an article or a book is worth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ДАША</dc:creator>
  <cp:lastModifiedBy>ОЛЕКСАНДР</cp:lastModifiedBy>
  <cp:revision>6</cp:revision>
  <dcterms:created xsi:type="dcterms:W3CDTF">2020-10-30T20:31:28Z</dcterms:created>
  <dcterms:modified xsi:type="dcterms:W3CDTF">2023-09-22T07:59:40Z</dcterms:modified>
</cp:coreProperties>
</file>