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9" r:id="rId4"/>
    <p:sldId id="268" r:id="rId5"/>
    <p:sldId id="257" r:id="rId6"/>
    <p:sldId id="267" r:id="rId7"/>
    <p:sldId id="265" r:id="rId8"/>
    <p:sldId id="264" r:id="rId9"/>
    <p:sldId id="263" r:id="rId10"/>
    <p:sldId id="262" r:id="rId11"/>
    <p:sldId id="261" r:id="rId12"/>
    <p:sldId id="260" r:id="rId13"/>
    <p:sldId id="259" r:id="rId14"/>
    <p:sldId id="258" r:id="rId15"/>
    <p:sldId id="270" r:id="rId16"/>
    <p:sldId id="271" r:id="rId17"/>
    <p:sldId id="272" r:id="rId18"/>
    <p:sldId id="273" r:id="rId19"/>
    <p:sldId id="276" r:id="rId20"/>
    <p:sldId id="275" r:id="rId21"/>
    <p:sldId id="285" r:id="rId22"/>
    <p:sldId id="284" r:id="rId23"/>
    <p:sldId id="283" r:id="rId24"/>
    <p:sldId id="282" r:id="rId25"/>
    <p:sldId id="281" r:id="rId26"/>
    <p:sldId id="280" r:id="rId27"/>
    <p:sldId id="286" r:id="rId28"/>
    <p:sldId id="279" r:id="rId29"/>
    <p:sldId id="278" r:id="rId30"/>
    <p:sldId id="274" r:id="rId31"/>
    <p:sldId id="277" r:id="rId3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0A4394-34D1-9603-21C0-99B3195860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D58CBAC-6851-9A15-7C6C-2CA2F52FE5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FF2C907-FBCC-FA3F-01B5-F22112342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E4759-D377-4BAD-9835-BD8B39E1523E}" type="datetimeFigureOut">
              <a:rPr lang="uk-UA" smtClean="0"/>
              <a:t>20.03.2024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0BA2BB3-E1C9-C883-E5AC-C3D5477CF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BD43662-9FA6-6771-9CC7-9A41FC1F1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3BC19-09A3-4754-988C-7DD1531C7E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438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EEAFFD-C95B-0FA8-1704-799C2D3FA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67D55A7-A4B6-3B21-7B50-973F1F78E6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D76C488-C210-8E9A-8BDA-75E80F99B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E4759-D377-4BAD-9835-BD8B39E1523E}" type="datetimeFigureOut">
              <a:rPr lang="uk-UA" smtClean="0"/>
              <a:t>20.03.2024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28D4FBF-50A1-2E11-3369-08D52A06F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2974C32-32CD-12F8-B230-E2A65E768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3BC19-09A3-4754-988C-7DD1531C7E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076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9288D4BA-D75A-96C8-1809-70D4D1FFB0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81A45B5-1511-FD41-5DAF-E96FD75D34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B46AED1-7DA5-3568-1DA4-CF9AE55B0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E4759-D377-4BAD-9835-BD8B39E1523E}" type="datetimeFigureOut">
              <a:rPr lang="uk-UA" smtClean="0"/>
              <a:t>20.03.2024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0388DCE-EF35-0E7C-C967-2121C947F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75C868B-53B6-2CEF-7F64-F24331560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3BC19-09A3-4754-988C-7DD1531C7E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15500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60A1C0-C078-4216-44A9-AA6E3D3A1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3F46E95-1742-F101-FE2F-5AA5FF1EA0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2E49614-25B3-F605-36AD-6062501C5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E4759-D377-4BAD-9835-BD8B39E1523E}" type="datetimeFigureOut">
              <a:rPr lang="uk-UA" smtClean="0"/>
              <a:t>20.03.2024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954AC71-212A-136C-D145-EEBA895E5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D3920B4-D1E8-F8E2-78A1-04B642A1A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3BC19-09A3-4754-988C-7DD1531C7E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211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3E2B64-B75C-9FAD-3EEE-C07B6BC4A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0E9E699-06BD-AA6E-8B36-26D9599F32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1DF1513-14C0-65EB-7A94-CBC455C45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E4759-D377-4BAD-9835-BD8B39E1523E}" type="datetimeFigureOut">
              <a:rPr lang="uk-UA" smtClean="0"/>
              <a:t>20.03.2024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635A459-9060-2C1E-B65D-155CB8F02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28903CD-86AF-4714-CF5D-6B4F3BF5D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3BC19-09A3-4754-988C-7DD1531C7E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7229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B323C6-95A8-4729-31E5-0E7CC981B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676B75B-B8F6-3F8B-15EB-D7D4B1D0FC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89C9D25-EF7A-FB02-FC37-A885479634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BA4028F-E8CE-495B-58EF-118FED838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E4759-D377-4BAD-9835-BD8B39E1523E}" type="datetimeFigureOut">
              <a:rPr lang="uk-UA" smtClean="0"/>
              <a:t>20.03.2024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EEEAB1A-1114-6597-F5D0-DCD8AC157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46F44A2-1300-CE14-19BB-6C026A827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3BC19-09A3-4754-988C-7DD1531C7E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6259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BB3069-5F66-23EF-C531-018BFBC15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192B25E-56FE-4879-571E-A961BC65BC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B2304AF-D91A-DCC8-0861-87FA4973F1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C819C685-68F7-41D5-7FB4-EF0CD932C0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2DE453FE-5DB9-A127-F4BE-15BCD17A03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A52A8C2-62CA-19ED-E797-F04F1E508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E4759-D377-4BAD-9835-BD8B39E1523E}" type="datetimeFigureOut">
              <a:rPr lang="uk-UA" smtClean="0"/>
              <a:t>20.03.2024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430FBB9B-128B-1F08-FD6E-B16F402B3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30A00A92-080E-0A93-AAB1-CF117FAF0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3BC19-09A3-4754-988C-7DD1531C7E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260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95D8BF-8CCF-7A11-6728-5AD958506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DC161E33-A234-28D1-757B-CCF185A65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E4759-D377-4BAD-9835-BD8B39E1523E}" type="datetimeFigureOut">
              <a:rPr lang="uk-UA" smtClean="0"/>
              <a:t>20.03.2024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9F3AD8C-251D-31DA-E93E-8176F26AD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86E20343-3411-9C3E-FF86-84D6322F9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3BC19-09A3-4754-988C-7DD1531C7E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8753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0C2DA23E-4EC2-F792-B87E-259A7D825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E4759-D377-4BAD-9835-BD8B39E1523E}" type="datetimeFigureOut">
              <a:rPr lang="uk-UA" smtClean="0"/>
              <a:t>20.03.2024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59D74EEB-F46A-F3ED-869E-7271E65F4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93A265FC-0856-F181-369E-5E5EBB163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3BC19-09A3-4754-988C-7DD1531C7E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253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AA4E00-D888-FF8E-6E5D-A0CAC176F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8F5747B-6E1D-ED7E-AC7B-0EB83DCD3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FB0D1F1-511A-7034-27D8-06A383C904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1A3C3C1-EF3D-576C-F8F7-7A0218939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E4759-D377-4BAD-9835-BD8B39E1523E}" type="datetimeFigureOut">
              <a:rPr lang="uk-UA" smtClean="0"/>
              <a:t>20.03.2024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CAF4AD6-244E-F87D-A275-AFB3AE831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A5A0B67-FEA4-FE94-5EDB-52FEF5664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3BC19-09A3-4754-988C-7DD1531C7E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7414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8ECC32-DE82-0550-7C0A-82BF0D59A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A2DDA4FC-C042-199B-6B4C-81E96055D4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B7AC016-6B32-7F69-71E7-540359C0DC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AB41761-F4AD-B0A2-E659-46AC00305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E4759-D377-4BAD-9835-BD8B39E1523E}" type="datetimeFigureOut">
              <a:rPr lang="uk-UA" smtClean="0"/>
              <a:t>20.03.2024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F609F89-AF51-412A-6020-D67166AD0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F6BE3E6-E184-809A-39F4-9E5FE23E2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3BC19-09A3-4754-988C-7DD1531C7E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6498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8F50E09-54F4-A79D-124A-16164ABF1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B1B4C75-3DEF-C4A9-2239-C7CA205C18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3D5BFE-55CC-D3B2-ABFD-3D967EA7A1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E4759-D377-4BAD-9835-BD8B39E1523E}" type="datetimeFigureOut">
              <a:rPr lang="uk-UA" smtClean="0"/>
              <a:t>20.03.2024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0185CDD-65B7-6946-7980-1ED02D9FB8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EF7EC16-3FA1-AD37-EC87-852D6AF6C0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3BC19-09A3-4754-988C-7DD1531C7E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4992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Місце для вмісту 6">
            <a:extLst>
              <a:ext uri="{FF2B5EF4-FFF2-40B4-BE49-F238E27FC236}">
                <a16:creationId xmlns:a16="http://schemas.microsoft.com/office/drawing/2014/main" id="{1D358B74-32AC-AF8A-C883-EDE951B7F1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91" y="300448"/>
            <a:ext cx="10489079" cy="6295561"/>
          </a:xfrm>
        </p:spPr>
      </p:pic>
    </p:spTree>
    <p:extLst>
      <p:ext uri="{BB962C8B-B14F-4D97-AF65-F5344CB8AC3E}">
        <p14:creationId xmlns:p14="http://schemas.microsoft.com/office/powerpoint/2010/main" val="3432041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ісце для вмісту 2">
            <a:extLst>
              <a:ext uri="{FF2B5EF4-FFF2-40B4-BE49-F238E27FC236}">
                <a16:creationId xmlns:a16="http://schemas.microsoft.com/office/drawing/2014/main" id="{B3675954-DDC0-2C36-4B41-5510F9CB02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75" y="361188"/>
            <a:ext cx="11507057" cy="6369646"/>
          </a:xfrm>
        </p:spPr>
      </p:pic>
    </p:spTree>
    <p:extLst>
      <p:ext uri="{BB962C8B-B14F-4D97-AF65-F5344CB8AC3E}">
        <p14:creationId xmlns:p14="http://schemas.microsoft.com/office/powerpoint/2010/main" val="1733206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ісце для вмісту 2">
            <a:extLst>
              <a:ext uri="{FF2B5EF4-FFF2-40B4-BE49-F238E27FC236}">
                <a16:creationId xmlns:a16="http://schemas.microsoft.com/office/drawing/2014/main" id="{777191BD-6BA4-4F83-7B06-D930D4F40E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89" y="197705"/>
            <a:ext cx="10890607" cy="6365485"/>
          </a:xfrm>
        </p:spPr>
      </p:pic>
    </p:spTree>
    <p:extLst>
      <p:ext uri="{BB962C8B-B14F-4D97-AF65-F5344CB8AC3E}">
        <p14:creationId xmlns:p14="http://schemas.microsoft.com/office/powerpoint/2010/main" val="163156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ісце для вмісту 2">
            <a:extLst>
              <a:ext uri="{FF2B5EF4-FFF2-40B4-BE49-F238E27FC236}">
                <a16:creationId xmlns:a16="http://schemas.microsoft.com/office/drawing/2014/main" id="{242F7560-A97C-ABBF-81B9-1ED0CF29C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73" y="-22174"/>
            <a:ext cx="11394040" cy="6642900"/>
          </a:xfrm>
        </p:spPr>
      </p:pic>
    </p:spTree>
    <p:extLst>
      <p:ext uri="{BB962C8B-B14F-4D97-AF65-F5344CB8AC3E}">
        <p14:creationId xmlns:p14="http://schemas.microsoft.com/office/powerpoint/2010/main" val="2850598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ісце для вмісту 2">
            <a:extLst>
              <a:ext uri="{FF2B5EF4-FFF2-40B4-BE49-F238E27FC236}">
                <a16:creationId xmlns:a16="http://schemas.microsoft.com/office/drawing/2014/main" id="{EB2A4ED4-C884-1035-4496-97E8045838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88" y="811659"/>
            <a:ext cx="11044719" cy="5784350"/>
          </a:xfrm>
        </p:spPr>
      </p:pic>
    </p:spTree>
    <p:extLst>
      <p:ext uri="{BB962C8B-B14F-4D97-AF65-F5344CB8AC3E}">
        <p14:creationId xmlns:p14="http://schemas.microsoft.com/office/powerpoint/2010/main" val="365006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ісце для вмісту 2">
            <a:extLst>
              <a:ext uri="{FF2B5EF4-FFF2-40B4-BE49-F238E27FC236}">
                <a16:creationId xmlns:a16="http://schemas.microsoft.com/office/drawing/2014/main" id="{624A0A36-372C-6909-0340-33161516CD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24" y="509985"/>
            <a:ext cx="10685123" cy="5839443"/>
          </a:xfrm>
        </p:spPr>
      </p:pic>
    </p:spTree>
    <p:extLst>
      <p:ext uri="{BB962C8B-B14F-4D97-AF65-F5344CB8AC3E}">
        <p14:creationId xmlns:p14="http://schemas.microsoft.com/office/powerpoint/2010/main" val="204505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ісце для вмісту 2">
            <a:extLst>
              <a:ext uri="{FF2B5EF4-FFF2-40B4-BE49-F238E27FC236}">
                <a16:creationId xmlns:a16="http://schemas.microsoft.com/office/drawing/2014/main" id="{8E9C9089-83E0-280E-2C1E-A20315E5DA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93" y="606175"/>
            <a:ext cx="10161141" cy="6129294"/>
          </a:xfrm>
        </p:spPr>
      </p:pic>
    </p:spTree>
    <p:extLst>
      <p:ext uri="{BB962C8B-B14F-4D97-AF65-F5344CB8AC3E}">
        <p14:creationId xmlns:p14="http://schemas.microsoft.com/office/powerpoint/2010/main" val="1959669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ісце для вмісту 2">
            <a:extLst>
              <a:ext uri="{FF2B5EF4-FFF2-40B4-BE49-F238E27FC236}">
                <a16:creationId xmlns:a16="http://schemas.microsoft.com/office/drawing/2014/main" id="{62832D6A-7598-3D8B-79D7-F4E2A73135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12" y="615310"/>
            <a:ext cx="10555976" cy="6073166"/>
          </a:xfrm>
        </p:spPr>
      </p:pic>
    </p:spTree>
    <p:extLst>
      <p:ext uri="{BB962C8B-B14F-4D97-AF65-F5344CB8AC3E}">
        <p14:creationId xmlns:p14="http://schemas.microsoft.com/office/powerpoint/2010/main" val="40381658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ісце для вмісту 2">
            <a:extLst>
              <a:ext uri="{FF2B5EF4-FFF2-40B4-BE49-F238E27FC236}">
                <a16:creationId xmlns:a16="http://schemas.microsoft.com/office/drawing/2014/main" id="{68F98FC0-5343-41FB-EDB9-3539AA89FC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0" y="708917"/>
            <a:ext cx="10992534" cy="5671335"/>
          </a:xfrm>
        </p:spPr>
      </p:pic>
    </p:spTree>
    <p:extLst>
      <p:ext uri="{BB962C8B-B14F-4D97-AF65-F5344CB8AC3E}">
        <p14:creationId xmlns:p14="http://schemas.microsoft.com/office/powerpoint/2010/main" val="1059193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ісце для вмісту 2">
            <a:extLst>
              <a:ext uri="{FF2B5EF4-FFF2-40B4-BE49-F238E27FC236}">
                <a16:creationId xmlns:a16="http://schemas.microsoft.com/office/drawing/2014/main" id="{2E046669-B07F-0C3E-6242-FAABD1C717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33" y="142483"/>
            <a:ext cx="10900881" cy="6398572"/>
          </a:xfrm>
        </p:spPr>
      </p:pic>
    </p:spTree>
    <p:extLst>
      <p:ext uri="{BB962C8B-B14F-4D97-AF65-F5344CB8AC3E}">
        <p14:creationId xmlns:p14="http://schemas.microsoft.com/office/powerpoint/2010/main" val="9448088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ісце для вмісту 2">
            <a:extLst>
              <a:ext uri="{FF2B5EF4-FFF2-40B4-BE49-F238E27FC236}">
                <a16:creationId xmlns:a16="http://schemas.microsoft.com/office/drawing/2014/main" id="{93CA5B59-9568-B662-FA82-E355F3FE67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59" y="575353"/>
            <a:ext cx="11592615" cy="5938463"/>
          </a:xfrm>
        </p:spPr>
      </p:pic>
    </p:spTree>
    <p:extLst>
      <p:ext uri="{BB962C8B-B14F-4D97-AF65-F5344CB8AC3E}">
        <p14:creationId xmlns:p14="http://schemas.microsoft.com/office/powerpoint/2010/main" val="844399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ісце для вмісту 2">
            <a:extLst>
              <a:ext uri="{FF2B5EF4-FFF2-40B4-BE49-F238E27FC236}">
                <a16:creationId xmlns:a16="http://schemas.microsoft.com/office/drawing/2014/main" id="{B48688FF-E446-E3DE-7484-F7066A5AE2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351" y="431462"/>
            <a:ext cx="10560967" cy="6113176"/>
          </a:xfrm>
        </p:spPr>
      </p:pic>
    </p:spTree>
    <p:extLst>
      <p:ext uri="{BB962C8B-B14F-4D97-AF65-F5344CB8AC3E}">
        <p14:creationId xmlns:p14="http://schemas.microsoft.com/office/powerpoint/2010/main" val="42710523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ісце для вмісту 2">
            <a:extLst>
              <a:ext uri="{FF2B5EF4-FFF2-40B4-BE49-F238E27FC236}">
                <a16:creationId xmlns:a16="http://schemas.microsoft.com/office/drawing/2014/main" id="{7D0EAE5E-61FC-0C39-9F44-9C28ABF8D7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15" y="616449"/>
            <a:ext cx="11288950" cy="5804899"/>
          </a:xfrm>
        </p:spPr>
      </p:pic>
    </p:spTree>
    <p:extLst>
      <p:ext uri="{BB962C8B-B14F-4D97-AF65-F5344CB8AC3E}">
        <p14:creationId xmlns:p14="http://schemas.microsoft.com/office/powerpoint/2010/main" val="25845275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ісце для вмісту 2">
            <a:extLst>
              <a:ext uri="{FF2B5EF4-FFF2-40B4-BE49-F238E27FC236}">
                <a16:creationId xmlns:a16="http://schemas.microsoft.com/office/drawing/2014/main" id="{2557D3B1-AB31-14FF-6E71-2BE118DE53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27" y="493160"/>
            <a:ext cx="11239928" cy="5997574"/>
          </a:xfrm>
        </p:spPr>
      </p:pic>
    </p:spTree>
    <p:extLst>
      <p:ext uri="{BB962C8B-B14F-4D97-AF65-F5344CB8AC3E}">
        <p14:creationId xmlns:p14="http://schemas.microsoft.com/office/powerpoint/2010/main" val="156567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ісце для вмісту 2">
            <a:extLst>
              <a:ext uri="{FF2B5EF4-FFF2-40B4-BE49-F238E27FC236}">
                <a16:creationId xmlns:a16="http://schemas.microsoft.com/office/drawing/2014/main" id="{1E190C02-AFC6-606F-1D46-9963BFF62B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24" y="441789"/>
            <a:ext cx="11106364" cy="5895447"/>
          </a:xfrm>
        </p:spPr>
      </p:pic>
    </p:spTree>
    <p:extLst>
      <p:ext uri="{BB962C8B-B14F-4D97-AF65-F5344CB8AC3E}">
        <p14:creationId xmlns:p14="http://schemas.microsoft.com/office/powerpoint/2010/main" val="16690009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ісце для вмісту 2">
            <a:extLst>
              <a:ext uri="{FF2B5EF4-FFF2-40B4-BE49-F238E27FC236}">
                <a16:creationId xmlns:a16="http://schemas.microsoft.com/office/drawing/2014/main" id="{625D4635-250A-E6E5-F819-3D8DE69537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49" y="543882"/>
            <a:ext cx="10859785" cy="6037444"/>
          </a:xfrm>
        </p:spPr>
      </p:pic>
    </p:spTree>
    <p:extLst>
      <p:ext uri="{BB962C8B-B14F-4D97-AF65-F5344CB8AC3E}">
        <p14:creationId xmlns:p14="http://schemas.microsoft.com/office/powerpoint/2010/main" val="30146956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ісце для вмісту 2">
            <a:extLst>
              <a:ext uri="{FF2B5EF4-FFF2-40B4-BE49-F238E27FC236}">
                <a16:creationId xmlns:a16="http://schemas.microsoft.com/office/drawing/2014/main" id="{0DFC9D0B-3789-6E40-1D63-0381E40DA2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10" y="-32455"/>
            <a:ext cx="11582248" cy="6700383"/>
          </a:xfrm>
        </p:spPr>
      </p:pic>
    </p:spTree>
    <p:extLst>
      <p:ext uri="{BB962C8B-B14F-4D97-AF65-F5344CB8AC3E}">
        <p14:creationId xmlns:p14="http://schemas.microsoft.com/office/powerpoint/2010/main" val="12431346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ісце для вмісту 2">
            <a:extLst>
              <a:ext uri="{FF2B5EF4-FFF2-40B4-BE49-F238E27FC236}">
                <a16:creationId xmlns:a16="http://schemas.microsoft.com/office/drawing/2014/main" id="{B2694598-A1FC-9144-1D19-18B5EE2095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83" y="413166"/>
            <a:ext cx="10865254" cy="6131471"/>
          </a:xfrm>
        </p:spPr>
      </p:pic>
    </p:spTree>
    <p:extLst>
      <p:ext uri="{BB962C8B-B14F-4D97-AF65-F5344CB8AC3E}">
        <p14:creationId xmlns:p14="http://schemas.microsoft.com/office/powerpoint/2010/main" val="29804302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ісце для вмісту 2">
            <a:extLst>
              <a:ext uri="{FF2B5EF4-FFF2-40B4-BE49-F238E27FC236}">
                <a16:creationId xmlns:a16="http://schemas.microsoft.com/office/drawing/2014/main" id="{FF76C848-7A57-0B60-4C38-476D199A49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21" y="380145"/>
            <a:ext cx="11578975" cy="6082300"/>
          </a:xfrm>
        </p:spPr>
      </p:pic>
    </p:spTree>
    <p:extLst>
      <p:ext uri="{BB962C8B-B14F-4D97-AF65-F5344CB8AC3E}">
        <p14:creationId xmlns:p14="http://schemas.microsoft.com/office/powerpoint/2010/main" val="37071662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87D4CE7E-CE45-6617-8992-6FF40D614C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3303" y="421241"/>
            <a:ext cx="10222787" cy="6164494"/>
          </a:xfrm>
        </p:spPr>
      </p:pic>
    </p:spTree>
    <p:extLst>
      <p:ext uri="{BB962C8B-B14F-4D97-AF65-F5344CB8AC3E}">
        <p14:creationId xmlns:p14="http://schemas.microsoft.com/office/powerpoint/2010/main" val="5977242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ісце для вмісту 2">
            <a:extLst>
              <a:ext uri="{FF2B5EF4-FFF2-40B4-BE49-F238E27FC236}">
                <a16:creationId xmlns:a16="http://schemas.microsoft.com/office/drawing/2014/main" id="{76032538-8BCB-A26E-A521-FDFA45B298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68" y="503435"/>
            <a:ext cx="11484720" cy="6092574"/>
          </a:xfrm>
        </p:spPr>
      </p:pic>
    </p:spTree>
    <p:extLst>
      <p:ext uri="{BB962C8B-B14F-4D97-AF65-F5344CB8AC3E}">
        <p14:creationId xmlns:p14="http://schemas.microsoft.com/office/powerpoint/2010/main" val="38990003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ісце для вмісту 2">
            <a:extLst>
              <a:ext uri="{FF2B5EF4-FFF2-40B4-BE49-F238E27FC236}">
                <a16:creationId xmlns:a16="http://schemas.microsoft.com/office/drawing/2014/main" id="{FBB33864-E4BC-7A94-62C1-9D5C2935C7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75" y="678094"/>
            <a:ext cx="11204961" cy="5722706"/>
          </a:xfrm>
        </p:spPr>
      </p:pic>
    </p:spTree>
    <p:extLst>
      <p:ext uri="{BB962C8B-B14F-4D97-AF65-F5344CB8AC3E}">
        <p14:creationId xmlns:p14="http://schemas.microsoft.com/office/powerpoint/2010/main" val="2299970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ісце для вмісту 2">
            <a:extLst>
              <a:ext uri="{FF2B5EF4-FFF2-40B4-BE49-F238E27FC236}">
                <a16:creationId xmlns:a16="http://schemas.microsoft.com/office/drawing/2014/main" id="{2279CD23-5E42-8FB5-ED28-EC0FAE0D3B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39" y="339725"/>
            <a:ext cx="10633753" cy="6143268"/>
          </a:xfrm>
        </p:spPr>
      </p:pic>
    </p:spTree>
    <p:extLst>
      <p:ext uri="{BB962C8B-B14F-4D97-AF65-F5344CB8AC3E}">
        <p14:creationId xmlns:p14="http://schemas.microsoft.com/office/powerpoint/2010/main" val="14209964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ісце для вмісту 2">
            <a:extLst>
              <a:ext uri="{FF2B5EF4-FFF2-40B4-BE49-F238E27FC236}">
                <a16:creationId xmlns:a16="http://schemas.microsoft.com/office/drawing/2014/main" id="{2958C70D-2E4B-CB90-34A2-0BA0DE443F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80" y="585628"/>
            <a:ext cx="11358333" cy="5897366"/>
          </a:xfrm>
        </p:spPr>
      </p:pic>
    </p:spTree>
    <p:extLst>
      <p:ext uri="{BB962C8B-B14F-4D97-AF65-F5344CB8AC3E}">
        <p14:creationId xmlns:p14="http://schemas.microsoft.com/office/powerpoint/2010/main" val="3536627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Місце для вмісту 1">
            <a:extLst>
              <a:ext uri="{FF2B5EF4-FFF2-40B4-BE49-F238E27FC236}">
                <a16:creationId xmlns:a16="http://schemas.microsoft.com/office/drawing/2014/main" id="{29622646-B0EA-344F-DB08-C8DA7B0CF6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1337" y="945222"/>
            <a:ext cx="7702675" cy="489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707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Місце для вмісту 7">
            <a:extLst>
              <a:ext uri="{FF2B5EF4-FFF2-40B4-BE49-F238E27FC236}">
                <a16:creationId xmlns:a16="http://schemas.microsoft.com/office/drawing/2014/main" id="{424174F6-D115-365C-1A62-6D79670D9A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6418" y="591839"/>
            <a:ext cx="11430000" cy="599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315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ісце для вмісту 2">
            <a:extLst>
              <a:ext uri="{FF2B5EF4-FFF2-40B4-BE49-F238E27FC236}">
                <a16:creationId xmlns:a16="http://schemas.microsoft.com/office/drawing/2014/main" id="{49E9D2F2-CDC7-CF42-CE85-0297D706CC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50" y="164119"/>
            <a:ext cx="11161180" cy="6370246"/>
          </a:xfrm>
        </p:spPr>
      </p:pic>
    </p:spTree>
    <p:extLst>
      <p:ext uri="{BB962C8B-B14F-4D97-AF65-F5344CB8AC3E}">
        <p14:creationId xmlns:p14="http://schemas.microsoft.com/office/powerpoint/2010/main" val="2247790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ісце для вмісту 2">
            <a:extLst>
              <a:ext uri="{FF2B5EF4-FFF2-40B4-BE49-F238E27FC236}">
                <a16:creationId xmlns:a16="http://schemas.microsoft.com/office/drawing/2014/main" id="{5973BCA9-F8DD-A328-BCE4-A7C8415BFE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44" y="50471"/>
            <a:ext cx="11523217" cy="6545538"/>
          </a:xfrm>
        </p:spPr>
      </p:pic>
    </p:spTree>
    <p:extLst>
      <p:ext uri="{BB962C8B-B14F-4D97-AF65-F5344CB8AC3E}">
        <p14:creationId xmlns:p14="http://schemas.microsoft.com/office/powerpoint/2010/main" val="599325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ісце для вмісту 2">
            <a:extLst>
              <a:ext uri="{FF2B5EF4-FFF2-40B4-BE49-F238E27FC236}">
                <a16:creationId xmlns:a16="http://schemas.microsoft.com/office/drawing/2014/main" id="{F5308E79-5E1E-36D7-2D6D-3CD3760A6A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38" y="275007"/>
            <a:ext cx="10695398" cy="6333762"/>
          </a:xfrm>
        </p:spPr>
      </p:pic>
    </p:spTree>
    <p:extLst>
      <p:ext uri="{BB962C8B-B14F-4D97-AF65-F5344CB8AC3E}">
        <p14:creationId xmlns:p14="http://schemas.microsoft.com/office/powerpoint/2010/main" val="1297892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ісце для вмісту 2">
            <a:extLst>
              <a:ext uri="{FF2B5EF4-FFF2-40B4-BE49-F238E27FC236}">
                <a16:creationId xmlns:a16="http://schemas.microsoft.com/office/drawing/2014/main" id="{FFB1682A-73A4-04A0-7BC8-7C39775C64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45" y="215757"/>
            <a:ext cx="11414588" cy="6388721"/>
          </a:xfrm>
        </p:spPr>
      </p:pic>
    </p:spTree>
    <p:extLst>
      <p:ext uri="{BB962C8B-B14F-4D97-AF65-F5344CB8AC3E}">
        <p14:creationId xmlns:p14="http://schemas.microsoft.com/office/powerpoint/2010/main" val="3052986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ісце для вмісту 2">
            <a:extLst>
              <a:ext uri="{FF2B5EF4-FFF2-40B4-BE49-F238E27FC236}">
                <a16:creationId xmlns:a16="http://schemas.microsoft.com/office/drawing/2014/main" id="{486ED416-EB49-7450-5B5F-FAED8638DF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25" y="369870"/>
            <a:ext cx="11093105" cy="6256961"/>
          </a:xfrm>
        </p:spPr>
      </p:pic>
    </p:spTree>
    <p:extLst>
      <p:ext uri="{BB962C8B-B14F-4D97-AF65-F5344CB8AC3E}">
        <p14:creationId xmlns:p14="http://schemas.microsoft.com/office/powerpoint/2010/main" val="21120968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Широкий екран</PresentationFormat>
  <Paragraphs>0</Paragraphs>
  <Slides>31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Olga</dc:creator>
  <cp:lastModifiedBy>Olga</cp:lastModifiedBy>
  <cp:revision>3</cp:revision>
  <dcterms:created xsi:type="dcterms:W3CDTF">2023-09-05T20:58:44Z</dcterms:created>
  <dcterms:modified xsi:type="dcterms:W3CDTF">2024-03-20T19:35:40Z</dcterms:modified>
</cp:coreProperties>
</file>