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E6AB0-9B59-ABD6-2697-47F048777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34EE01D-BCF5-CA1F-6CA0-7B3E2632D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149CD6C-27A5-ADA8-732C-55559ED9B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81C5CE-7883-C101-8AF7-90EDDD16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69AF62-396B-E7CA-DDBA-4762EAB0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42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517CA-87C8-1A04-6B79-BE5AC901D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046B9CE-15EE-FF8E-D01F-A0D944C56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571EB00-452A-5556-8A85-6C753E9B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FF7976B-EE80-3CCB-CBDE-82E01F8D3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57096E-FB43-5FE6-741F-5B9FFF3A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4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7A2D3C3-7B61-1D09-2899-E5E380D53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298448-DAD3-E452-80F2-4C545CBB1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717E-4DAC-A511-88C5-E92223E7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EE89D1C-F3AD-B7D9-04A0-0E930222A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679ADA-7BA9-A5CC-F498-98BAE43A9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01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AE24D-8033-A702-AFF5-947490BC4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1FBBF-37E4-F932-299C-8D7DBBD4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A2A00E4-6628-3BA7-EF2B-6F834C4E7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78E8A48-5923-4BAC-8DC0-941B461E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5886F20-2A73-A202-84B5-CEB0B9AAF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1805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1DE82-47AA-5A07-69C2-B90E521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B4C96A0-1560-F2AE-FFED-6C7A6FAEF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D3347F1-D13A-2605-FFCD-1A961249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3C5B65C-96A7-9F11-5CE9-459A1086E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022DBF-52D6-85E7-5489-3962AB1B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59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8CB0E5-5B5F-CC0D-A97E-03B31FAC8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6A9693-CB3B-F81E-83CB-23A79E982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D7F95B0-353C-C886-BDDB-47E078A3A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8FA969F-9999-5419-D987-DDAAEF9F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BBB98E9-94DC-FC38-9367-88792527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AA4124D-C5DF-46EB-BCC6-EFDE4CC0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96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AABE7-AF62-D479-13C3-C9CA5919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B6C237C-0C30-7A43-FBE8-469247ADD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AA35962-46BE-C1D5-31E4-09B0CB223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0C172B1-6579-F82A-6499-1692A669D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C41F095-E0DA-84C6-5A77-78DE9935C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24B6A8A-CAFA-BE8E-6581-C4E9A2B4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873715F-08DC-B164-C72F-8E6B6974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C5653EA-4632-CEA2-CDA5-97C6F614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708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1B1978-C3F1-CB82-692C-4AC465C4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F5CABEE-754D-5294-4E05-9E7E38BC1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F3AE9C9-A1D1-A4EB-1F80-AFB00D89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F715F80-17C1-DAB1-7453-628711F0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97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3A5A797-0FD7-7C84-6F60-F873B823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1DD10B3-3905-13FF-0138-70A258726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4D179F6-0628-42B9-E311-8D4FE2EF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62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141E1-D5C9-4DB2-2A55-9E78A75E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C005F3-7535-874C-F477-D7546284E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3380912-BF07-8A12-192B-07ACAFC152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834FF38-8DA2-E03C-B248-FBB8B44C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1DEB782-0A4F-E71E-E15B-4145703F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CEA8758-DEE4-A870-47F3-A1B7DBD9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136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F128F-250B-BF0F-329F-B59E93A9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425F9D4-A38D-6A7F-DFBD-26864AAB9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2110366-E0ED-F3E1-BC82-33CB11CA7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33854D5-2BCE-9042-46EA-DCDCF5A0A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3941D6A-D21D-A338-65C8-40B34A02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E454D56-5E9E-1626-8E9B-3B4905CD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13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4BA0771-5CC1-1B29-1222-AC93AA0F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16A7579-EB95-1A17-49D1-6B874BFA2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16FD049-2E52-0818-609F-2048C26FD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8D54-29AD-4438-ABC1-F7C883DD5905}" type="datetimeFigureOut">
              <a:rPr lang="uk-UA" smtClean="0"/>
              <a:t>13.12.2022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C0AABA4-F8A5-03AA-10E9-864EE47A1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80DE850-CBB2-EC5E-D43F-CDC376611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69E23-3B56-4CF8-8283-097604C7D7B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93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7E231-99B2-0E5B-52C5-32F269834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4719" y="1708289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buy into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'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uk-UA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115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18B0A3E-69A0-FD0C-1646-821BCD7B7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6163"/>
            <a:ext cx="9144000" cy="2221637"/>
          </a:xfrm>
        </p:spPr>
        <p:txBody>
          <a:bodyPr>
            <a:normAutofit/>
          </a:bodyPr>
          <a:lstStyle/>
          <a:p>
            <a:r>
              <a:rPr lang="en-US" sz="3600" b="0" i="1" dirty="0" err="1">
                <a:solidFill>
                  <a:schemeClr val="accent2"/>
                </a:solidFill>
                <a:effectLst/>
                <a:latin typeface="ReithSans"/>
              </a:rPr>
              <a:t>Glamourising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 overwork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has existed for decades, whether it's been about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glorifying prestigious jobs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 in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fancy offices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or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hustling and grinding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to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pursue a passion</a:t>
            </a:r>
            <a:endParaRPr lang="uk-UA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97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3E70C-3605-3AFF-D575-55320064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D77786-A496-1362-3EA4-E07D339E8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458"/>
            <a:ext cx="10515600" cy="5484505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thriving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constant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exhaustion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marker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success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tendency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devote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ourselves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glamourise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long-hours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pervasive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oundaries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dissolve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are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consequences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toll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burnout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134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0BD20-BE6C-EE38-41F8-ABFC7CE29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03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68C1B7-7DBC-B074-11B9-596091951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0315"/>
            <a:ext cx="10515600" cy="55466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alting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obsession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(how to stop burnout)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Reasons for working long hours (historical, industry type, personal)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Romanticisation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seems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especially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among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classes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tendency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glamourise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45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D819E-9FD5-5592-5507-ED2276638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C1C34F-B52A-D23E-EC07-D8E53B4A4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049"/>
            <a:ext cx="10515600" cy="559991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1990s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2000s,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workaholics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blazers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hoodies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work-worship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unpleasant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consequence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burnout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(definition, cycles)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24/7.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future of overwork and burnout?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era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prioritises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wellbeing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126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D44E3-A50A-8F64-950E-58082DDB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397B5F-62CF-735C-0CBB-BB5875003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559"/>
            <a:ext cx="10515600" cy="556440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someone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along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urnout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solved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anytime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Workplaces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unhealthy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environments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metaphor: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lousy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enough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gorgeous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begin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."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67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319</Words>
  <Application>Microsoft Office PowerPoint</Application>
  <PresentationFormat>Широкий екран</PresentationFormat>
  <Paragraphs>19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ReithSans</vt:lpstr>
      <vt:lpstr>Times New Roman</vt:lpstr>
      <vt:lpstr>Тема Office</vt:lpstr>
      <vt:lpstr>     Why do we buy into the 'cult' of overwork?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Why do we buy into the 'cult' of overwork? </dc:title>
  <dc:creator>ДАША</dc:creator>
  <cp:lastModifiedBy>ДАША</cp:lastModifiedBy>
  <cp:revision>7</cp:revision>
  <dcterms:created xsi:type="dcterms:W3CDTF">2022-12-13T19:47:45Z</dcterms:created>
  <dcterms:modified xsi:type="dcterms:W3CDTF">2022-12-13T20:01:29Z</dcterms:modified>
</cp:coreProperties>
</file>