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0E6AB0-9B59-ABD6-2697-47F0487779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E34EE01D-BCF5-CA1F-6CA0-7B3E2632D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A149CD6C-27A5-ADA8-732C-55559ED9B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8D54-29AD-4438-ABC1-F7C883DD5905}" type="datetimeFigureOut">
              <a:rPr lang="uk-UA" smtClean="0"/>
              <a:t>13.12.2022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A81C5CE-7883-C101-8AF7-90EDDD168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D69AF62-396B-E7CA-DDBA-4762EAB04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9E23-3B56-4CF8-8283-097604C7D7B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87422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4517CA-87C8-1A04-6B79-BE5AC901D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9046B9CE-15EE-FF8E-D01F-A0D944C564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571EB00-452A-5556-8A85-6C753E9B2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8D54-29AD-4438-ABC1-F7C883DD5905}" type="datetimeFigureOut">
              <a:rPr lang="uk-UA" smtClean="0"/>
              <a:t>13.12.2022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FF7976B-EE80-3CCB-CBDE-82E01F8D3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E57096E-FB43-5FE6-741F-5B9FFF3A7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9E23-3B56-4CF8-8283-097604C7D7B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30415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57A2D3C3-7B61-1D09-2899-E5E380D53D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D2298448-DAD3-E452-80F2-4C545CBB1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BB1717E-4DAC-A511-88C5-E92223E71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8D54-29AD-4438-ABC1-F7C883DD5905}" type="datetimeFigureOut">
              <a:rPr lang="uk-UA" smtClean="0"/>
              <a:t>13.12.2022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EE89D1C-F3AD-B7D9-04A0-0E930222A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D679ADA-7BA9-A5CC-F498-98BAE43A9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9E23-3B56-4CF8-8283-097604C7D7B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8701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2AE24D-8033-A702-AFF5-947490BC4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C91FBBF-37E4-F932-299C-8D7DBBD4D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A2A00E4-6628-3BA7-EF2B-6F834C4E7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8D54-29AD-4438-ABC1-F7C883DD5905}" type="datetimeFigureOut">
              <a:rPr lang="uk-UA" smtClean="0"/>
              <a:t>13.12.2022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78E8A48-5923-4BAC-8DC0-941B461EE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5886F20-2A73-A202-84B5-CEB0B9AAF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9E23-3B56-4CF8-8283-097604C7D7B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11805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E1DE82-47AA-5A07-69C2-B90E5210D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BB4C96A0-1560-F2AE-FFED-6C7A6FAEF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9D3347F1-D13A-2605-FFCD-1A9612499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8D54-29AD-4438-ABC1-F7C883DD5905}" type="datetimeFigureOut">
              <a:rPr lang="uk-UA" smtClean="0"/>
              <a:t>13.12.2022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3C5B65C-96A7-9F11-5CE9-459A1086E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3A022DBF-52D6-85E7-5489-3962AB1B1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9E23-3B56-4CF8-8283-097604C7D7B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599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8CB0E5-5B5F-CC0D-A97E-03B31FAC8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E6A9693-CB3B-F81E-83CB-23A79E9829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3D7F95B0-353C-C886-BDDB-47E078A3A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08FA969F-9999-5419-D987-DDAAEF9F6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8D54-29AD-4438-ABC1-F7C883DD5905}" type="datetimeFigureOut">
              <a:rPr lang="uk-UA" smtClean="0"/>
              <a:t>13.12.2022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BBB98E9-94DC-FC38-9367-887925276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8AA4124D-C5DF-46EB-BCC6-EFDE4CC05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9E23-3B56-4CF8-8283-097604C7D7B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8962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4AABE7-AF62-D479-13C3-C9CA5919C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2B6C237C-0C30-7A43-FBE8-469247ADD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9AA35962-46BE-C1D5-31E4-09B0CB2233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E0C172B1-6579-F82A-6499-1692A669D2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2C41F095-E0DA-84C6-5A77-78DE9935C3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724B6A8A-CAFA-BE8E-6581-C4E9A2B4E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8D54-29AD-4438-ABC1-F7C883DD5905}" type="datetimeFigureOut">
              <a:rPr lang="uk-UA" smtClean="0"/>
              <a:t>13.12.2022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4873715F-08DC-B164-C72F-8E6B69748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9C5653EA-4632-CEA2-CDA5-97C6F614C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9E23-3B56-4CF8-8283-097604C7D7B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708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1B1978-C3F1-CB82-692C-4AC465C41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3F5CABEE-754D-5294-4E05-9E7E38BC1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8D54-29AD-4438-ABC1-F7C883DD5905}" type="datetimeFigureOut">
              <a:rPr lang="uk-UA" smtClean="0"/>
              <a:t>13.12.2022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FF3AE9C9-A1D1-A4EB-1F80-AFB00D896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5F715F80-17C1-DAB1-7453-628711F0D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9E23-3B56-4CF8-8283-097604C7D7B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8972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B3A5A797-0FD7-7C84-6F60-F873B8236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8D54-29AD-4438-ABC1-F7C883DD5905}" type="datetimeFigureOut">
              <a:rPr lang="uk-UA" smtClean="0"/>
              <a:t>13.12.2022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A1DD10B3-3905-13FF-0138-70A258726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34D179F6-0628-42B9-E311-8D4FE2EF1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9E23-3B56-4CF8-8283-097604C7D7B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47624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0141E1-D5C9-4DB2-2A55-9E78A75EF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3C005F3-7535-874C-F477-D7546284E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63380912-BF07-8A12-192B-07ACAFC152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6834FF38-8DA2-E03C-B248-FBB8B44C1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8D54-29AD-4438-ABC1-F7C883DD5905}" type="datetimeFigureOut">
              <a:rPr lang="uk-UA" smtClean="0"/>
              <a:t>13.12.2022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71DEB782-0A4F-E71E-E15B-4145703F1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CCEA8758-DEE4-A870-47F3-A1B7DBD9A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9E23-3B56-4CF8-8283-097604C7D7B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1362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3F128F-250B-BF0F-329F-B59E93A9A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2425F9D4-A38D-6A7F-DFBD-26864AAB9E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F2110366-E0ED-F3E1-BC82-33CB11CA71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F33854D5-2BCE-9042-46EA-DCDCF5A0A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8D54-29AD-4438-ABC1-F7C883DD5905}" type="datetimeFigureOut">
              <a:rPr lang="uk-UA" smtClean="0"/>
              <a:t>13.12.2022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D3941D6A-D21D-A338-65C8-40B34A02B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2E454D56-5E9E-1626-8E9B-3B4905CD6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9E23-3B56-4CF8-8283-097604C7D7B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2135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74BA0771-5CC1-1B29-1222-AC93AA0FE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16A7579-EB95-1A17-49D1-6B874BFA2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16FD049-2E52-0818-609F-2048C26FD1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78D54-29AD-4438-ABC1-F7C883DD5905}" type="datetimeFigureOut">
              <a:rPr lang="uk-UA" smtClean="0"/>
              <a:t>13.12.2022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C0AABA4-F8A5-03AA-10E9-864EE47A1E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80DE850-CBB2-EC5E-D43F-CDC3766114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69E23-3B56-4CF8-8283-097604C7D7B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7936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47E231-99B2-0E5B-52C5-32F269834F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4719" y="1708289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49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Why</a:t>
            </a:r>
            <a:r>
              <a:rPr lang="uk-UA" sz="49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49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</a:t>
            </a:r>
            <a:r>
              <a:rPr lang="uk-UA" sz="49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49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uk-UA" sz="49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buy into </a:t>
            </a:r>
            <a:r>
              <a:rPr lang="uk-UA" sz="49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uk-UA" sz="49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'</a:t>
            </a:r>
            <a:r>
              <a:rPr lang="uk-UA" sz="49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cult</a:t>
            </a:r>
            <a:r>
              <a:rPr lang="uk-UA" sz="49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 </a:t>
            </a:r>
            <a:r>
              <a:rPr lang="uk-UA" sz="49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uk-UA" sz="49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49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overwork</a:t>
            </a:r>
            <a:r>
              <a:rPr lang="uk-UA" sz="49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br>
              <a:rPr lang="uk-UA" sz="4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11500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A18B0A3E-69A0-FD0C-1646-821BCD7B7F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36163"/>
            <a:ext cx="9144000" cy="2221637"/>
          </a:xfrm>
        </p:spPr>
        <p:txBody>
          <a:bodyPr>
            <a:normAutofit/>
          </a:bodyPr>
          <a:lstStyle/>
          <a:p>
            <a:r>
              <a:rPr lang="en-US" sz="3600" b="0" i="1" dirty="0" err="1">
                <a:solidFill>
                  <a:schemeClr val="accent2"/>
                </a:solidFill>
                <a:effectLst/>
                <a:latin typeface="ReithSans"/>
              </a:rPr>
              <a:t>Glamourising</a:t>
            </a:r>
            <a:r>
              <a:rPr lang="en-US" sz="3600" b="0" i="1" dirty="0">
                <a:solidFill>
                  <a:schemeClr val="accent2"/>
                </a:solidFill>
                <a:effectLst/>
                <a:latin typeface="ReithSans"/>
              </a:rPr>
              <a:t> overwork </a:t>
            </a:r>
            <a:r>
              <a:rPr lang="en-US" sz="3600" b="0" i="1" dirty="0">
                <a:solidFill>
                  <a:srgbClr val="6A6A6A"/>
                </a:solidFill>
                <a:effectLst/>
                <a:latin typeface="ReithSans"/>
              </a:rPr>
              <a:t>has existed for decades, whether it's been about </a:t>
            </a:r>
            <a:r>
              <a:rPr lang="en-US" sz="3600" b="0" i="1" dirty="0">
                <a:solidFill>
                  <a:schemeClr val="accent2"/>
                </a:solidFill>
                <a:effectLst/>
                <a:latin typeface="ReithSans"/>
              </a:rPr>
              <a:t>glorifying prestigious jobs</a:t>
            </a:r>
            <a:r>
              <a:rPr lang="en-US" sz="3600" b="0" i="1" dirty="0">
                <a:solidFill>
                  <a:srgbClr val="6A6A6A"/>
                </a:solidFill>
                <a:effectLst/>
                <a:latin typeface="ReithSans"/>
              </a:rPr>
              <a:t> in </a:t>
            </a:r>
            <a:r>
              <a:rPr lang="en-US" sz="3600" b="0" i="1" dirty="0">
                <a:solidFill>
                  <a:schemeClr val="accent2"/>
                </a:solidFill>
                <a:effectLst/>
                <a:latin typeface="ReithSans"/>
              </a:rPr>
              <a:t>fancy offices </a:t>
            </a:r>
            <a:r>
              <a:rPr lang="en-US" sz="3600" b="0" i="1" dirty="0">
                <a:solidFill>
                  <a:srgbClr val="6A6A6A"/>
                </a:solidFill>
                <a:effectLst/>
                <a:latin typeface="ReithSans"/>
              </a:rPr>
              <a:t>or </a:t>
            </a:r>
            <a:r>
              <a:rPr lang="en-US" sz="3600" b="0" i="1" dirty="0">
                <a:solidFill>
                  <a:schemeClr val="accent2"/>
                </a:solidFill>
                <a:effectLst/>
                <a:latin typeface="ReithSans"/>
              </a:rPr>
              <a:t>hustling and grinding </a:t>
            </a:r>
            <a:r>
              <a:rPr lang="en-US" sz="3600" b="0" i="1" dirty="0">
                <a:solidFill>
                  <a:srgbClr val="6A6A6A"/>
                </a:solidFill>
                <a:effectLst/>
                <a:latin typeface="ReithSans"/>
              </a:rPr>
              <a:t>to </a:t>
            </a:r>
            <a:r>
              <a:rPr lang="en-US" sz="3600" b="0" i="1" dirty="0">
                <a:solidFill>
                  <a:schemeClr val="accent2"/>
                </a:solidFill>
                <a:effectLst/>
                <a:latin typeface="ReithSans"/>
              </a:rPr>
              <a:t>pursue a passion</a:t>
            </a:r>
            <a:endParaRPr lang="uk-UA" sz="3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976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B3E70C-3605-3AFF-D575-553200645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03046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FD77786-A496-1362-3EA4-E07D339E8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2458"/>
            <a:ext cx="10515600" cy="5484505"/>
          </a:xfrm>
        </p:spPr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Overwork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culture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thriving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think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long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hours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constant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exhaustion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marker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success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tendency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devote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ourselves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glamourise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long-hours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culture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remains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pervasive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ever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oundaries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between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personal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lives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dissolve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are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consequences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overwork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toll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burnout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mental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physical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health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5134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40BD20-BE6C-EE38-41F8-ABFC7CE29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03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D68C1B7-7DBC-B074-11B9-596091951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0315"/>
            <a:ext cx="10515600" cy="554664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alting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overwork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obsession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require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cultural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change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(how to stop burnout)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Reasons for working long hours (historical, industry type, personal)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Romanticisation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seems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especially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common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practise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among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"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knowledge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workers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middle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upper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classes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here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did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tendency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glamourise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overwork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94516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5D819E-9FD5-5592-5507-ED2276638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636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4C1C34F-B52A-D23E-EC07-D8E53B4A4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7049"/>
            <a:ext cx="10515600" cy="5599914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late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1990s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into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early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2000s,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workaholics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started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identified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blazers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rather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hoodies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parallel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work-worship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came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unpleasant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consequence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burnout 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(definition, cycles)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live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culture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24/7.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future of overwork and burnout?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entering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new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era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prioritises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wellbeing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overwork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9126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0D44E3-A50A-8F64-950E-58082DDBB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636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E397B5F-62CF-735C-0CBB-BB5875003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2559"/>
            <a:ext cx="10515600" cy="5564404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don't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then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someone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else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along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urnout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solved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anytime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near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future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Workplaces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very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unhealthy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environments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Explain the metaphor: 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don’t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water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give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lousy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soil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enough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sun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don't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gorgeous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begin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isn't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going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thrive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."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8671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319</Words>
  <Application>Microsoft Office PowerPoint</Application>
  <PresentationFormat>Широкий екран</PresentationFormat>
  <Paragraphs>19</Paragraphs>
  <Slides>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ReithSans</vt:lpstr>
      <vt:lpstr>Times New Roman</vt:lpstr>
      <vt:lpstr>Тема Office</vt:lpstr>
      <vt:lpstr>     Why do we buy into the 'cult' of overwork? 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Why do we buy into the 'cult' of overwork? </dc:title>
  <dc:creator>ДАША</dc:creator>
  <cp:lastModifiedBy>ДАША</cp:lastModifiedBy>
  <cp:revision>7</cp:revision>
  <dcterms:created xsi:type="dcterms:W3CDTF">2022-12-13T19:47:45Z</dcterms:created>
  <dcterms:modified xsi:type="dcterms:W3CDTF">2022-12-13T20:01:29Z</dcterms:modified>
</cp:coreProperties>
</file>