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56" r:id="rId2"/>
    <p:sldId id="257" r:id="rId3"/>
    <p:sldId id="258" r:id="rId4"/>
    <p:sldId id="287" r:id="rId5"/>
    <p:sldId id="288" r:id="rId6"/>
    <p:sldId id="289"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90" r:id="rId31"/>
    <p:sldId id="292" r:id="rId32"/>
    <p:sldId id="293" r:id="rId33"/>
    <p:sldId id="282" r:id="rId34"/>
    <p:sldId id="283" r:id="rId35"/>
    <p:sldId id="284" r:id="rId36"/>
    <p:sldId id="285" r:id="rId37"/>
    <p:sldId id="286" r:id="rId38"/>
    <p:sldId id="294" r:id="rId39"/>
    <p:sldId id="295" r:id="rId40"/>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610" y="4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ABEBE168-C8FB-4CA8-A2D1-10F16632FF7C}" type="datetimeFigureOut">
              <a:rPr lang="ru-RU" smtClean="0"/>
              <a:t>03.09.2026</a:t>
            </a:fld>
            <a:endParaRPr lang="ru-RU"/>
          </a:p>
        </p:txBody>
      </p:sp>
      <p:sp>
        <p:nvSpPr>
          <p:cNvPr id="4" name="Образ слайда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A2DD6141-DA9C-493C-A607-175A58E6DCAD}" type="slidenum">
              <a:rPr lang="ru-RU" smtClean="0"/>
              <a:t>‹#›</a:t>
            </a:fld>
            <a:endParaRPr lang="ru-RU"/>
          </a:p>
        </p:txBody>
      </p:sp>
    </p:spTree>
    <p:extLst>
      <p:ext uri="{BB962C8B-B14F-4D97-AF65-F5344CB8AC3E}">
        <p14:creationId xmlns:p14="http://schemas.microsoft.com/office/powerpoint/2010/main" val="742621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2DD6141-DA9C-493C-A607-175A58E6DCAD}" type="slidenum">
              <a:rPr lang="ru-RU" smtClean="0"/>
              <a:t>4</a:t>
            </a:fld>
            <a:endParaRPr lang="ru-RU"/>
          </a:p>
        </p:txBody>
      </p:sp>
    </p:spTree>
    <p:extLst>
      <p:ext uri="{BB962C8B-B14F-4D97-AF65-F5344CB8AC3E}">
        <p14:creationId xmlns:p14="http://schemas.microsoft.com/office/powerpoint/2010/main" val="4287062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0168727" cy="10286999"/>
          </a:xfrm>
          <a:prstGeom prst="rect">
            <a:avLst/>
          </a:prstGeom>
        </p:spPr>
      </p:pic>
      <p:pic>
        <p:nvPicPr>
          <p:cNvPr id="17" name="bg object 17"/>
          <p:cNvPicPr/>
          <p:nvPr/>
        </p:nvPicPr>
        <p:blipFill>
          <a:blip r:embed="rId3" cstate="print"/>
          <a:stretch>
            <a:fillRect/>
          </a:stretch>
        </p:blipFill>
        <p:spPr>
          <a:xfrm>
            <a:off x="7948497" y="0"/>
            <a:ext cx="7362627" cy="3549955"/>
          </a:xfrm>
          <a:prstGeom prst="rect">
            <a:avLst/>
          </a:prstGeom>
        </p:spPr>
      </p:pic>
      <p:pic>
        <p:nvPicPr>
          <p:cNvPr id="18" name="bg object 18"/>
          <p:cNvPicPr/>
          <p:nvPr/>
        </p:nvPicPr>
        <p:blipFill>
          <a:blip r:embed="rId4" cstate="print"/>
          <a:stretch>
            <a:fillRect/>
          </a:stretch>
        </p:blipFill>
        <p:spPr>
          <a:xfrm>
            <a:off x="9930739" y="-6"/>
            <a:ext cx="8357266" cy="10287013"/>
          </a:xfrm>
          <a:prstGeom prst="rect">
            <a:avLst/>
          </a:prstGeom>
        </p:spPr>
      </p:pic>
      <p:sp>
        <p:nvSpPr>
          <p:cNvPr id="19" name="bg object 19"/>
          <p:cNvSpPr/>
          <p:nvPr/>
        </p:nvSpPr>
        <p:spPr>
          <a:xfrm>
            <a:off x="14187094" y="494080"/>
            <a:ext cx="1040130" cy="9569450"/>
          </a:xfrm>
          <a:custGeom>
            <a:avLst/>
            <a:gdLst/>
            <a:ahLst/>
            <a:cxnLst/>
            <a:rect l="l" t="t" r="r" b="b"/>
            <a:pathLst>
              <a:path w="1040130" h="9569450">
                <a:moveTo>
                  <a:pt x="303237" y="9417367"/>
                </a:moveTo>
                <a:lnTo>
                  <a:pt x="296062" y="9371520"/>
                </a:lnTo>
                <a:lnTo>
                  <a:pt x="275132" y="9329610"/>
                </a:lnTo>
                <a:lnTo>
                  <a:pt x="240982" y="9295117"/>
                </a:lnTo>
                <a:lnTo>
                  <a:pt x="197777" y="9273159"/>
                </a:lnTo>
                <a:lnTo>
                  <a:pt x="197942" y="9273159"/>
                </a:lnTo>
                <a:lnTo>
                  <a:pt x="151396" y="9265996"/>
                </a:lnTo>
                <a:lnTo>
                  <a:pt x="105537" y="9273159"/>
                </a:lnTo>
                <a:lnTo>
                  <a:pt x="63627" y="9294101"/>
                </a:lnTo>
                <a:lnTo>
                  <a:pt x="29133" y="9328264"/>
                </a:lnTo>
                <a:lnTo>
                  <a:pt x="7137" y="9371520"/>
                </a:lnTo>
                <a:lnTo>
                  <a:pt x="0" y="9417825"/>
                </a:lnTo>
                <a:lnTo>
                  <a:pt x="7175" y="9463684"/>
                </a:lnTo>
                <a:lnTo>
                  <a:pt x="28117" y="9505607"/>
                </a:lnTo>
                <a:lnTo>
                  <a:pt x="62280" y="9540088"/>
                </a:lnTo>
                <a:lnTo>
                  <a:pt x="105549" y="9562084"/>
                </a:lnTo>
                <a:lnTo>
                  <a:pt x="151853" y="9569221"/>
                </a:lnTo>
                <a:lnTo>
                  <a:pt x="197446" y="9562084"/>
                </a:lnTo>
                <a:lnTo>
                  <a:pt x="197624" y="9562084"/>
                </a:lnTo>
                <a:lnTo>
                  <a:pt x="239623" y="9541104"/>
                </a:lnTo>
                <a:lnTo>
                  <a:pt x="274116" y="9506941"/>
                </a:lnTo>
                <a:lnTo>
                  <a:pt x="296087" y="9463684"/>
                </a:lnTo>
                <a:lnTo>
                  <a:pt x="303237" y="9417367"/>
                </a:lnTo>
                <a:close/>
              </a:path>
              <a:path w="1040130" h="9569450">
                <a:moveTo>
                  <a:pt x="480898" y="917333"/>
                </a:moveTo>
                <a:lnTo>
                  <a:pt x="473722" y="871486"/>
                </a:lnTo>
                <a:lnTo>
                  <a:pt x="452780" y="829564"/>
                </a:lnTo>
                <a:lnTo>
                  <a:pt x="418617" y="795070"/>
                </a:lnTo>
                <a:lnTo>
                  <a:pt x="375412" y="773112"/>
                </a:lnTo>
                <a:lnTo>
                  <a:pt x="375577" y="773112"/>
                </a:lnTo>
                <a:lnTo>
                  <a:pt x="329044" y="765949"/>
                </a:lnTo>
                <a:lnTo>
                  <a:pt x="283184" y="773112"/>
                </a:lnTo>
                <a:lnTo>
                  <a:pt x="241274" y="794054"/>
                </a:lnTo>
                <a:lnTo>
                  <a:pt x="206794" y="828205"/>
                </a:lnTo>
                <a:lnTo>
                  <a:pt x="184810" y="871486"/>
                </a:lnTo>
                <a:lnTo>
                  <a:pt x="177660" y="917790"/>
                </a:lnTo>
                <a:lnTo>
                  <a:pt x="184835" y="963650"/>
                </a:lnTo>
                <a:lnTo>
                  <a:pt x="205765" y="1005560"/>
                </a:lnTo>
                <a:lnTo>
                  <a:pt x="239928" y="1040053"/>
                </a:lnTo>
                <a:lnTo>
                  <a:pt x="283197" y="1062037"/>
                </a:lnTo>
                <a:lnTo>
                  <a:pt x="329514" y="1069174"/>
                </a:lnTo>
                <a:lnTo>
                  <a:pt x="375132" y="1062037"/>
                </a:lnTo>
                <a:lnTo>
                  <a:pt x="375297" y="1062037"/>
                </a:lnTo>
                <a:lnTo>
                  <a:pt x="417283" y="1041069"/>
                </a:lnTo>
                <a:lnTo>
                  <a:pt x="451764" y="1006906"/>
                </a:lnTo>
                <a:lnTo>
                  <a:pt x="473760" y="963650"/>
                </a:lnTo>
                <a:lnTo>
                  <a:pt x="480898" y="917333"/>
                </a:lnTo>
                <a:close/>
              </a:path>
              <a:path w="1040130" h="9569450">
                <a:moveTo>
                  <a:pt x="582587" y="9034399"/>
                </a:moveTo>
                <a:lnTo>
                  <a:pt x="575411" y="8988552"/>
                </a:lnTo>
                <a:lnTo>
                  <a:pt x="554482" y="8946629"/>
                </a:lnTo>
                <a:lnTo>
                  <a:pt x="520319" y="8912149"/>
                </a:lnTo>
                <a:lnTo>
                  <a:pt x="477126" y="8890178"/>
                </a:lnTo>
                <a:lnTo>
                  <a:pt x="477291" y="8890178"/>
                </a:lnTo>
                <a:lnTo>
                  <a:pt x="430745" y="8883015"/>
                </a:lnTo>
                <a:lnTo>
                  <a:pt x="384886" y="8890178"/>
                </a:lnTo>
                <a:lnTo>
                  <a:pt x="342976" y="8911120"/>
                </a:lnTo>
                <a:lnTo>
                  <a:pt x="308495" y="8945283"/>
                </a:lnTo>
                <a:lnTo>
                  <a:pt x="286486" y="8988552"/>
                </a:lnTo>
                <a:lnTo>
                  <a:pt x="279349" y="9034856"/>
                </a:lnTo>
                <a:lnTo>
                  <a:pt x="286524" y="9080716"/>
                </a:lnTo>
                <a:lnTo>
                  <a:pt x="307467" y="9122626"/>
                </a:lnTo>
                <a:lnTo>
                  <a:pt x="341617" y="9157106"/>
                </a:lnTo>
                <a:lnTo>
                  <a:pt x="384898" y="9179115"/>
                </a:lnTo>
                <a:lnTo>
                  <a:pt x="431203" y="9186253"/>
                </a:lnTo>
                <a:lnTo>
                  <a:pt x="476834" y="9179115"/>
                </a:lnTo>
                <a:lnTo>
                  <a:pt x="476986" y="9179115"/>
                </a:lnTo>
                <a:lnTo>
                  <a:pt x="518972" y="9158135"/>
                </a:lnTo>
                <a:lnTo>
                  <a:pt x="553453" y="9123985"/>
                </a:lnTo>
                <a:lnTo>
                  <a:pt x="575449" y="9080716"/>
                </a:lnTo>
                <a:lnTo>
                  <a:pt x="582587" y="9034399"/>
                </a:lnTo>
                <a:close/>
              </a:path>
              <a:path w="1040130" h="9569450">
                <a:moveTo>
                  <a:pt x="760260" y="534365"/>
                </a:moveTo>
                <a:lnTo>
                  <a:pt x="753071" y="488518"/>
                </a:lnTo>
                <a:lnTo>
                  <a:pt x="732129" y="446595"/>
                </a:lnTo>
                <a:lnTo>
                  <a:pt x="697966" y="412102"/>
                </a:lnTo>
                <a:lnTo>
                  <a:pt x="654761" y="390144"/>
                </a:lnTo>
                <a:lnTo>
                  <a:pt x="654939" y="390144"/>
                </a:lnTo>
                <a:lnTo>
                  <a:pt x="608393" y="382968"/>
                </a:lnTo>
                <a:lnTo>
                  <a:pt x="562533" y="390144"/>
                </a:lnTo>
                <a:lnTo>
                  <a:pt x="520623" y="411086"/>
                </a:lnTo>
                <a:lnTo>
                  <a:pt x="486143" y="445236"/>
                </a:lnTo>
                <a:lnTo>
                  <a:pt x="464159" y="488518"/>
                </a:lnTo>
                <a:lnTo>
                  <a:pt x="457009" y="534822"/>
                </a:lnTo>
                <a:lnTo>
                  <a:pt x="464185" y="580682"/>
                </a:lnTo>
                <a:lnTo>
                  <a:pt x="485114" y="622592"/>
                </a:lnTo>
                <a:lnTo>
                  <a:pt x="519290" y="657085"/>
                </a:lnTo>
                <a:lnTo>
                  <a:pt x="562546" y="679069"/>
                </a:lnTo>
                <a:lnTo>
                  <a:pt x="608863" y="686206"/>
                </a:lnTo>
                <a:lnTo>
                  <a:pt x="654481" y="679069"/>
                </a:lnTo>
                <a:lnTo>
                  <a:pt x="654646" y="679069"/>
                </a:lnTo>
                <a:lnTo>
                  <a:pt x="696633" y="658101"/>
                </a:lnTo>
                <a:lnTo>
                  <a:pt x="731113" y="623938"/>
                </a:lnTo>
                <a:lnTo>
                  <a:pt x="753110" y="580682"/>
                </a:lnTo>
                <a:lnTo>
                  <a:pt x="760260" y="534365"/>
                </a:lnTo>
                <a:close/>
              </a:path>
              <a:path w="1040130" h="9569450">
                <a:moveTo>
                  <a:pt x="861936" y="8651430"/>
                </a:moveTo>
                <a:lnTo>
                  <a:pt x="854773" y="8605596"/>
                </a:lnTo>
                <a:lnTo>
                  <a:pt x="833831" y="8563648"/>
                </a:lnTo>
                <a:lnTo>
                  <a:pt x="799668" y="8529168"/>
                </a:lnTo>
                <a:lnTo>
                  <a:pt x="756488" y="8507209"/>
                </a:lnTo>
                <a:lnTo>
                  <a:pt x="756678" y="8507209"/>
                </a:lnTo>
                <a:lnTo>
                  <a:pt x="710095" y="8500034"/>
                </a:lnTo>
                <a:lnTo>
                  <a:pt x="664235" y="8507209"/>
                </a:lnTo>
                <a:lnTo>
                  <a:pt x="622325" y="8528152"/>
                </a:lnTo>
                <a:lnTo>
                  <a:pt x="587832" y="8562327"/>
                </a:lnTo>
                <a:lnTo>
                  <a:pt x="565835" y="8605596"/>
                </a:lnTo>
                <a:lnTo>
                  <a:pt x="558698" y="8651900"/>
                </a:lnTo>
                <a:lnTo>
                  <a:pt x="565873" y="8697747"/>
                </a:lnTo>
                <a:lnTo>
                  <a:pt x="586816" y="8739657"/>
                </a:lnTo>
                <a:lnTo>
                  <a:pt x="620966" y="8774138"/>
                </a:lnTo>
                <a:lnTo>
                  <a:pt x="664248" y="8796134"/>
                </a:lnTo>
                <a:lnTo>
                  <a:pt x="710552" y="8803272"/>
                </a:lnTo>
                <a:lnTo>
                  <a:pt x="756246" y="8796134"/>
                </a:lnTo>
                <a:lnTo>
                  <a:pt x="798322" y="8775167"/>
                </a:lnTo>
                <a:lnTo>
                  <a:pt x="832815" y="8741004"/>
                </a:lnTo>
                <a:lnTo>
                  <a:pt x="854786" y="8697747"/>
                </a:lnTo>
                <a:lnTo>
                  <a:pt x="861936" y="8651430"/>
                </a:lnTo>
                <a:close/>
              </a:path>
              <a:path w="1040130" h="9569450">
                <a:moveTo>
                  <a:pt x="1039596" y="151384"/>
                </a:moveTo>
                <a:lnTo>
                  <a:pt x="1032421" y="105549"/>
                </a:lnTo>
                <a:lnTo>
                  <a:pt x="1011478" y="63614"/>
                </a:lnTo>
                <a:lnTo>
                  <a:pt x="977315" y="29133"/>
                </a:lnTo>
                <a:lnTo>
                  <a:pt x="934110" y="7175"/>
                </a:lnTo>
                <a:lnTo>
                  <a:pt x="934275" y="7175"/>
                </a:lnTo>
                <a:lnTo>
                  <a:pt x="887742" y="0"/>
                </a:lnTo>
                <a:lnTo>
                  <a:pt x="841883" y="7175"/>
                </a:lnTo>
                <a:lnTo>
                  <a:pt x="799973" y="28117"/>
                </a:lnTo>
                <a:lnTo>
                  <a:pt x="765492" y="62268"/>
                </a:lnTo>
                <a:lnTo>
                  <a:pt x="743508" y="105549"/>
                </a:lnTo>
                <a:lnTo>
                  <a:pt x="736358" y="151853"/>
                </a:lnTo>
                <a:lnTo>
                  <a:pt x="743534" y="197713"/>
                </a:lnTo>
                <a:lnTo>
                  <a:pt x="764463" y="239623"/>
                </a:lnTo>
                <a:lnTo>
                  <a:pt x="798626" y="274104"/>
                </a:lnTo>
                <a:lnTo>
                  <a:pt x="841895" y="296100"/>
                </a:lnTo>
                <a:lnTo>
                  <a:pt x="888212" y="303237"/>
                </a:lnTo>
                <a:lnTo>
                  <a:pt x="933831" y="296100"/>
                </a:lnTo>
                <a:lnTo>
                  <a:pt x="933996" y="296100"/>
                </a:lnTo>
                <a:lnTo>
                  <a:pt x="975982" y="275120"/>
                </a:lnTo>
                <a:lnTo>
                  <a:pt x="1010462" y="240957"/>
                </a:lnTo>
                <a:lnTo>
                  <a:pt x="1032459" y="197713"/>
                </a:lnTo>
                <a:lnTo>
                  <a:pt x="1039596" y="151384"/>
                </a:lnTo>
                <a:close/>
              </a:path>
            </a:pathLst>
          </a:custGeom>
          <a:solidFill>
            <a:srgbClr val="FFFFFF"/>
          </a:solidFill>
        </p:spPr>
        <p:txBody>
          <a:bodyPr wrap="square" lIns="0" tIns="0" rIns="0" bIns="0" rtlCol="0"/>
          <a:lstStyle/>
          <a:p>
            <a:endParaRPr/>
          </a:p>
        </p:txBody>
      </p:sp>
      <p:sp>
        <p:nvSpPr>
          <p:cNvPr id="2" name="Holder 2"/>
          <p:cNvSpPr>
            <a:spLocks noGrp="1"/>
          </p:cNvSpPr>
          <p:nvPr>
            <p:ph type="ctrTitle"/>
          </p:nvPr>
        </p:nvSpPr>
        <p:spPr>
          <a:xfrm>
            <a:off x="2235483" y="1352191"/>
            <a:ext cx="10753090" cy="1397000"/>
          </a:xfrm>
          <a:prstGeom prst="rect">
            <a:avLst/>
          </a:prstGeom>
        </p:spPr>
        <p:txBody>
          <a:bodyPr wrap="square" lIns="0" tIns="0" rIns="0" bIns="0">
            <a:spAutoFit/>
          </a:bodyPr>
          <a:lstStyle>
            <a:lvl1pPr>
              <a:defRPr sz="4000" b="0" i="0">
                <a:solidFill>
                  <a:srgbClr val="610875"/>
                </a:solidFill>
                <a:latin typeface="Arial"/>
                <a:cs typeface="Arial"/>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000" b="0"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610875"/>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610875"/>
                </a:solidFill>
                <a:latin typeface="Arial"/>
                <a:cs typeface="Arial"/>
              </a:defRPr>
            </a:lvl1pPr>
          </a:lstStyle>
          <a:p>
            <a:endParaRPr/>
          </a:p>
        </p:txBody>
      </p:sp>
      <p:sp>
        <p:nvSpPr>
          <p:cNvPr id="3" name="Holder 3"/>
          <p:cNvSpPr>
            <a:spLocks noGrp="1"/>
          </p:cNvSpPr>
          <p:nvPr>
            <p:ph sz="half" idx="2"/>
          </p:nvPr>
        </p:nvSpPr>
        <p:spPr>
          <a:xfrm>
            <a:off x="2764721" y="2196237"/>
            <a:ext cx="6031230" cy="7162165"/>
          </a:xfrm>
          <a:prstGeom prst="rect">
            <a:avLst/>
          </a:prstGeom>
        </p:spPr>
        <p:txBody>
          <a:bodyPr wrap="square" lIns="0" tIns="0" rIns="0" bIns="0">
            <a:spAutoFit/>
          </a:bodyPr>
          <a:lstStyle>
            <a:lvl1pPr>
              <a:defRPr sz="1800" b="0" i="0">
                <a:solidFill>
                  <a:schemeClr val="bg1"/>
                </a:solidFill>
                <a:latin typeface="Arial Black"/>
                <a:cs typeface="Arial Black"/>
              </a:defRPr>
            </a:lvl1pPr>
          </a:lstStyle>
          <a:p>
            <a:endParaRPr/>
          </a:p>
        </p:txBody>
      </p:sp>
      <p:sp>
        <p:nvSpPr>
          <p:cNvPr id="4" name="Holder 4"/>
          <p:cNvSpPr>
            <a:spLocks noGrp="1"/>
          </p:cNvSpPr>
          <p:nvPr>
            <p:ph sz="half" idx="3"/>
          </p:nvPr>
        </p:nvSpPr>
        <p:spPr>
          <a:xfrm>
            <a:off x="9481427" y="2196237"/>
            <a:ext cx="5948044" cy="6894830"/>
          </a:xfrm>
          <a:prstGeom prst="rect">
            <a:avLst/>
          </a:prstGeom>
        </p:spPr>
        <p:txBody>
          <a:bodyPr wrap="square" lIns="0" tIns="0" rIns="0" bIns="0">
            <a:spAutoFit/>
          </a:bodyPr>
          <a:lstStyle>
            <a:lvl1pPr>
              <a:defRPr sz="1800" b="0" i="0">
                <a:solidFill>
                  <a:schemeClr val="bg1"/>
                </a:solidFill>
                <a:latin typeface="Arial Black"/>
                <a:cs typeface="Arial Black"/>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0168727" cy="10286999"/>
          </a:xfrm>
          <a:prstGeom prst="rect">
            <a:avLst/>
          </a:prstGeom>
        </p:spPr>
      </p:pic>
      <p:pic>
        <p:nvPicPr>
          <p:cNvPr id="17" name="bg object 17"/>
          <p:cNvPicPr/>
          <p:nvPr/>
        </p:nvPicPr>
        <p:blipFill>
          <a:blip r:embed="rId3" cstate="print"/>
          <a:stretch>
            <a:fillRect/>
          </a:stretch>
        </p:blipFill>
        <p:spPr>
          <a:xfrm>
            <a:off x="13799922" y="-5"/>
            <a:ext cx="4488083" cy="3048825"/>
          </a:xfrm>
          <a:prstGeom prst="rect">
            <a:avLst/>
          </a:prstGeom>
        </p:spPr>
      </p:pic>
      <p:pic>
        <p:nvPicPr>
          <p:cNvPr id="18" name="bg object 18"/>
          <p:cNvPicPr/>
          <p:nvPr/>
        </p:nvPicPr>
        <p:blipFill>
          <a:blip r:embed="rId4" cstate="print"/>
          <a:stretch>
            <a:fillRect/>
          </a:stretch>
        </p:blipFill>
        <p:spPr>
          <a:xfrm>
            <a:off x="16059035" y="1197851"/>
            <a:ext cx="229864" cy="228222"/>
          </a:xfrm>
          <a:prstGeom prst="rect">
            <a:avLst/>
          </a:prstGeom>
        </p:spPr>
      </p:pic>
      <p:pic>
        <p:nvPicPr>
          <p:cNvPr id="19" name="bg object 19"/>
          <p:cNvPicPr/>
          <p:nvPr/>
        </p:nvPicPr>
        <p:blipFill>
          <a:blip r:embed="rId5" cstate="print"/>
          <a:stretch>
            <a:fillRect/>
          </a:stretch>
        </p:blipFill>
        <p:spPr>
          <a:xfrm>
            <a:off x="15770144" y="962537"/>
            <a:ext cx="229864" cy="228222"/>
          </a:xfrm>
          <a:prstGeom prst="rect">
            <a:avLst/>
          </a:prstGeom>
        </p:spPr>
      </p:pic>
      <p:pic>
        <p:nvPicPr>
          <p:cNvPr id="20" name="bg object 20"/>
          <p:cNvPicPr/>
          <p:nvPr/>
        </p:nvPicPr>
        <p:blipFill>
          <a:blip r:embed="rId6" cstate="print"/>
          <a:stretch>
            <a:fillRect/>
          </a:stretch>
        </p:blipFill>
        <p:spPr>
          <a:xfrm>
            <a:off x="15481236" y="727222"/>
            <a:ext cx="229872" cy="228222"/>
          </a:xfrm>
          <a:prstGeom prst="rect">
            <a:avLst/>
          </a:prstGeom>
        </p:spPr>
      </p:pic>
      <p:sp>
        <p:nvSpPr>
          <p:cNvPr id="2" name="Holder 2"/>
          <p:cNvSpPr>
            <a:spLocks noGrp="1"/>
          </p:cNvSpPr>
          <p:nvPr>
            <p:ph type="title"/>
          </p:nvPr>
        </p:nvSpPr>
        <p:spPr/>
        <p:txBody>
          <a:bodyPr lIns="0" tIns="0" rIns="0" bIns="0"/>
          <a:lstStyle>
            <a:lvl1pPr>
              <a:defRPr sz="4000" b="0" i="0">
                <a:solidFill>
                  <a:srgbClr val="610875"/>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0168727" cy="10286999"/>
          </a:xfrm>
          <a:prstGeom prst="rect">
            <a:avLst/>
          </a:prstGeom>
        </p:spPr>
      </p:pic>
      <p:sp>
        <p:nvSpPr>
          <p:cNvPr id="17" name="bg object 17"/>
          <p:cNvSpPr/>
          <p:nvPr/>
        </p:nvSpPr>
        <p:spPr>
          <a:xfrm>
            <a:off x="1232324" y="1713264"/>
            <a:ext cx="7763509" cy="3292475"/>
          </a:xfrm>
          <a:custGeom>
            <a:avLst/>
            <a:gdLst/>
            <a:ahLst/>
            <a:cxnLst/>
            <a:rect l="l" t="t" r="r" b="b"/>
            <a:pathLst>
              <a:path w="7763509" h="3292475">
                <a:moveTo>
                  <a:pt x="7762898" y="3141851"/>
                </a:moveTo>
                <a:lnTo>
                  <a:pt x="7735482" y="3207263"/>
                </a:lnTo>
                <a:lnTo>
                  <a:pt x="7682686" y="3260074"/>
                </a:lnTo>
                <a:lnTo>
                  <a:pt x="7614331" y="3288377"/>
                </a:lnTo>
                <a:lnTo>
                  <a:pt x="190497" y="3292068"/>
                </a:lnTo>
                <a:lnTo>
                  <a:pt x="153159" y="3288376"/>
                </a:lnTo>
                <a:lnTo>
                  <a:pt x="84804" y="3260071"/>
                </a:lnTo>
                <a:lnTo>
                  <a:pt x="32006" y="3207263"/>
                </a:lnTo>
                <a:lnTo>
                  <a:pt x="3694" y="3138913"/>
                </a:lnTo>
                <a:lnTo>
                  <a:pt x="0" y="190500"/>
                </a:lnTo>
                <a:lnTo>
                  <a:pt x="3694" y="153162"/>
                </a:lnTo>
                <a:lnTo>
                  <a:pt x="32006" y="84812"/>
                </a:lnTo>
                <a:lnTo>
                  <a:pt x="84809" y="32010"/>
                </a:lnTo>
                <a:lnTo>
                  <a:pt x="153159" y="3697"/>
                </a:lnTo>
                <a:lnTo>
                  <a:pt x="190497" y="0"/>
                </a:lnTo>
                <a:lnTo>
                  <a:pt x="7576994" y="0"/>
                </a:lnTo>
                <a:lnTo>
                  <a:pt x="7649893" y="14503"/>
                </a:lnTo>
                <a:lnTo>
                  <a:pt x="7711695" y="55799"/>
                </a:lnTo>
                <a:lnTo>
                  <a:pt x="7752981" y="117601"/>
                </a:lnTo>
                <a:lnTo>
                  <a:pt x="7762897" y="150221"/>
                </a:lnTo>
              </a:path>
            </a:pathLst>
          </a:custGeom>
          <a:ln w="95250">
            <a:solidFill>
              <a:srgbClr val="000000"/>
            </a:solidFill>
          </a:ln>
        </p:spPr>
        <p:txBody>
          <a:bodyPr wrap="square" lIns="0" tIns="0" rIns="0" bIns="0" rtlCol="0"/>
          <a:lstStyle/>
          <a:p>
            <a:endParaRPr/>
          </a:p>
        </p:txBody>
      </p:sp>
      <p:pic>
        <p:nvPicPr>
          <p:cNvPr id="18" name="bg object 18"/>
          <p:cNvPicPr/>
          <p:nvPr/>
        </p:nvPicPr>
        <p:blipFill>
          <a:blip r:embed="rId3" cstate="print"/>
          <a:stretch>
            <a:fillRect/>
          </a:stretch>
        </p:blipFill>
        <p:spPr>
          <a:xfrm>
            <a:off x="1595746" y="2392405"/>
            <a:ext cx="215124" cy="215121"/>
          </a:xfrm>
          <a:prstGeom prst="rect">
            <a:avLst/>
          </a:prstGeom>
        </p:spPr>
      </p:pic>
      <p:pic>
        <p:nvPicPr>
          <p:cNvPr id="19" name="bg object 19"/>
          <p:cNvPicPr/>
          <p:nvPr/>
        </p:nvPicPr>
        <p:blipFill>
          <a:blip r:embed="rId4" cstate="print"/>
          <a:stretch>
            <a:fillRect/>
          </a:stretch>
        </p:blipFill>
        <p:spPr>
          <a:xfrm>
            <a:off x="1232324" y="1276493"/>
            <a:ext cx="5448647" cy="838334"/>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0168727" cy="10286999"/>
          </a:xfrm>
          <a:prstGeom prst="rect">
            <a:avLst/>
          </a:prstGeom>
        </p:spPr>
      </p:pic>
      <p:sp>
        <p:nvSpPr>
          <p:cNvPr id="2" name="Holder 2"/>
          <p:cNvSpPr>
            <a:spLocks noGrp="1"/>
          </p:cNvSpPr>
          <p:nvPr>
            <p:ph type="title"/>
          </p:nvPr>
        </p:nvSpPr>
        <p:spPr>
          <a:xfrm>
            <a:off x="1016000" y="876292"/>
            <a:ext cx="13472160" cy="2139950"/>
          </a:xfrm>
          <a:prstGeom prst="rect">
            <a:avLst/>
          </a:prstGeom>
        </p:spPr>
        <p:txBody>
          <a:bodyPr wrap="square" lIns="0" tIns="0" rIns="0" bIns="0">
            <a:spAutoFit/>
          </a:bodyPr>
          <a:lstStyle>
            <a:lvl1pPr>
              <a:defRPr sz="4000" b="0" i="0">
                <a:solidFill>
                  <a:srgbClr val="610875"/>
                </a:solidFill>
                <a:latin typeface="Arial"/>
                <a:cs typeface="Arial"/>
              </a:defRPr>
            </a:lvl1pPr>
          </a:lstStyle>
          <a:p>
            <a:endParaRPr/>
          </a:p>
        </p:txBody>
      </p:sp>
      <p:sp>
        <p:nvSpPr>
          <p:cNvPr id="3" name="Holder 3"/>
          <p:cNvSpPr>
            <a:spLocks noGrp="1"/>
          </p:cNvSpPr>
          <p:nvPr>
            <p:ph type="body" idx="1"/>
          </p:nvPr>
        </p:nvSpPr>
        <p:spPr>
          <a:xfrm>
            <a:off x="1247001" y="2368524"/>
            <a:ext cx="7324090" cy="5664200"/>
          </a:xfrm>
          <a:prstGeom prst="rect">
            <a:avLst/>
          </a:prstGeom>
        </p:spPr>
        <p:txBody>
          <a:bodyPr wrap="square" lIns="0" tIns="0" rIns="0" bIns="0">
            <a:spAutoFit/>
          </a:bodyPr>
          <a:lstStyle>
            <a:lvl1pPr>
              <a:defRPr sz="2000" b="0" i="0">
                <a:solidFill>
                  <a:schemeClr val="bg1"/>
                </a:solidFill>
                <a:latin typeface="Arial"/>
                <a:cs typeface="Aria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9/3/2026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3.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2.png"/><Relationship Id="rId2" Type="http://schemas.openxmlformats.org/officeDocument/2006/relationships/image" Target="../media/image73.png"/><Relationship Id="rId16"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10.png"/><Relationship Id="rId5" Type="http://schemas.openxmlformats.org/officeDocument/2006/relationships/image" Target="../media/image76.png"/><Relationship Id="rId15" Type="http://schemas.openxmlformats.org/officeDocument/2006/relationships/image" Target="../media/image85.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4.png"/></Relationships>
</file>

<file path=ppt/slides/_rels/slide1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png"/><Relationship Id="rId1" Type="http://schemas.openxmlformats.org/officeDocument/2006/relationships/slideLayout" Target="../slideLayouts/slideLayout5.xml"/><Relationship Id="rId6" Type="http://schemas.openxmlformats.org/officeDocument/2006/relationships/image" Target="../media/image91.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jpg"/></Relationships>
</file>

<file path=ppt/slides/_rels/slide1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4.png"/><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01.png"/><Relationship Id="rId5" Type="http://schemas.openxmlformats.org/officeDocument/2006/relationships/image" Target="../media/image6.png"/><Relationship Id="rId10" Type="http://schemas.openxmlformats.org/officeDocument/2006/relationships/image" Target="../media/image100.png"/><Relationship Id="rId4" Type="http://schemas.openxmlformats.org/officeDocument/2006/relationships/image" Target="../media/image5.png"/><Relationship Id="rId9" Type="http://schemas.openxmlformats.org/officeDocument/2006/relationships/image" Target="../media/image99.png"/></Relationships>
</file>

<file path=ppt/slides/_rels/slide13.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Layout" Target="../slideLayouts/slideLayout5.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5" Type="http://schemas.openxmlformats.org/officeDocument/2006/relationships/image" Target="../media/image11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 Id="rId14" Type="http://schemas.openxmlformats.org/officeDocument/2006/relationships/image" Target="../media/image115.png"/></Relationships>
</file>

<file path=ppt/slides/_rels/slide14.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Layout" Target="../slideLayouts/slideLayout5.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5" Type="http://schemas.openxmlformats.org/officeDocument/2006/relationships/image" Target="../media/image11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 Id="rId14" Type="http://schemas.openxmlformats.org/officeDocument/2006/relationships/image" Target="../media/image115.png"/></Relationships>
</file>

<file path=ppt/slides/_rels/slide15.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6.jpg"/><Relationship Id="rId3" Type="http://schemas.openxmlformats.org/officeDocument/2006/relationships/image" Target="../media/image117.png"/><Relationship Id="rId7" Type="http://schemas.openxmlformats.org/officeDocument/2006/relationships/image" Target="../media/image121.png"/><Relationship Id="rId12" Type="http://schemas.openxmlformats.org/officeDocument/2006/relationships/image" Target="../media/image125.png"/><Relationship Id="rId2" Type="http://schemas.openxmlformats.org/officeDocument/2006/relationships/image" Target="../media/image1.png"/><Relationship Id="rId16" Type="http://schemas.openxmlformats.org/officeDocument/2006/relationships/image" Target="../media/image129.png"/><Relationship Id="rId1" Type="http://schemas.openxmlformats.org/officeDocument/2006/relationships/slideLayout" Target="../slideLayouts/slideLayout4.xml"/><Relationship Id="rId6" Type="http://schemas.openxmlformats.org/officeDocument/2006/relationships/image" Target="../media/image120.png"/><Relationship Id="rId11" Type="http://schemas.openxmlformats.org/officeDocument/2006/relationships/image" Target="../media/image124.png"/><Relationship Id="rId5" Type="http://schemas.openxmlformats.org/officeDocument/2006/relationships/image" Target="../media/image119.png"/><Relationship Id="rId15" Type="http://schemas.openxmlformats.org/officeDocument/2006/relationships/image" Target="../media/image128.png"/><Relationship Id="rId10" Type="http://schemas.openxmlformats.org/officeDocument/2006/relationships/image" Target="../media/image123.png"/><Relationship Id="rId4" Type="http://schemas.openxmlformats.org/officeDocument/2006/relationships/image" Target="../media/image118.png"/><Relationship Id="rId9" Type="http://schemas.openxmlformats.org/officeDocument/2006/relationships/image" Target="../media/image61.png"/><Relationship Id="rId14" Type="http://schemas.openxmlformats.org/officeDocument/2006/relationships/image" Target="../media/image127.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6.png"/><Relationship Id="rId7" Type="http://schemas.openxmlformats.org/officeDocument/2006/relationships/image" Target="../media/image132.png"/><Relationship Id="rId2" Type="http://schemas.openxmlformats.org/officeDocument/2006/relationships/image" Target="../media/image130.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131.pn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3.png"/><Relationship Id="rId18" Type="http://schemas.openxmlformats.org/officeDocument/2006/relationships/image" Target="../media/image128.png"/><Relationship Id="rId3" Type="http://schemas.openxmlformats.org/officeDocument/2006/relationships/image" Target="../media/image134.png"/><Relationship Id="rId7" Type="http://schemas.openxmlformats.org/officeDocument/2006/relationships/image" Target="../media/image118.png"/><Relationship Id="rId12" Type="http://schemas.openxmlformats.org/officeDocument/2006/relationships/image" Target="../media/image61.png"/><Relationship Id="rId17" Type="http://schemas.openxmlformats.org/officeDocument/2006/relationships/image" Target="../media/image127.png"/><Relationship Id="rId2" Type="http://schemas.openxmlformats.org/officeDocument/2006/relationships/image" Target="../media/image133.png"/><Relationship Id="rId16" Type="http://schemas.openxmlformats.org/officeDocument/2006/relationships/image" Target="../media/image125.png"/><Relationship Id="rId1" Type="http://schemas.openxmlformats.org/officeDocument/2006/relationships/slideLayout" Target="../slideLayouts/slideLayout3.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136.png"/><Relationship Id="rId15" Type="http://schemas.openxmlformats.org/officeDocument/2006/relationships/image" Target="../media/image124.png"/><Relationship Id="rId10" Type="http://schemas.openxmlformats.org/officeDocument/2006/relationships/image" Target="../media/image121.png"/><Relationship Id="rId19" Type="http://schemas.openxmlformats.org/officeDocument/2006/relationships/image" Target="../media/image129.png"/><Relationship Id="rId4" Type="http://schemas.openxmlformats.org/officeDocument/2006/relationships/image" Target="../media/image135.png"/><Relationship Id="rId9" Type="http://schemas.openxmlformats.org/officeDocument/2006/relationships/image" Target="../media/image120.png"/><Relationship Id="rId14" Type="http://schemas.openxmlformats.org/officeDocument/2006/relationships/image" Target="../media/image137.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7.png"/><Relationship Id="rId7" Type="http://schemas.openxmlformats.org/officeDocument/2006/relationships/image" Target="../media/image5.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99.png"/><Relationship Id="rId10" Type="http://schemas.openxmlformats.org/officeDocument/2006/relationships/image" Target="../media/image101.png"/><Relationship Id="rId4" Type="http://schemas.openxmlformats.org/officeDocument/2006/relationships/image" Target="../media/image98.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148.png"/><Relationship Id="rId3" Type="http://schemas.openxmlformats.org/officeDocument/2006/relationships/image" Target="../media/image139.png"/><Relationship Id="rId7" Type="http://schemas.openxmlformats.org/officeDocument/2006/relationships/image" Target="../media/image143.png"/><Relationship Id="rId12" Type="http://schemas.openxmlformats.org/officeDocument/2006/relationships/image" Target="../media/image147.png"/><Relationship Id="rId2" Type="http://schemas.openxmlformats.org/officeDocument/2006/relationships/image" Target="../media/image138.png"/><Relationship Id="rId1" Type="http://schemas.openxmlformats.org/officeDocument/2006/relationships/slideLayout" Target="../slideLayouts/slideLayout2.xml"/><Relationship Id="rId6" Type="http://schemas.openxmlformats.org/officeDocument/2006/relationships/image" Target="../media/image142.png"/><Relationship Id="rId11" Type="http://schemas.openxmlformats.org/officeDocument/2006/relationships/image" Target="../media/image146.png"/><Relationship Id="rId5" Type="http://schemas.openxmlformats.org/officeDocument/2006/relationships/image" Target="../media/image141.png"/><Relationship Id="rId10" Type="http://schemas.openxmlformats.org/officeDocument/2006/relationships/image" Target="../media/image36.png"/><Relationship Id="rId4" Type="http://schemas.openxmlformats.org/officeDocument/2006/relationships/image" Target="../media/image140.png"/><Relationship Id="rId9" Type="http://schemas.openxmlformats.org/officeDocument/2006/relationships/image" Target="../media/image145.png"/><Relationship Id="rId14" Type="http://schemas.openxmlformats.org/officeDocument/2006/relationships/image" Target="../media/image149.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0.png"/><Relationship Id="rId18" Type="http://schemas.openxmlformats.org/officeDocument/2006/relationships/image" Target="../media/image28.png"/><Relationship Id="rId3" Type="http://schemas.openxmlformats.org/officeDocument/2006/relationships/image" Target="../media/image14.png"/><Relationship Id="rId21" Type="http://schemas.openxmlformats.org/officeDocument/2006/relationships/image" Target="../media/image31.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7.png"/><Relationship Id="rId2" Type="http://schemas.openxmlformats.org/officeDocument/2006/relationships/image" Target="../media/image13.png"/><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4.png"/><Relationship Id="rId5" Type="http://schemas.openxmlformats.org/officeDocument/2006/relationships/image" Target="../media/image16.png"/><Relationship Id="rId15" Type="http://schemas.openxmlformats.org/officeDocument/2006/relationships/image" Target="../media/image25.png"/><Relationship Id="rId23" Type="http://schemas.openxmlformats.org/officeDocument/2006/relationships/image" Target="../media/image33.png"/><Relationship Id="rId10" Type="http://schemas.openxmlformats.org/officeDocument/2006/relationships/image" Target="../media/image21.png"/><Relationship Id="rId19" Type="http://schemas.openxmlformats.org/officeDocument/2006/relationships/image" Target="../media/image29.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4.png"/><Relationship Id="rId22" Type="http://schemas.openxmlformats.org/officeDocument/2006/relationships/image" Target="../media/image32.png"/></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10.png"/><Relationship Id="rId18" Type="http://schemas.openxmlformats.org/officeDocument/2006/relationships/image" Target="../media/image103.png"/><Relationship Id="rId3" Type="http://schemas.openxmlformats.org/officeDocument/2006/relationships/image" Target="../media/image151.png"/><Relationship Id="rId7" Type="http://schemas.openxmlformats.org/officeDocument/2006/relationships/image" Target="../media/image52.png"/><Relationship Id="rId12" Type="http://schemas.openxmlformats.org/officeDocument/2006/relationships/image" Target="../media/image56.png"/><Relationship Id="rId17" Type="http://schemas.openxmlformats.org/officeDocument/2006/relationships/image" Target="../media/image154.png"/><Relationship Id="rId2" Type="http://schemas.openxmlformats.org/officeDocument/2006/relationships/image" Target="../media/image150.png"/><Relationship Id="rId16" Type="http://schemas.openxmlformats.org/officeDocument/2006/relationships/image" Target="../media/image153.png"/><Relationship Id="rId20" Type="http://schemas.openxmlformats.org/officeDocument/2006/relationships/image" Target="../media/image156.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4.png"/><Relationship Id="rId5" Type="http://schemas.openxmlformats.org/officeDocument/2006/relationships/image" Target="../media/image46.png"/><Relationship Id="rId15" Type="http://schemas.openxmlformats.org/officeDocument/2006/relationships/image" Target="../media/image152.png"/><Relationship Id="rId10" Type="http://schemas.openxmlformats.org/officeDocument/2006/relationships/image" Target="../media/image55.png"/><Relationship Id="rId19" Type="http://schemas.openxmlformats.org/officeDocument/2006/relationships/image" Target="../media/image155.png"/><Relationship Id="rId4" Type="http://schemas.openxmlformats.org/officeDocument/2006/relationships/image" Target="../media/image45.png"/><Relationship Id="rId9" Type="http://schemas.openxmlformats.org/officeDocument/2006/relationships/image" Target="../media/image53.png"/><Relationship Id="rId14" Type="http://schemas.openxmlformats.org/officeDocument/2006/relationships/image" Target="../media/image57.png"/></Relationships>
</file>

<file path=ppt/slides/_rels/slide21.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3.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2.png"/><Relationship Id="rId17" Type="http://schemas.openxmlformats.org/officeDocument/2006/relationships/image" Target="../media/image157.png"/><Relationship Id="rId2" Type="http://schemas.openxmlformats.org/officeDocument/2006/relationships/image" Target="../media/image73.png"/><Relationship Id="rId16"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10.png"/><Relationship Id="rId5" Type="http://schemas.openxmlformats.org/officeDocument/2006/relationships/image" Target="../media/image76.png"/><Relationship Id="rId15" Type="http://schemas.openxmlformats.org/officeDocument/2006/relationships/image" Target="../media/image85.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4.png"/></Relationships>
</file>

<file path=ppt/slides/_rels/slide22.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8.png"/><Relationship Id="rId7" Type="http://schemas.openxmlformats.org/officeDocument/2006/relationships/image" Target="../media/image95.pn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4.jpg"/><Relationship Id="rId5" Type="http://schemas.openxmlformats.org/officeDocument/2006/relationships/image" Target="../media/image90.png"/><Relationship Id="rId10" Type="http://schemas.openxmlformats.org/officeDocument/2006/relationships/image" Target="../media/image93.png"/><Relationship Id="rId4" Type="http://schemas.openxmlformats.org/officeDocument/2006/relationships/image" Target="../media/image89.png"/><Relationship Id="rId9" Type="http://schemas.openxmlformats.org/officeDocument/2006/relationships/image" Target="../media/image92.png"/></Relationships>
</file>

<file path=ppt/slides/_rels/slide23.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4.png"/><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01.png"/><Relationship Id="rId5" Type="http://schemas.openxmlformats.org/officeDocument/2006/relationships/image" Target="../media/image6.png"/><Relationship Id="rId10" Type="http://schemas.openxmlformats.org/officeDocument/2006/relationships/image" Target="../media/image158.png"/><Relationship Id="rId4" Type="http://schemas.openxmlformats.org/officeDocument/2006/relationships/image" Target="../media/image5.png"/><Relationship Id="rId9" Type="http://schemas.openxmlformats.org/officeDocument/2006/relationships/image" Target="../media/image99.png"/></Relationships>
</file>

<file path=ppt/slides/_rels/slide24.xml.rels><?xml version="1.0" encoding="UTF-8" standalone="yes"?>
<Relationships xmlns="http://schemas.openxmlformats.org/package/2006/relationships"><Relationship Id="rId8" Type="http://schemas.openxmlformats.org/officeDocument/2006/relationships/image" Target="../media/image165.png"/><Relationship Id="rId13" Type="http://schemas.openxmlformats.org/officeDocument/2006/relationships/image" Target="../media/image121.png"/><Relationship Id="rId18" Type="http://schemas.openxmlformats.org/officeDocument/2006/relationships/image" Target="../media/image166.png"/><Relationship Id="rId3" Type="http://schemas.openxmlformats.org/officeDocument/2006/relationships/image" Target="../media/image160.png"/><Relationship Id="rId21" Type="http://schemas.openxmlformats.org/officeDocument/2006/relationships/image" Target="../media/image128.png"/><Relationship Id="rId7" Type="http://schemas.openxmlformats.org/officeDocument/2006/relationships/image" Target="../media/image164.png"/><Relationship Id="rId12" Type="http://schemas.openxmlformats.org/officeDocument/2006/relationships/image" Target="../media/image120.png"/><Relationship Id="rId17" Type="http://schemas.openxmlformats.org/officeDocument/2006/relationships/image" Target="../media/image124.png"/><Relationship Id="rId2" Type="http://schemas.openxmlformats.org/officeDocument/2006/relationships/image" Target="../media/image159.png"/><Relationship Id="rId16" Type="http://schemas.openxmlformats.org/officeDocument/2006/relationships/image" Target="../media/image123.png"/><Relationship Id="rId20" Type="http://schemas.openxmlformats.org/officeDocument/2006/relationships/image" Target="../media/image127.png"/><Relationship Id="rId1" Type="http://schemas.openxmlformats.org/officeDocument/2006/relationships/slideLayout" Target="../slideLayouts/slideLayout3.xml"/><Relationship Id="rId6" Type="http://schemas.openxmlformats.org/officeDocument/2006/relationships/image" Target="../media/image163.png"/><Relationship Id="rId11" Type="http://schemas.openxmlformats.org/officeDocument/2006/relationships/image" Target="../media/image119.png"/><Relationship Id="rId5" Type="http://schemas.openxmlformats.org/officeDocument/2006/relationships/image" Target="../media/image162.png"/><Relationship Id="rId15" Type="http://schemas.openxmlformats.org/officeDocument/2006/relationships/image" Target="../media/image61.png"/><Relationship Id="rId10" Type="http://schemas.openxmlformats.org/officeDocument/2006/relationships/image" Target="../media/image118.png"/><Relationship Id="rId19" Type="http://schemas.openxmlformats.org/officeDocument/2006/relationships/image" Target="../media/image125.png"/><Relationship Id="rId4" Type="http://schemas.openxmlformats.org/officeDocument/2006/relationships/image" Target="../media/image161.png"/><Relationship Id="rId9" Type="http://schemas.openxmlformats.org/officeDocument/2006/relationships/image" Target="../media/image117.png"/><Relationship Id="rId14" Type="http://schemas.openxmlformats.org/officeDocument/2006/relationships/image" Target="../media/image122.png"/><Relationship Id="rId22" Type="http://schemas.openxmlformats.org/officeDocument/2006/relationships/image" Target="../media/image129.png"/></Relationships>
</file>

<file path=ppt/slides/_rels/slide25.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6.png"/><Relationship Id="rId3" Type="http://schemas.openxmlformats.org/officeDocument/2006/relationships/image" Target="../media/image167.png"/><Relationship Id="rId7" Type="http://schemas.openxmlformats.org/officeDocument/2006/relationships/image" Target="../media/image171.png"/><Relationship Id="rId12" Type="http://schemas.openxmlformats.org/officeDocument/2006/relationships/image" Target="../media/image103.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8.jpg"/><Relationship Id="rId10" Type="http://schemas.openxmlformats.org/officeDocument/2006/relationships/image" Target="../media/image174.png"/><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7.png"/></Relationships>
</file>

<file path=ppt/slides/_rels/slide26.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6.png"/><Relationship Id="rId3" Type="http://schemas.openxmlformats.org/officeDocument/2006/relationships/image" Target="../media/image167.png"/><Relationship Id="rId7" Type="http://schemas.openxmlformats.org/officeDocument/2006/relationships/image" Target="../media/image171.png"/><Relationship Id="rId12" Type="http://schemas.openxmlformats.org/officeDocument/2006/relationships/image" Target="../media/image103.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9.jpg"/><Relationship Id="rId10" Type="http://schemas.openxmlformats.org/officeDocument/2006/relationships/image" Target="../media/image174.png"/><Relationship Id="rId4" Type="http://schemas.openxmlformats.org/officeDocument/2006/relationships/image" Target="../media/image168.png"/><Relationship Id="rId9" Type="http://schemas.openxmlformats.org/officeDocument/2006/relationships/image" Target="../media/image173.png"/><Relationship Id="rId14" Type="http://schemas.openxmlformats.org/officeDocument/2006/relationships/image" Target="../media/image177.png"/></Relationships>
</file>

<file path=ppt/slides/_rels/slide27.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0.png"/><Relationship Id="rId18"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11.png"/><Relationship Id="rId12" Type="http://schemas.openxmlformats.org/officeDocument/2006/relationships/image" Target="../media/image109.png"/><Relationship Id="rId17" Type="http://schemas.openxmlformats.org/officeDocument/2006/relationships/image" Target="../media/image182.png"/><Relationship Id="rId2" Type="http://schemas.openxmlformats.org/officeDocument/2006/relationships/image" Target="../media/image103.png"/><Relationship Id="rId16" Type="http://schemas.openxmlformats.org/officeDocument/2006/relationships/image" Target="../media/image113.png"/><Relationship Id="rId20" Type="http://schemas.openxmlformats.org/officeDocument/2006/relationships/image" Target="../media/image116.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08.png"/><Relationship Id="rId5" Type="http://schemas.openxmlformats.org/officeDocument/2006/relationships/image" Target="../media/image8.png"/><Relationship Id="rId15" Type="http://schemas.openxmlformats.org/officeDocument/2006/relationships/image" Target="../media/image112.png"/><Relationship Id="rId10" Type="http://schemas.openxmlformats.org/officeDocument/2006/relationships/image" Target="../media/image180.png"/><Relationship Id="rId19" Type="http://schemas.openxmlformats.org/officeDocument/2006/relationships/image" Target="../media/image115.png"/><Relationship Id="rId4" Type="http://schemas.openxmlformats.org/officeDocument/2006/relationships/image" Target="../media/image105.png"/><Relationship Id="rId9" Type="http://schemas.openxmlformats.org/officeDocument/2006/relationships/image" Target="../media/image107.png"/><Relationship Id="rId14" Type="http://schemas.openxmlformats.org/officeDocument/2006/relationships/image" Target="../media/image181.png"/></Relationships>
</file>

<file path=ppt/slides/_rels/slide2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3.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2.png"/><Relationship Id="rId2" Type="http://schemas.openxmlformats.org/officeDocument/2006/relationships/image" Target="../media/image183.png"/><Relationship Id="rId16"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10.png"/><Relationship Id="rId5" Type="http://schemas.openxmlformats.org/officeDocument/2006/relationships/image" Target="../media/image76.png"/><Relationship Id="rId15" Type="http://schemas.openxmlformats.org/officeDocument/2006/relationships/image" Target="../media/image85.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4.png"/></Relationships>
</file>

<file path=ppt/slides/_rels/slide29.xml.rels><?xml version="1.0" encoding="UTF-8" standalone="yes"?>
<Relationships xmlns="http://schemas.openxmlformats.org/package/2006/relationships"><Relationship Id="rId2" Type="http://schemas.openxmlformats.org/officeDocument/2006/relationships/image" Target="../media/image184.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5.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86.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87.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88.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8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8.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7.png"/><Relationship Id="rId2" Type="http://schemas.openxmlformats.org/officeDocument/2006/relationships/image" Target="../media/image43.png"/><Relationship Id="rId16"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8.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5" Type="http://schemas.openxmlformats.org/officeDocument/2006/relationships/image" Target="../media/image7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s>
</file>

<file path=ppt/slides/_rels/slide9.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3.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2.png"/><Relationship Id="rId2" Type="http://schemas.openxmlformats.org/officeDocument/2006/relationships/image" Target="../media/image73.png"/><Relationship Id="rId16"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10.png"/><Relationship Id="rId5" Type="http://schemas.openxmlformats.org/officeDocument/2006/relationships/image" Target="../media/image76.png"/><Relationship Id="rId15" Type="http://schemas.openxmlformats.org/officeDocument/2006/relationships/image" Target="../media/image85.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1065143" y="1223085"/>
            <a:ext cx="909955" cy="852169"/>
          </a:xfrm>
          <a:custGeom>
            <a:avLst/>
            <a:gdLst/>
            <a:ahLst/>
            <a:cxnLst/>
            <a:rect l="l" t="t" r="r" b="b"/>
            <a:pathLst>
              <a:path w="909955" h="852169">
                <a:moveTo>
                  <a:pt x="291833" y="220567"/>
                </a:moveTo>
                <a:lnTo>
                  <a:pt x="288411" y="174679"/>
                </a:lnTo>
                <a:lnTo>
                  <a:pt x="292382" y="131797"/>
                </a:lnTo>
                <a:lnTo>
                  <a:pt x="304526" y="92889"/>
                </a:lnTo>
                <a:lnTo>
                  <a:pt x="325628" y="58923"/>
                </a:lnTo>
                <a:lnTo>
                  <a:pt x="356468" y="30866"/>
                </a:lnTo>
                <a:lnTo>
                  <a:pt x="397829" y="9685"/>
                </a:lnTo>
                <a:lnTo>
                  <a:pt x="440346" y="0"/>
                </a:lnTo>
                <a:lnTo>
                  <a:pt x="482234" y="1504"/>
                </a:lnTo>
                <a:lnTo>
                  <a:pt x="521755" y="13345"/>
                </a:lnTo>
                <a:lnTo>
                  <a:pt x="557168" y="34668"/>
                </a:lnTo>
                <a:lnTo>
                  <a:pt x="586733" y="64618"/>
                </a:lnTo>
                <a:lnTo>
                  <a:pt x="608711" y="102340"/>
                </a:lnTo>
                <a:lnTo>
                  <a:pt x="609453" y="105305"/>
                </a:lnTo>
                <a:lnTo>
                  <a:pt x="610565" y="108640"/>
                </a:lnTo>
                <a:lnTo>
                  <a:pt x="291833" y="220567"/>
                </a:lnTo>
                <a:close/>
              </a:path>
              <a:path w="909955" h="852169">
                <a:moveTo>
                  <a:pt x="832194" y="491119"/>
                </a:moveTo>
                <a:lnTo>
                  <a:pt x="626130" y="222420"/>
                </a:lnTo>
                <a:lnTo>
                  <a:pt x="673981" y="203843"/>
                </a:lnTo>
                <a:lnTo>
                  <a:pt x="721796" y="191937"/>
                </a:lnTo>
                <a:lnTo>
                  <a:pt x="770237" y="191566"/>
                </a:lnTo>
                <a:lnTo>
                  <a:pt x="819964" y="207596"/>
                </a:lnTo>
                <a:lnTo>
                  <a:pt x="855876" y="232041"/>
                </a:lnTo>
                <a:lnTo>
                  <a:pt x="882876" y="262991"/>
                </a:lnTo>
                <a:lnTo>
                  <a:pt x="900773" y="298581"/>
                </a:lnTo>
                <a:lnTo>
                  <a:pt x="909376" y="336941"/>
                </a:lnTo>
                <a:lnTo>
                  <a:pt x="908600" y="371438"/>
                </a:lnTo>
                <a:lnTo>
                  <a:pt x="908493" y="376205"/>
                </a:lnTo>
                <a:lnTo>
                  <a:pt x="898012" y="414218"/>
                </a:lnTo>
                <a:lnTo>
                  <a:pt x="897933" y="414505"/>
                </a:lnTo>
                <a:lnTo>
                  <a:pt x="877505" y="449973"/>
                </a:lnTo>
                <a:lnTo>
                  <a:pt x="847019" y="480741"/>
                </a:lnTo>
                <a:lnTo>
                  <a:pt x="842572" y="484077"/>
                </a:lnTo>
                <a:lnTo>
                  <a:pt x="837754" y="487042"/>
                </a:lnTo>
                <a:lnTo>
                  <a:pt x="832194" y="491119"/>
                </a:lnTo>
                <a:close/>
              </a:path>
              <a:path w="909955" h="852169">
                <a:moveTo>
                  <a:pt x="176570" y="542264"/>
                </a:moveTo>
                <a:lnTo>
                  <a:pt x="126438" y="528916"/>
                </a:lnTo>
                <a:lnTo>
                  <a:pt x="80997" y="509140"/>
                </a:lnTo>
                <a:lnTo>
                  <a:pt x="42574" y="479149"/>
                </a:lnTo>
                <a:lnTo>
                  <a:pt x="13498" y="435155"/>
                </a:lnTo>
                <a:lnTo>
                  <a:pt x="1074" y="394011"/>
                </a:lnTo>
                <a:lnTo>
                  <a:pt x="0" y="352901"/>
                </a:lnTo>
                <a:lnTo>
                  <a:pt x="9114" y="313564"/>
                </a:lnTo>
                <a:lnTo>
                  <a:pt x="27257" y="277735"/>
                </a:lnTo>
                <a:lnTo>
                  <a:pt x="53271" y="247153"/>
                </a:lnTo>
                <a:lnTo>
                  <a:pt x="85995" y="223555"/>
                </a:lnTo>
                <a:lnTo>
                  <a:pt x="124269" y="208679"/>
                </a:lnTo>
                <a:lnTo>
                  <a:pt x="166934" y="204260"/>
                </a:lnTo>
                <a:lnTo>
                  <a:pt x="169899" y="204260"/>
                </a:lnTo>
                <a:lnTo>
                  <a:pt x="172493" y="205001"/>
                </a:lnTo>
                <a:lnTo>
                  <a:pt x="176570" y="205372"/>
                </a:lnTo>
                <a:lnTo>
                  <a:pt x="176570" y="542264"/>
                </a:lnTo>
                <a:close/>
              </a:path>
              <a:path w="909955" h="852169">
                <a:moveTo>
                  <a:pt x="580483" y="294181"/>
                </a:moveTo>
                <a:lnTo>
                  <a:pt x="388315" y="294181"/>
                </a:lnTo>
                <a:lnTo>
                  <a:pt x="433038" y="286908"/>
                </a:lnTo>
                <a:lnTo>
                  <a:pt x="475266" y="273826"/>
                </a:lnTo>
                <a:lnTo>
                  <a:pt x="600558" y="230203"/>
                </a:lnTo>
                <a:lnTo>
                  <a:pt x="603523" y="229091"/>
                </a:lnTo>
                <a:lnTo>
                  <a:pt x="606488" y="228350"/>
                </a:lnTo>
                <a:lnTo>
                  <a:pt x="610194" y="228350"/>
                </a:lnTo>
                <a:lnTo>
                  <a:pt x="593881" y="244744"/>
                </a:lnTo>
                <a:lnTo>
                  <a:pt x="592654" y="247153"/>
                </a:lnTo>
                <a:lnTo>
                  <a:pt x="584390" y="263698"/>
                </a:lnTo>
                <a:lnTo>
                  <a:pt x="580434" y="284482"/>
                </a:lnTo>
                <a:lnTo>
                  <a:pt x="580483" y="294181"/>
                </a:lnTo>
                <a:close/>
              </a:path>
              <a:path w="909955" h="852169">
                <a:moveTo>
                  <a:pt x="453422" y="740174"/>
                </a:moveTo>
                <a:lnTo>
                  <a:pt x="454327" y="698178"/>
                </a:lnTo>
                <a:lnTo>
                  <a:pt x="454453" y="692341"/>
                </a:lnTo>
                <a:lnTo>
                  <a:pt x="439431" y="652986"/>
                </a:lnTo>
                <a:lnTo>
                  <a:pt x="408705" y="622387"/>
                </a:lnTo>
                <a:lnTo>
                  <a:pt x="362621" y="600822"/>
                </a:lnTo>
                <a:lnTo>
                  <a:pt x="319137" y="587149"/>
                </a:lnTo>
                <a:lnTo>
                  <a:pt x="184724" y="546341"/>
                </a:lnTo>
                <a:lnTo>
                  <a:pt x="194812" y="544997"/>
                </a:lnTo>
                <a:lnTo>
                  <a:pt x="237537" y="531227"/>
                </a:lnTo>
                <a:lnTo>
                  <a:pt x="264129" y="503824"/>
                </a:lnTo>
                <a:lnTo>
                  <a:pt x="283447" y="451277"/>
                </a:lnTo>
                <a:lnTo>
                  <a:pt x="289245" y="376205"/>
                </a:lnTo>
                <a:lnTo>
                  <a:pt x="289179" y="299321"/>
                </a:lnTo>
                <a:lnTo>
                  <a:pt x="289097" y="287557"/>
                </a:lnTo>
                <a:lnTo>
                  <a:pt x="288993" y="266895"/>
                </a:lnTo>
                <a:lnTo>
                  <a:pt x="288868" y="235763"/>
                </a:lnTo>
                <a:lnTo>
                  <a:pt x="289240" y="232041"/>
                </a:lnTo>
                <a:lnTo>
                  <a:pt x="317909" y="266895"/>
                </a:lnTo>
                <a:lnTo>
                  <a:pt x="350437" y="287557"/>
                </a:lnTo>
                <a:lnTo>
                  <a:pt x="388315" y="294181"/>
                </a:lnTo>
                <a:lnTo>
                  <a:pt x="580483" y="294181"/>
                </a:lnTo>
                <a:lnTo>
                  <a:pt x="580544" y="306551"/>
                </a:lnTo>
                <a:lnTo>
                  <a:pt x="591014" y="351674"/>
                </a:lnTo>
                <a:lnTo>
                  <a:pt x="614271" y="391793"/>
                </a:lnTo>
                <a:lnTo>
                  <a:pt x="701134" y="503824"/>
                </a:lnTo>
                <a:lnTo>
                  <a:pt x="724494" y="534435"/>
                </a:lnTo>
                <a:lnTo>
                  <a:pt x="658699" y="534435"/>
                </a:lnTo>
                <a:lnTo>
                  <a:pt x="619210" y="549184"/>
                </a:lnTo>
                <a:lnTo>
                  <a:pt x="582398" y="580438"/>
                </a:lnTo>
                <a:lnTo>
                  <a:pt x="562471" y="603879"/>
                </a:lnTo>
                <a:lnTo>
                  <a:pt x="543066" y="627877"/>
                </a:lnTo>
                <a:lnTo>
                  <a:pt x="504568" y="676428"/>
                </a:lnTo>
                <a:lnTo>
                  <a:pt x="492146" y="691757"/>
                </a:lnTo>
                <a:lnTo>
                  <a:pt x="453422" y="740174"/>
                </a:lnTo>
                <a:close/>
              </a:path>
              <a:path w="909955" h="852169">
                <a:moveTo>
                  <a:pt x="736945" y="554865"/>
                </a:moveTo>
                <a:lnTo>
                  <a:pt x="698673" y="536294"/>
                </a:lnTo>
                <a:lnTo>
                  <a:pt x="658699" y="534435"/>
                </a:lnTo>
                <a:lnTo>
                  <a:pt x="724494" y="534435"/>
                </a:lnTo>
                <a:lnTo>
                  <a:pt x="729904" y="541523"/>
                </a:lnTo>
                <a:lnTo>
                  <a:pt x="732869" y="545600"/>
                </a:lnTo>
                <a:lnTo>
                  <a:pt x="734722" y="550418"/>
                </a:lnTo>
                <a:lnTo>
                  <a:pt x="736945" y="554865"/>
                </a:lnTo>
                <a:close/>
              </a:path>
              <a:path w="909955" h="852169">
                <a:moveTo>
                  <a:pt x="737316" y="555606"/>
                </a:moveTo>
                <a:lnTo>
                  <a:pt x="736945" y="555236"/>
                </a:lnTo>
                <a:lnTo>
                  <a:pt x="736945" y="554865"/>
                </a:lnTo>
                <a:lnTo>
                  <a:pt x="736575" y="554124"/>
                </a:lnTo>
                <a:lnTo>
                  <a:pt x="737687" y="555236"/>
                </a:lnTo>
                <a:lnTo>
                  <a:pt x="738057" y="555236"/>
                </a:lnTo>
                <a:lnTo>
                  <a:pt x="737316" y="555606"/>
                </a:lnTo>
                <a:close/>
              </a:path>
              <a:path w="909955" h="852169">
                <a:moveTo>
                  <a:pt x="738057" y="555977"/>
                </a:moveTo>
                <a:lnTo>
                  <a:pt x="737687" y="555977"/>
                </a:lnTo>
                <a:lnTo>
                  <a:pt x="738057" y="555236"/>
                </a:lnTo>
                <a:lnTo>
                  <a:pt x="738428" y="555606"/>
                </a:lnTo>
                <a:lnTo>
                  <a:pt x="738057" y="555606"/>
                </a:lnTo>
                <a:lnTo>
                  <a:pt x="738057" y="555977"/>
                </a:lnTo>
                <a:close/>
              </a:path>
              <a:path w="909955" h="852169">
                <a:moveTo>
                  <a:pt x="615937" y="851111"/>
                </a:moveTo>
                <a:lnTo>
                  <a:pt x="568685" y="838018"/>
                </a:lnTo>
                <a:lnTo>
                  <a:pt x="560213" y="833860"/>
                </a:lnTo>
                <a:lnTo>
                  <a:pt x="551775" y="829215"/>
                </a:lnTo>
                <a:lnTo>
                  <a:pt x="533476" y="818746"/>
                </a:lnTo>
                <a:lnTo>
                  <a:pt x="732869" y="567096"/>
                </a:lnTo>
                <a:lnTo>
                  <a:pt x="735092" y="564131"/>
                </a:lnTo>
                <a:lnTo>
                  <a:pt x="736575" y="559683"/>
                </a:lnTo>
                <a:lnTo>
                  <a:pt x="738057" y="555977"/>
                </a:lnTo>
                <a:lnTo>
                  <a:pt x="770577" y="593599"/>
                </a:lnTo>
                <a:lnTo>
                  <a:pt x="791853" y="635295"/>
                </a:lnTo>
                <a:lnTo>
                  <a:pt x="800873" y="679713"/>
                </a:lnTo>
                <a:lnTo>
                  <a:pt x="796621" y="725501"/>
                </a:lnTo>
                <a:lnTo>
                  <a:pt x="778084" y="771306"/>
                </a:lnTo>
                <a:lnTo>
                  <a:pt x="747732" y="809270"/>
                </a:lnTo>
                <a:lnTo>
                  <a:pt x="708538" y="835830"/>
                </a:lnTo>
                <a:lnTo>
                  <a:pt x="663581" y="850079"/>
                </a:lnTo>
                <a:lnTo>
                  <a:pt x="615937" y="851111"/>
                </a:lnTo>
                <a:close/>
              </a:path>
              <a:path w="909955" h="852169">
                <a:moveTo>
                  <a:pt x="297763" y="851731"/>
                </a:moveTo>
                <a:lnTo>
                  <a:pt x="252187" y="849208"/>
                </a:lnTo>
                <a:lnTo>
                  <a:pt x="210625" y="834950"/>
                </a:lnTo>
                <a:lnTo>
                  <a:pt x="174774" y="810838"/>
                </a:lnTo>
                <a:lnTo>
                  <a:pt x="146334" y="778752"/>
                </a:lnTo>
                <a:lnTo>
                  <a:pt x="127002" y="740572"/>
                </a:lnTo>
                <a:lnTo>
                  <a:pt x="118478" y="698178"/>
                </a:lnTo>
                <a:lnTo>
                  <a:pt x="122460" y="653450"/>
                </a:lnTo>
                <a:lnTo>
                  <a:pt x="123201" y="650485"/>
                </a:lnTo>
                <a:lnTo>
                  <a:pt x="124313" y="648261"/>
                </a:lnTo>
                <a:lnTo>
                  <a:pt x="126537" y="643072"/>
                </a:lnTo>
                <a:lnTo>
                  <a:pt x="450457" y="742398"/>
                </a:lnTo>
                <a:lnTo>
                  <a:pt x="420709" y="782205"/>
                </a:lnTo>
                <a:lnTo>
                  <a:pt x="387035" y="815688"/>
                </a:lnTo>
                <a:lnTo>
                  <a:pt x="346898" y="839859"/>
                </a:lnTo>
                <a:lnTo>
                  <a:pt x="297763" y="851731"/>
                </a:lnTo>
                <a:close/>
              </a:path>
            </a:pathLst>
          </a:custGeom>
          <a:solidFill>
            <a:srgbClr val="610875"/>
          </a:solidFill>
        </p:spPr>
        <p:txBody>
          <a:bodyPr wrap="square" lIns="0" tIns="0" rIns="0" bIns="0" rtlCol="0"/>
          <a:lstStyle/>
          <a:p>
            <a:endParaRPr/>
          </a:p>
        </p:txBody>
      </p:sp>
      <p:sp>
        <p:nvSpPr>
          <p:cNvPr id="2" name="object 2"/>
          <p:cNvSpPr txBox="1"/>
          <p:nvPr/>
        </p:nvSpPr>
        <p:spPr>
          <a:xfrm>
            <a:off x="1011077" y="3468294"/>
            <a:ext cx="8778240" cy="4522470"/>
          </a:xfrm>
          <a:prstGeom prst="rect">
            <a:avLst/>
          </a:prstGeom>
        </p:spPr>
        <p:txBody>
          <a:bodyPr vert="horz" wrap="square" lIns="0" tIns="12700" rIns="0" bIns="0" rtlCol="0">
            <a:spAutoFit/>
          </a:bodyPr>
          <a:lstStyle/>
          <a:p>
            <a:pPr marL="12700">
              <a:lnSpc>
                <a:spcPct val="100000"/>
              </a:lnSpc>
              <a:spcBef>
                <a:spcPts val="100"/>
              </a:spcBef>
            </a:pPr>
            <a:r>
              <a:rPr sz="7000" spc="-10" dirty="0">
                <a:solidFill>
                  <a:schemeClr val="accent4">
                    <a:lumMod val="75000"/>
                  </a:schemeClr>
                </a:solidFill>
                <a:latin typeface="Arial"/>
                <a:cs typeface="Arial"/>
              </a:rPr>
              <a:t>ПІДПРИЄМНИЦТВО</a:t>
            </a:r>
            <a:endParaRPr sz="7000" dirty="0">
              <a:solidFill>
                <a:schemeClr val="accent4">
                  <a:lumMod val="75000"/>
                </a:schemeClr>
              </a:solidFill>
              <a:latin typeface="Arial"/>
              <a:cs typeface="Arial"/>
            </a:endParaRPr>
          </a:p>
          <a:p>
            <a:pPr marL="12700" marR="5080">
              <a:lnSpc>
                <a:spcPct val="157700"/>
              </a:lnSpc>
              <a:spcBef>
                <a:spcPts val="509"/>
              </a:spcBef>
            </a:pPr>
            <a:r>
              <a:rPr sz="7000" spc="-190" dirty="0">
                <a:solidFill>
                  <a:schemeClr val="accent4">
                    <a:lumMod val="75000"/>
                  </a:schemeClr>
                </a:solidFill>
                <a:latin typeface="Arial"/>
                <a:cs typeface="Arial"/>
              </a:rPr>
              <a:t>ЯК</a:t>
            </a:r>
            <a:r>
              <a:rPr sz="7000" spc="-900" dirty="0">
                <a:solidFill>
                  <a:schemeClr val="accent4">
                    <a:lumMod val="75000"/>
                  </a:schemeClr>
                </a:solidFill>
                <a:latin typeface="Arial"/>
                <a:cs typeface="Arial"/>
              </a:rPr>
              <a:t> </a:t>
            </a:r>
            <a:r>
              <a:rPr sz="7000" spc="55" dirty="0">
                <a:solidFill>
                  <a:schemeClr val="accent4">
                    <a:lumMod val="75000"/>
                  </a:schemeClr>
                </a:solidFill>
                <a:latin typeface="Arial"/>
                <a:cs typeface="Arial"/>
              </a:rPr>
              <a:t>ВИД </a:t>
            </a:r>
            <a:r>
              <a:rPr sz="7000" spc="-120" dirty="0">
                <a:solidFill>
                  <a:schemeClr val="accent4">
                    <a:lumMod val="75000"/>
                  </a:schemeClr>
                </a:solidFill>
                <a:latin typeface="Arial"/>
                <a:cs typeface="Arial"/>
              </a:rPr>
              <a:t>ГОСПОДАРЮВАННЯ</a:t>
            </a:r>
            <a:endParaRPr sz="7000" dirty="0">
              <a:solidFill>
                <a:schemeClr val="accent4">
                  <a:lumMod val="75000"/>
                </a:schemeClr>
              </a:solidFill>
              <a:latin typeface="Arial"/>
              <a:cs typeface="Arial"/>
            </a:endParaRPr>
          </a:p>
        </p:txBody>
      </p:sp>
      <p:grpSp>
        <p:nvGrpSpPr>
          <p:cNvPr id="3" name="object 3"/>
          <p:cNvGrpSpPr/>
          <p:nvPr/>
        </p:nvGrpSpPr>
        <p:grpSpPr>
          <a:xfrm>
            <a:off x="10196261" y="1304757"/>
            <a:ext cx="7858125" cy="7848600"/>
            <a:chOff x="10196261" y="1304757"/>
            <a:chExt cx="7858125" cy="7848600"/>
          </a:xfrm>
        </p:grpSpPr>
        <p:pic>
          <p:nvPicPr>
            <p:cNvPr id="4" name="object 4"/>
            <p:cNvPicPr/>
            <p:nvPr/>
          </p:nvPicPr>
          <p:blipFill>
            <a:blip r:embed="rId2" cstate="print"/>
            <a:stretch>
              <a:fillRect/>
            </a:stretch>
          </p:blipFill>
          <p:spPr>
            <a:xfrm>
              <a:off x="10196261" y="1304757"/>
              <a:ext cx="7858109" cy="7848593"/>
            </a:xfrm>
            <a:prstGeom prst="rect">
              <a:avLst/>
            </a:prstGeom>
          </p:spPr>
        </p:pic>
        <p:pic>
          <p:nvPicPr>
            <p:cNvPr id="5" name="object 5"/>
            <p:cNvPicPr/>
            <p:nvPr/>
          </p:nvPicPr>
          <p:blipFill>
            <a:blip r:embed="rId3" cstate="print"/>
            <a:stretch>
              <a:fillRect/>
            </a:stretch>
          </p:blipFill>
          <p:spPr>
            <a:xfrm>
              <a:off x="10512369" y="1618660"/>
              <a:ext cx="7229032" cy="7213599"/>
            </a:xfrm>
            <a:prstGeom prst="rect">
              <a:avLst/>
            </a:prstGeom>
          </p:spPr>
        </p:pic>
        <p:sp>
          <p:nvSpPr>
            <p:cNvPr id="6" name="object 6"/>
            <p:cNvSpPr/>
            <p:nvPr/>
          </p:nvSpPr>
          <p:spPr>
            <a:xfrm>
              <a:off x="10795041" y="1874065"/>
              <a:ext cx="6667500" cy="4714875"/>
            </a:xfrm>
            <a:custGeom>
              <a:avLst/>
              <a:gdLst/>
              <a:ahLst/>
              <a:cxnLst/>
              <a:rect l="l" t="t" r="r" b="b"/>
              <a:pathLst>
                <a:path w="6667500" h="4714875">
                  <a:moveTo>
                    <a:pt x="0" y="3333741"/>
                  </a:moveTo>
                  <a:lnTo>
                    <a:pt x="241" y="3292830"/>
                  </a:lnTo>
                  <a:lnTo>
                    <a:pt x="992" y="3251928"/>
                  </a:lnTo>
                  <a:lnTo>
                    <a:pt x="2245" y="3211037"/>
                  </a:lnTo>
                  <a:lnTo>
                    <a:pt x="4001" y="3170157"/>
                  </a:lnTo>
                  <a:lnTo>
                    <a:pt x="6261" y="3129309"/>
                  </a:lnTo>
                  <a:lnTo>
                    <a:pt x="9023" y="3088495"/>
                  </a:lnTo>
                  <a:lnTo>
                    <a:pt x="12284" y="3047717"/>
                  </a:lnTo>
                  <a:lnTo>
                    <a:pt x="16044" y="3006976"/>
                  </a:lnTo>
                  <a:lnTo>
                    <a:pt x="20301" y="2966285"/>
                  </a:lnTo>
                  <a:lnTo>
                    <a:pt x="25059" y="2925656"/>
                  </a:lnTo>
                  <a:lnTo>
                    <a:pt x="30316" y="2885088"/>
                  </a:lnTo>
                  <a:lnTo>
                    <a:pt x="36073" y="2844579"/>
                  </a:lnTo>
                  <a:lnTo>
                    <a:pt x="42326" y="2804144"/>
                  </a:lnTo>
                  <a:lnTo>
                    <a:pt x="49072" y="2763797"/>
                  </a:lnTo>
                  <a:lnTo>
                    <a:pt x="56311" y="2723535"/>
                  </a:lnTo>
                  <a:lnTo>
                    <a:pt x="64045" y="2683359"/>
                  </a:lnTo>
                  <a:lnTo>
                    <a:pt x="72277" y="2643281"/>
                  </a:lnTo>
                  <a:lnTo>
                    <a:pt x="80995" y="2603314"/>
                  </a:lnTo>
                  <a:lnTo>
                    <a:pt x="90203" y="2563457"/>
                  </a:lnTo>
                  <a:lnTo>
                    <a:pt x="99903" y="2523706"/>
                  </a:lnTo>
                  <a:lnTo>
                    <a:pt x="110085" y="2484083"/>
                  </a:lnTo>
                  <a:lnTo>
                    <a:pt x="120754" y="2444590"/>
                  </a:lnTo>
                  <a:lnTo>
                    <a:pt x="131908" y="2405230"/>
                  </a:lnTo>
                  <a:lnTo>
                    <a:pt x="143546" y="2366003"/>
                  </a:lnTo>
                  <a:lnTo>
                    <a:pt x="155659" y="2326923"/>
                  </a:lnTo>
                  <a:lnTo>
                    <a:pt x="168253" y="2288003"/>
                  </a:lnTo>
                  <a:lnTo>
                    <a:pt x="181325" y="2249242"/>
                  </a:lnTo>
                  <a:lnTo>
                    <a:pt x="194874" y="2210641"/>
                  </a:lnTo>
                  <a:lnTo>
                    <a:pt x="208890" y="2172202"/>
                  </a:lnTo>
                  <a:lnTo>
                    <a:pt x="223378" y="2133943"/>
                  </a:lnTo>
                  <a:lnTo>
                    <a:pt x="238337" y="2095865"/>
                  </a:lnTo>
                  <a:lnTo>
                    <a:pt x="253764" y="2057968"/>
                  </a:lnTo>
                  <a:lnTo>
                    <a:pt x="269647" y="2020268"/>
                  </a:lnTo>
                  <a:lnTo>
                    <a:pt x="285993" y="1982769"/>
                  </a:lnTo>
                  <a:lnTo>
                    <a:pt x="302800" y="1945474"/>
                  </a:lnTo>
                  <a:lnTo>
                    <a:pt x="320070" y="1908386"/>
                  </a:lnTo>
                  <a:lnTo>
                    <a:pt x="337786" y="1871507"/>
                  </a:lnTo>
                  <a:lnTo>
                    <a:pt x="355953" y="1834854"/>
                  </a:lnTo>
                  <a:lnTo>
                    <a:pt x="374569" y="1798426"/>
                  </a:lnTo>
                  <a:lnTo>
                    <a:pt x="393634" y="1762221"/>
                  </a:lnTo>
                  <a:lnTo>
                    <a:pt x="413142" y="1726260"/>
                  </a:lnTo>
                  <a:lnTo>
                    <a:pt x="433088" y="1690546"/>
                  </a:lnTo>
                  <a:lnTo>
                    <a:pt x="453470" y="1655077"/>
                  </a:lnTo>
                  <a:lnTo>
                    <a:pt x="474289" y="1619854"/>
                  </a:lnTo>
                  <a:lnTo>
                    <a:pt x="495539" y="1584888"/>
                  </a:lnTo>
                  <a:lnTo>
                    <a:pt x="517213" y="1550193"/>
                  </a:lnTo>
                  <a:lnTo>
                    <a:pt x="539311" y="1515767"/>
                  </a:lnTo>
                  <a:lnTo>
                    <a:pt x="561834" y="1481608"/>
                  </a:lnTo>
                  <a:lnTo>
                    <a:pt x="584773" y="1447733"/>
                  </a:lnTo>
                  <a:lnTo>
                    <a:pt x="608121" y="1414145"/>
                  </a:lnTo>
                  <a:lnTo>
                    <a:pt x="631881" y="1380845"/>
                  </a:lnTo>
                  <a:lnTo>
                    <a:pt x="656055" y="1347833"/>
                  </a:lnTo>
                  <a:lnTo>
                    <a:pt x="680626" y="1315120"/>
                  </a:lnTo>
                  <a:lnTo>
                    <a:pt x="705592" y="1282715"/>
                  </a:lnTo>
                  <a:lnTo>
                    <a:pt x="730956" y="1250621"/>
                  </a:lnTo>
                  <a:lnTo>
                    <a:pt x="756717" y="1218841"/>
                  </a:lnTo>
                  <a:lnTo>
                    <a:pt x="782868" y="1187373"/>
                  </a:lnTo>
                  <a:lnTo>
                    <a:pt x="809397" y="1156232"/>
                  </a:lnTo>
                  <a:lnTo>
                    <a:pt x="836306" y="1125419"/>
                  </a:lnTo>
                  <a:lnTo>
                    <a:pt x="863597" y="1094934"/>
                  </a:lnTo>
                  <a:lnTo>
                    <a:pt x="891259" y="1064787"/>
                  </a:lnTo>
                  <a:lnTo>
                    <a:pt x="919284" y="1034988"/>
                  </a:lnTo>
                  <a:lnTo>
                    <a:pt x="947672" y="1005535"/>
                  </a:lnTo>
                  <a:lnTo>
                    <a:pt x="976425" y="976427"/>
                  </a:lnTo>
                  <a:lnTo>
                    <a:pt x="1005532" y="947675"/>
                  </a:lnTo>
                  <a:lnTo>
                    <a:pt x="1034985" y="919287"/>
                  </a:lnTo>
                  <a:lnTo>
                    <a:pt x="1064785" y="891262"/>
                  </a:lnTo>
                  <a:lnTo>
                    <a:pt x="1094932" y="863600"/>
                  </a:lnTo>
                  <a:lnTo>
                    <a:pt x="1125417" y="836309"/>
                  </a:lnTo>
                  <a:lnTo>
                    <a:pt x="1156230" y="809400"/>
                  </a:lnTo>
                  <a:lnTo>
                    <a:pt x="1187371" y="782871"/>
                  </a:lnTo>
                  <a:lnTo>
                    <a:pt x="1218839" y="756720"/>
                  </a:lnTo>
                  <a:lnTo>
                    <a:pt x="1250624" y="730959"/>
                  </a:lnTo>
                  <a:lnTo>
                    <a:pt x="1282718" y="705594"/>
                  </a:lnTo>
                  <a:lnTo>
                    <a:pt x="1315120" y="680624"/>
                  </a:lnTo>
                  <a:lnTo>
                    <a:pt x="1347831" y="656047"/>
                  </a:lnTo>
                  <a:lnTo>
                    <a:pt x="1380843" y="631878"/>
                  </a:lnTo>
                  <a:lnTo>
                    <a:pt x="1414144" y="608119"/>
                  </a:lnTo>
                  <a:lnTo>
                    <a:pt x="1447732" y="584771"/>
                  </a:lnTo>
                  <a:lnTo>
                    <a:pt x="1481607" y="561837"/>
                  </a:lnTo>
                  <a:lnTo>
                    <a:pt x="1515768" y="539315"/>
                  </a:lnTo>
                  <a:lnTo>
                    <a:pt x="1550197" y="517217"/>
                  </a:lnTo>
                  <a:lnTo>
                    <a:pt x="1584892" y="495543"/>
                  </a:lnTo>
                  <a:lnTo>
                    <a:pt x="1619853" y="474293"/>
                  </a:lnTo>
                  <a:lnTo>
                    <a:pt x="1655077" y="453474"/>
                  </a:lnTo>
                  <a:lnTo>
                    <a:pt x="1690545" y="433092"/>
                  </a:lnTo>
                  <a:lnTo>
                    <a:pt x="1726260" y="413146"/>
                  </a:lnTo>
                  <a:lnTo>
                    <a:pt x="1762221" y="393638"/>
                  </a:lnTo>
                  <a:lnTo>
                    <a:pt x="1798425" y="374573"/>
                  </a:lnTo>
                  <a:lnTo>
                    <a:pt x="1834854" y="355957"/>
                  </a:lnTo>
                  <a:lnTo>
                    <a:pt x="1871507" y="337791"/>
                  </a:lnTo>
                  <a:lnTo>
                    <a:pt x="1908386" y="320074"/>
                  </a:lnTo>
                  <a:lnTo>
                    <a:pt x="1945479" y="302804"/>
                  </a:lnTo>
                  <a:lnTo>
                    <a:pt x="1982774" y="285996"/>
                  </a:lnTo>
                  <a:lnTo>
                    <a:pt x="2020270" y="269647"/>
                  </a:lnTo>
                  <a:lnTo>
                    <a:pt x="2057968" y="253757"/>
                  </a:lnTo>
                  <a:lnTo>
                    <a:pt x="2095866" y="238337"/>
                  </a:lnTo>
                  <a:lnTo>
                    <a:pt x="2133944" y="223380"/>
                  </a:lnTo>
                  <a:lnTo>
                    <a:pt x="2172203" y="208890"/>
                  </a:lnTo>
                  <a:lnTo>
                    <a:pt x="2210642" y="194868"/>
                  </a:lnTo>
                  <a:lnTo>
                    <a:pt x="2249245" y="181325"/>
                  </a:lnTo>
                  <a:lnTo>
                    <a:pt x="2288008" y="168256"/>
                  </a:lnTo>
                  <a:lnTo>
                    <a:pt x="2326929" y="155663"/>
                  </a:lnTo>
                  <a:lnTo>
                    <a:pt x="2366004" y="143551"/>
                  </a:lnTo>
                  <a:lnTo>
                    <a:pt x="2405231" y="131913"/>
                  </a:lnTo>
                  <a:lnTo>
                    <a:pt x="2444592" y="120759"/>
                  </a:lnTo>
                  <a:lnTo>
                    <a:pt x="2484084" y="110090"/>
                  </a:lnTo>
                  <a:lnTo>
                    <a:pt x="2523708" y="99908"/>
                  </a:lnTo>
                  <a:lnTo>
                    <a:pt x="2563458" y="90206"/>
                  </a:lnTo>
                  <a:lnTo>
                    <a:pt x="2603316" y="80996"/>
                  </a:lnTo>
                  <a:lnTo>
                    <a:pt x="2643283" y="72277"/>
                  </a:lnTo>
                  <a:lnTo>
                    <a:pt x="2683361" y="64050"/>
                  </a:lnTo>
                  <a:lnTo>
                    <a:pt x="2723537" y="56316"/>
                  </a:lnTo>
                  <a:lnTo>
                    <a:pt x="2763799" y="49077"/>
                  </a:lnTo>
                  <a:lnTo>
                    <a:pt x="2804147" y="42331"/>
                  </a:lnTo>
                  <a:lnTo>
                    <a:pt x="2844582" y="36078"/>
                  </a:lnTo>
                  <a:lnTo>
                    <a:pt x="2885090" y="30321"/>
                  </a:lnTo>
                  <a:lnTo>
                    <a:pt x="2925659" y="25064"/>
                  </a:lnTo>
                  <a:lnTo>
                    <a:pt x="2966288" y="20306"/>
                  </a:lnTo>
                  <a:lnTo>
                    <a:pt x="3006979" y="16049"/>
                  </a:lnTo>
                  <a:lnTo>
                    <a:pt x="3047720" y="12289"/>
                  </a:lnTo>
                  <a:lnTo>
                    <a:pt x="3088498" y="9028"/>
                  </a:lnTo>
                  <a:lnTo>
                    <a:pt x="3129312" y="6266"/>
                  </a:lnTo>
                  <a:lnTo>
                    <a:pt x="3170161" y="4006"/>
                  </a:lnTo>
                  <a:lnTo>
                    <a:pt x="3211040" y="2250"/>
                  </a:lnTo>
                  <a:lnTo>
                    <a:pt x="3251932" y="997"/>
                  </a:lnTo>
                  <a:lnTo>
                    <a:pt x="3292834" y="246"/>
                  </a:lnTo>
                  <a:lnTo>
                    <a:pt x="3333745" y="0"/>
                  </a:lnTo>
                  <a:lnTo>
                    <a:pt x="3374657" y="246"/>
                  </a:lnTo>
                  <a:lnTo>
                    <a:pt x="3415559" y="997"/>
                  </a:lnTo>
                  <a:lnTo>
                    <a:pt x="3456450" y="2250"/>
                  </a:lnTo>
                  <a:lnTo>
                    <a:pt x="3497330" y="4006"/>
                  </a:lnTo>
                  <a:lnTo>
                    <a:pt x="3538178" y="6266"/>
                  </a:lnTo>
                  <a:lnTo>
                    <a:pt x="3578992" y="9028"/>
                  </a:lnTo>
                  <a:lnTo>
                    <a:pt x="3619770" y="12289"/>
                  </a:lnTo>
                  <a:lnTo>
                    <a:pt x="3660511" y="16049"/>
                  </a:lnTo>
                  <a:lnTo>
                    <a:pt x="3701203" y="20306"/>
                  </a:lnTo>
                  <a:lnTo>
                    <a:pt x="3741832" y="25064"/>
                  </a:lnTo>
                  <a:lnTo>
                    <a:pt x="3782400" y="30321"/>
                  </a:lnTo>
                  <a:lnTo>
                    <a:pt x="3822909" y="36078"/>
                  </a:lnTo>
                  <a:lnTo>
                    <a:pt x="3863344" y="42331"/>
                  </a:lnTo>
                  <a:lnTo>
                    <a:pt x="3903692" y="49077"/>
                  </a:lnTo>
                  <a:lnTo>
                    <a:pt x="3943953" y="56316"/>
                  </a:lnTo>
                  <a:lnTo>
                    <a:pt x="3984130" y="64050"/>
                  </a:lnTo>
                  <a:lnTo>
                    <a:pt x="4024208" y="72277"/>
                  </a:lnTo>
                  <a:lnTo>
                    <a:pt x="4064175" y="80996"/>
                  </a:lnTo>
                  <a:lnTo>
                    <a:pt x="4104032" y="90206"/>
                  </a:lnTo>
                  <a:lnTo>
                    <a:pt x="4143783" y="99908"/>
                  </a:lnTo>
                  <a:lnTo>
                    <a:pt x="4183406" y="110090"/>
                  </a:lnTo>
                  <a:lnTo>
                    <a:pt x="4222899" y="120759"/>
                  </a:lnTo>
                  <a:lnTo>
                    <a:pt x="4262259" y="131913"/>
                  </a:lnTo>
                  <a:lnTo>
                    <a:pt x="4301486" y="143551"/>
                  </a:lnTo>
                  <a:lnTo>
                    <a:pt x="4340562" y="155663"/>
                  </a:lnTo>
                  <a:lnTo>
                    <a:pt x="4379482" y="168256"/>
                  </a:lnTo>
                  <a:lnTo>
                    <a:pt x="4418246" y="181325"/>
                  </a:lnTo>
                  <a:lnTo>
                    <a:pt x="4456849" y="194868"/>
                  </a:lnTo>
                  <a:lnTo>
                    <a:pt x="4495288" y="208890"/>
                  </a:lnTo>
                  <a:lnTo>
                    <a:pt x="4533547" y="223380"/>
                  </a:lnTo>
                  <a:lnTo>
                    <a:pt x="4571625" y="238337"/>
                  </a:lnTo>
                  <a:lnTo>
                    <a:pt x="4609522" y="253757"/>
                  </a:lnTo>
                  <a:lnTo>
                    <a:pt x="4647222" y="269647"/>
                  </a:lnTo>
                  <a:lnTo>
                    <a:pt x="4684721" y="285996"/>
                  </a:lnTo>
                  <a:lnTo>
                    <a:pt x="4722016" y="302804"/>
                  </a:lnTo>
                  <a:lnTo>
                    <a:pt x="4759104" y="320074"/>
                  </a:lnTo>
                  <a:lnTo>
                    <a:pt x="4795983" y="337791"/>
                  </a:lnTo>
                  <a:lnTo>
                    <a:pt x="4832637" y="355957"/>
                  </a:lnTo>
                  <a:lnTo>
                    <a:pt x="4869065" y="374573"/>
                  </a:lnTo>
                  <a:lnTo>
                    <a:pt x="4905270" y="393638"/>
                  </a:lnTo>
                  <a:lnTo>
                    <a:pt x="4941231" y="413146"/>
                  </a:lnTo>
                  <a:lnTo>
                    <a:pt x="4976945" y="433092"/>
                  </a:lnTo>
                  <a:lnTo>
                    <a:pt x="5012414" y="453474"/>
                  </a:lnTo>
                  <a:lnTo>
                    <a:pt x="5047638" y="474293"/>
                  </a:lnTo>
                  <a:lnTo>
                    <a:pt x="5082603" y="495543"/>
                  </a:lnTo>
                  <a:lnTo>
                    <a:pt x="5117298" y="517217"/>
                  </a:lnTo>
                  <a:lnTo>
                    <a:pt x="5151724" y="539315"/>
                  </a:lnTo>
                  <a:lnTo>
                    <a:pt x="5185883" y="561837"/>
                  </a:lnTo>
                  <a:lnTo>
                    <a:pt x="5219758" y="584771"/>
                  </a:lnTo>
                  <a:lnTo>
                    <a:pt x="5253347" y="608119"/>
                  </a:lnTo>
                  <a:lnTo>
                    <a:pt x="5286647" y="631878"/>
                  </a:lnTo>
                  <a:lnTo>
                    <a:pt x="5319659" y="656047"/>
                  </a:lnTo>
                  <a:lnTo>
                    <a:pt x="5352372" y="680624"/>
                  </a:lnTo>
                  <a:lnTo>
                    <a:pt x="5384777" y="705594"/>
                  </a:lnTo>
                  <a:lnTo>
                    <a:pt x="5416871" y="730959"/>
                  </a:lnTo>
                  <a:lnTo>
                    <a:pt x="5448652" y="756720"/>
                  </a:lnTo>
                  <a:lnTo>
                    <a:pt x="5480120" y="782871"/>
                  </a:lnTo>
                  <a:lnTo>
                    <a:pt x="5511260" y="809400"/>
                  </a:lnTo>
                  <a:lnTo>
                    <a:pt x="5542073" y="836309"/>
                  </a:lnTo>
                  <a:lnTo>
                    <a:pt x="5572557" y="863600"/>
                  </a:lnTo>
                  <a:lnTo>
                    <a:pt x="5602704" y="891262"/>
                  </a:lnTo>
                  <a:lnTo>
                    <a:pt x="5632504" y="919287"/>
                  </a:lnTo>
                  <a:lnTo>
                    <a:pt x="5661958" y="947675"/>
                  </a:lnTo>
                  <a:lnTo>
                    <a:pt x="5691066" y="976427"/>
                  </a:lnTo>
                  <a:lnTo>
                    <a:pt x="5719818" y="1005535"/>
                  </a:lnTo>
                  <a:lnTo>
                    <a:pt x="5748207" y="1034988"/>
                  </a:lnTo>
                  <a:lnTo>
                    <a:pt x="5776233" y="1064787"/>
                  </a:lnTo>
                  <a:lnTo>
                    <a:pt x="5803895" y="1094934"/>
                  </a:lnTo>
                  <a:lnTo>
                    <a:pt x="5831184" y="1125419"/>
                  </a:lnTo>
                  <a:lnTo>
                    <a:pt x="5858094" y="1156232"/>
                  </a:lnTo>
                  <a:lnTo>
                    <a:pt x="5884623" y="1187373"/>
                  </a:lnTo>
                  <a:lnTo>
                    <a:pt x="5910772" y="1218841"/>
                  </a:lnTo>
                  <a:lnTo>
                    <a:pt x="5936533" y="1250621"/>
                  </a:lnTo>
                  <a:lnTo>
                    <a:pt x="5961899" y="1282715"/>
                  </a:lnTo>
                  <a:lnTo>
                    <a:pt x="5986868" y="1315120"/>
                  </a:lnTo>
                  <a:lnTo>
                    <a:pt x="6011442" y="1347833"/>
                  </a:lnTo>
                  <a:lnTo>
                    <a:pt x="6035613" y="1380845"/>
                  </a:lnTo>
                  <a:lnTo>
                    <a:pt x="6059373" y="1414145"/>
                  </a:lnTo>
                  <a:lnTo>
                    <a:pt x="6082722" y="1447733"/>
                  </a:lnTo>
                  <a:lnTo>
                    <a:pt x="6105661" y="1481608"/>
                  </a:lnTo>
                  <a:lnTo>
                    <a:pt x="6128182" y="1515767"/>
                  </a:lnTo>
                  <a:lnTo>
                    <a:pt x="6150279" y="1550193"/>
                  </a:lnTo>
                  <a:lnTo>
                    <a:pt x="6171952" y="1584888"/>
                  </a:lnTo>
                  <a:lnTo>
                    <a:pt x="6193201" y="1619854"/>
                  </a:lnTo>
                  <a:lnTo>
                    <a:pt x="6214020" y="1655077"/>
                  </a:lnTo>
                  <a:lnTo>
                    <a:pt x="6234402" y="1690546"/>
                  </a:lnTo>
                  <a:lnTo>
                    <a:pt x="6254347" y="1726260"/>
                  </a:lnTo>
                  <a:lnTo>
                    <a:pt x="6273854" y="1762221"/>
                  </a:lnTo>
                  <a:lnTo>
                    <a:pt x="6292919" y="1798426"/>
                  </a:lnTo>
                  <a:lnTo>
                    <a:pt x="6311536" y="1834854"/>
                  </a:lnTo>
                  <a:lnTo>
                    <a:pt x="6329704" y="1871507"/>
                  </a:lnTo>
                  <a:lnTo>
                    <a:pt x="6347423" y="1908386"/>
                  </a:lnTo>
                  <a:lnTo>
                    <a:pt x="6364689" y="1945474"/>
                  </a:lnTo>
                  <a:lnTo>
                    <a:pt x="6381496" y="1982769"/>
                  </a:lnTo>
                  <a:lnTo>
                    <a:pt x="6397844" y="2020268"/>
                  </a:lnTo>
                  <a:lnTo>
                    <a:pt x="6413733" y="2057968"/>
                  </a:lnTo>
                  <a:lnTo>
                    <a:pt x="6429158" y="2095865"/>
                  </a:lnTo>
                  <a:lnTo>
                    <a:pt x="6444114" y="2133943"/>
                  </a:lnTo>
                  <a:lnTo>
                    <a:pt x="6458602" y="2172202"/>
                  </a:lnTo>
                  <a:lnTo>
                    <a:pt x="6472622" y="2210641"/>
                  </a:lnTo>
                  <a:lnTo>
                    <a:pt x="6486169" y="2249242"/>
                  </a:lnTo>
                  <a:lnTo>
                    <a:pt x="6499239" y="2288003"/>
                  </a:lnTo>
                  <a:lnTo>
                    <a:pt x="6511832" y="2326923"/>
                  </a:lnTo>
                  <a:lnTo>
                    <a:pt x="6523949" y="2366003"/>
                  </a:lnTo>
                  <a:lnTo>
                    <a:pt x="6535586" y="2405230"/>
                  </a:lnTo>
                  <a:lnTo>
                    <a:pt x="6546738" y="2444590"/>
                  </a:lnTo>
                  <a:lnTo>
                    <a:pt x="6557407" y="2484083"/>
                  </a:lnTo>
                  <a:lnTo>
                    <a:pt x="6567591" y="2523706"/>
                  </a:lnTo>
                  <a:lnTo>
                    <a:pt x="6577289" y="2563457"/>
                  </a:lnTo>
                  <a:lnTo>
                    <a:pt x="6586497" y="2603314"/>
                  </a:lnTo>
                  <a:lnTo>
                    <a:pt x="6595214" y="2643281"/>
                  </a:lnTo>
                  <a:lnTo>
                    <a:pt x="6603442" y="2683359"/>
                  </a:lnTo>
                  <a:lnTo>
                    <a:pt x="6611178" y="2723535"/>
                  </a:lnTo>
                  <a:lnTo>
                    <a:pt x="6618419" y="2763797"/>
                  </a:lnTo>
                  <a:lnTo>
                    <a:pt x="6625165" y="2804144"/>
                  </a:lnTo>
                  <a:lnTo>
                    <a:pt x="6631417" y="2844579"/>
                  </a:lnTo>
                  <a:lnTo>
                    <a:pt x="6637172" y="2885088"/>
                  </a:lnTo>
                  <a:lnTo>
                    <a:pt x="6642428" y="2925656"/>
                  </a:lnTo>
                  <a:lnTo>
                    <a:pt x="6647187" y="2966285"/>
                  </a:lnTo>
                  <a:lnTo>
                    <a:pt x="6651447" y="3006976"/>
                  </a:lnTo>
                  <a:lnTo>
                    <a:pt x="6655207" y="3047717"/>
                  </a:lnTo>
                  <a:lnTo>
                    <a:pt x="6658467" y="3088495"/>
                  </a:lnTo>
                  <a:lnTo>
                    <a:pt x="6661226" y="3129309"/>
                  </a:lnTo>
                  <a:lnTo>
                    <a:pt x="6663484" y="3170157"/>
                  </a:lnTo>
                  <a:lnTo>
                    <a:pt x="6665241" y="3211037"/>
                  </a:lnTo>
                  <a:lnTo>
                    <a:pt x="6666496" y="3251928"/>
                  </a:lnTo>
                  <a:lnTo>
                    <a:pt x="6667249" y="3292830"/>
                  </a:lnTo>
                  <a:lnTo>
                    <a:pt x="6667499" y="3333741"/>
                  </a:lnTo>
                  <a:lnTo>
                    <a:pt x="6667249" y="3374653"/>
                  </a:lnTo>
                  <a:lnTo>
                    <a:pt x="6666496" y="3415555"/>
                  </a:lnTo>
                  <a:lnTo>
                    <a:pt x="6665241" y="3456446"/>
                  </a:lnTo>
                  <a:lnTo>
                    <a:pt x="6663484" y="3497326"/>
                  </a:lnTo>
                  <a:lnTo>
                    <a:pt x="6661226" y="3538174"/>
                  </a:lnTo>
                  <a:lnTo>
                    <a:pt x="6658467" y="3578988"/>
                  </a:lnTo>
                  <a:lnTo>
                    <a:pt x="6655207" y="3619766"/>
                  </a:lnTo>
                  <a:lnTo>
                    <a:pt x="6651447" y="3660507"/>
                  </a:lnTo>
                  <a:lnTo>
                    <a:pt x="6647187" y="3701198"/>
                  </a:lnTo>
                  <a:lnTo>
                    <a:pt x="6642428" y="3741827"/>
                  </a:lnTo>
                  <a:lnTo>
                    <a:pt x="6637172" y="3782395"/>
                  </a:lnTo>
                  <a:lnTo>
                    <a:pt x="6631417" y="3822904"/>
                  </a:lnTo>
                  <a:lnTo>
                    <a:pt x="6625165" y="3863338"/>
                  </a:lnTo>
                  <a:lnTo>
                    <a:pt x="6618419" y="3903686"/>
                  </a:lnTo>
                  <a:lnTo>
                    <a:pt x="6611178" y="3943948"/>
                  </a:lnTo>
                  <a:lnTo>
                    <a:pt x="6603442" y="3984124"/>
                  </a:lnTo>
                  <a:lnTo>
                    <a:pt x="6595214" y="4024202"/>
                  </a:lnTo>
                  <a:lnTo>
                    <a:pt x="6586497" y="4064169"/>
                  </a:lnTo>
                  <a:lnTo>
                    <a:pt x="6577289" y="4104026"/>
                  </a:lnTo>
                  <a:lnTo>
                    <a:pt x="6567591" y="4143777"/>
                  </a:lnTo>
                  <a:lnTo>
                    <a:pt x="6557407" y="4183400"/>
                  </a:lnTo>
                  <a:lnTo>
                    <a:pt x="6546738" y="4222893"/>
                  </a:lnTo>
                  <a:lnTo>
                    <a:pt x="6535586" y="4262253"/>
                  </a:lnTo>
                  <a:lnTo>
                    <a:pt x="6523949" y="4301480"/>
                  </a:lnTo>
                  <a:lnTo>
                    <a:pt x="6511832" y="4340555"/>
                  </a:lnTo>
                  <a:lnTo>
                    <a:pt x="6499239" y="4379476"/>
                  </a:lnTo>
                  <a:lnTo>
                    <a:pt x="6486169" y="4418239"/>
                  </a:lnTo>
                  <a:lnTo>
                    <a:pt x="6472622" y="4456842"/>
                  </a:lnTo>
                  <a:lnTo>
                    <a:pt x="6458602" y="4495281"/>
                  </a:lnTo>
                  <a:lnTo>
                    <a:pt x="6444114" y="4533540"/>
                  </a:lnTo>
                  <a:lnTo>
                    <a:pt x="6429158" y="4571618"/>
                  </a:lnTo>
                  <a:lnTo>
                    <a:pt x="6413733" y="4609515"/>
                  </a:lnTo>
                  <a:lnTo>
                    <a:pt x="6397844" y="4647215"/>
                  </a:lnTo>
                  <a:lnTo>
                    <a:pt x="6381496" y="4684713"/>
                  </a:lnTo>
                  <a:lnTo>
                    <a:pt x="6367911" y="4714859"/>
                  </a:lnTo>
                  <a:lnTo>
                    <a:pt x="299580" y="4714859"/>
                  </a:lnTo>
                  <a:lnTo>
                    <a:pt x="269647" y="4647213"/>
                  </a:lnTo>
                  <a:lnTo>
                    <a:pt x="253764" y="4609515"/>
                  </a:lnTo>
                  <a:lnTo>
                    <a:pt x="238337" y="4571618"/>
                  </a:lnTo>
                  <a:lnTo>
                    <a:pt x="223378" y="4533540"/>
                  </a:lnTo>
                  <a:lnTo>
                    <a:pt x="208890" y="4495281"/>
                  </a:lnTo>
                  <a:lnTo>
                    <a:pt x="194874" y="4456842"/>
                  </a:lnTo>
                  <a:lnTo>
                    <a:pt x="181325" y="4418239"/>
                  </a:lnTo>
                  <a:lnTo>
                    <a:pt x="168253" y="4379476"/>
                  </a:lnTo>
                  <a:lnTo>
                    <a:pt x="155659" y="4340555"/>
                  </a:lnTo>
                  <a:lnTo>
                    <a:pt x="143546" y="4301480"/>
                  </a:lnTo>
                  <a:lnTo>
                    <a:pt x="131908" y="4262253"/>
                  </a:lnTo>
                  <a:lnTo>
                    <a:pt x="120754" y="4222893"/>
                  </a:lnTo>
                  <a:lnTo>
                    <a:pt x="110085" y="4183400"/>
                  </a:lnTo>
                  <a:lnTo>
                    <a:pt x="99903" y="4143777"/>
                  </a:lnTo>
                  <a:lnTo>
                    <a:pt x="90203" y="4104026"/>
                  </a:lnTo>
                  <a:lnTo>
                    <a:pt x="80995" y="4064169"/>
                  </a:lnTo>
                  <a:lnTo>
                    <a:pt x="72277" y="4024202"/>
                  </a:lnTo>
                  <a:lnTo>
                    <a:pt x="64045" y="3984124"/>
                  </a:lnTo>
                  <a:lnTo>
                    <a:pt x="56311" y="3943948"/>
                  </a:lnTo>
                  <a:lnTo>
                    <a:pt x="49072" y="3903686"/>
                  </a:lnTo>
                  <a:lnTo>
                    <a:pt x="42326" y="3863338"/>
                  </a:lnTo>
                  <a:lnTo>
                    <a:pt x="36073" y="3822904"/>
                  </a:lnTo>
                  <a:lnTo>
                    <a:pt x="30321" y="3782395"/>
                  </a:lnTo>
                  <a:lnTo>
                    <a:pt x="25063" y="3741827"/>
                  </a:lnTo>
                  <a:lnTo>
                    <a:pt x="20303" y="3701198"/>
                  </a:lnTo>
                  <a:lnTo>
                    <a:pt x="16044" y="3660507"/>
                  </a:lnTo>
                  <a:lnTo>
                    <a:pt x="12284" y="3619766"/>
                  </a:lnTo>
                  <a:lnTo>
                    <a:pt x="9024" y="3578988"/>
                  </a:lnTo>
                  <a:lnTo>
                    <a:pt x="6266" y="3538174"/>
                  </a:lnTo>
                  <a:lnTo>
                    <a:pt x="4013" y="3497326"/>
                  </a:lnTo>
                  <a:lnTo>
                    <a:pt x="2250" y="3456446"/>
                  </a:lnTo>
                  <a:lnTo>
                    <a:pt x="994" y="3415555"/>
                  </a:lnTo>
                  <a:lnTo>
                    <a:pt x="241" y="3374653"/>
                  </a:lnTo>
                  <a:lnTo>
                    <a:pt x="0" y="3333741"/>
                  </a:lnTo>
                  <a:close/>
                </a:path>
              </a:pathLst>
            </a:custGeom>
            <a:solidFill>
              <a:srgbClr val="FFFFFF"/>
            </a:solidFill>
          </p:spPr>
          <p:txBody>
            <a:bodyPr wrap="square" lIns="0" tIns="0" rIns="0" bIns="0" rtlCol="0"/>
            <a:lstStyle/>
            <a:p>
              <a:endParaRPr/>
            </a:p>
          </p:txBody>
        </p:sp>
        <p:pic>
          <p:nvPicPr>
            <p:cNvPr id="7" name="object 7"/>
            <p:cNvPicPr/>
            <p:nvPr/>
          </p:nvPicPr>
          <p:blipFill>
            <a:blip r:embed="rId4" cstate="print"/>
            <a:stretch>
              <a:fillRect/>
            </a:stretch>
          </p:blipFill>
          <p:spPr>
            <a:xfrm>
              <a:off x="10993343" y="2055184"/>
              <a:ext cx="6267080" cy="6261100"/>
            </a:xfrm>
            <a:prstGeom prst="rect">
              <a:avLst/>
            </a:prstGeom>
          </p:spPr>
        </p:pic>
        <p:sp>
          <p:nvSpPr>
            <p:cNvPr id="8" name="object 8"/>
            <p:cNvSpPr/>
            <p:nvPr/>
          </p:nvSpPr>
          <p:spPr>
            <a:xfrm>
              <a:off x="13332761" y="8214685"/>
              <a:ext cx="1588770" cy="101600"/>
            </a:xfrm>
            <a:custGeom>
              <a:avLst/>
              <a:gdLst/>
              <a:ahLst/>
              <a:cxnLst/>
              <a:rect l="l" t="t" r="r" b="b"/>
              <a:pathLst>
                <a:path w="1588769" h="101600">
                  <a:moveTo>
                    <a:pt x="511457" y="88900"/>
                  </a:moveTo>
                  <a:lnTo>
                    <a:pt x="553739" y="92428"/>
                  </a:lnTo>
                  <a:lnTo>
                    <a:pt x="601434" y="95683"/>
                  </a:lnTo>
                  <a:lnTo>
                    <a:pt x="649321" y="98224"/>
                  </a:lnTo>
                  <a:lnTo>
                    <a:pt x="697396" y="100045"/>
                  </a:lnTo>
                  <a:lnTo>
                    <a:pt x="745654" y="101142"/>
                  </a:lnTo>
                  <a:lnTo>
                    <a:pt x="794088" y="101600"/>
                  </a:lnTo>
                  <a:lnTo>
                    <a:pt x="842522" y="101142"/>
                  </a:lnTo>
                  <a:lnTo>
                    <a:pt x="890780" y="100045"/>
                  </a:lnTo>
                  <a:lnTo>
                    <a:pt x="938854" y="98224"/>
                  </a:lnTo>
                  <a:lnTo>
                    <a:pt x="986742" y="95683"/>
                  </a:lnTo>
                  <a:lnTo>
                    <a:pt x="1034436" y="92428"/>
                  </a:lnTo>
                  <a:lnTo>
                    <a:pt x="1076718" y="88900"/>
                  </a:lnTo>
                </a:path>
                <a:path w="1588769" h="101600">
                  <a:moveTo>
                    <a:pt x="394600" y="76200"/>
                  </a:moveTo>
                  <a:lnTo>
                    <a:pt x="411863" y="78431"/>
                  </a:lnTo>
                  <a:lnTo>
                    <a:pt x="458948" y="83797"/>
                  </a:lnTo>
                  <a:lnTo>
                    <a:pt x="506242" y="88464"/>
                  </a:lnTo>
                  <a:lnTo>
                    <a:pt x="511457" y="88900"/>
                  </a:lnTo>
                </a:path>
                <a:path w="1588769" h="101600">
                  <a:moveTo>
                    <a:pt x="1076718" y="88900"/>
                  </a:moveTo>
                  <a:lnTo>
                    <a:pt x="1081933" y="88464"/>
                  </a:lnTo>
                  <a:lnTo>
                    <a:pt x="1129226" y="83797"/>
                  </a:lnTo>
                  <a:lnTo>
                    <a:pt x="1176311" y="78431"/>
                  </a:lnTo>
                  <a:lnTo>
                    <a:pt x="1193574" y="76200"/>
                  </a:lnTo>
                </a:path>
                <a:path w="1588769" h="101600">
                  <a:moveTo>
                    <a:pt x="229760" y="50800"/>
                  </a:moveTo>
                  <a:lnTo>
                    <a:pt x="271913" y="58196"/>
                  </a:lnTo>
                  <a:lnTo>
                    <a:pt x="318340" y="65625"/>
                  </a:lnTo>
                  <a:lnTo>
                    <a:pt x="364992" y="72372"/>
                  </a:lnTo>
                  <a:lnTo>
                    <a:pt x="394600" y="76200"/>
                  </a:lnTo>
                </a:path>
                <a:path w="1588769" h="101600">
                  <a:moveTo>
                    <a:pt x="1193574" y="76200"/>
                  </a:moveTo>
                  <a:lnTo>
                    <a:pt x="1223182" y="72372"/>
                  </a:lnTo>
                  <a:lnTo>
                    <a:pt x="1269834" y="65625"/>
                  </a:lnTo>
                  <a:lnTo>
                    <a:pt x="1316261" y="58196"/>
                  </a:lnTo>
                  <a:lnTo>
                    <a:pt x="1358413" y="50800"/>
                  </a:lnTo>
                </a:path>
                <a:path w="1588769" h="101600">
                  <a:moveTo>
                    <a:pt x="0" y="0"/>
                  </a:moveTo>
                  <a:lnTo>
                    <a:pt x="43325" y="10996"/>
                  </a:lnTo>
                  <a:lnTo>
                    <a:pt x="88552" y="21759"/>
                  </a:lnTo>
                  <a:lnTo>
                    <a:pt x="134029" y="31866"/>
                  </a:lnTo>
                  <a:lnTo>
                    <a:pt x="179752" y="41311"/>
                  </a:lnTo>
                  <a:lnTo>
                    <a:pt x="225715" y="50090"/>
                  </a:lnTo>
                  <a:lnTo>
                    <a:pt x="229760" y="50800"/>
                  </a:lnTo>
                </a:path>
                <a:path w="1588769" h="101600">
                  <a:moveTo>
                    <a:pt x="1358413" y="50800"/>
                  </a:moveTo>
                  <a:lnTo>
                    <a:pt x="1408421" y="41311"/>
                  </a:lnTo>
                  <a:lnTo>
                    <a:pt x="1454144" y="31866"/>
                  </a:lnTo>
                  <a:lnTo>
                    <a:pt x="1499621" y="21759"/>
                  </a:lnTo>
                  <a:lnTo>
                    <a:pt x="1544848" y="10996"/>
                  </a:lnTo>
                  <a:lnTo>
                    <a:pt x="1588173" y="0"/>
                  </a:lnTo>
                </a:path>
              </a:pathLst>
            </a:custGeom>
            <a:ln w="381000">
              <a:solidFill>
                <a:srgbClr val="000000"/>
              </a:solidFill>
            </a:ln>
          </p:spPr>
          <p:txBody>
            <a:bodyPr wrap="square" lIns="0" tIns="0" rIns="0" bIns="0" rtlCol="0"/>
            <a:lstStyle/>
            <a:p>
              <a:endParaRPr/>
            </a:p>
          </p:txBody>
        </p:sp>
        <p:sp>
          <p:nvSpPr>
            <p:cNvPr id="9" name="object 9"/>
            <p:cNvSpPr/>
            <p:nvPr/>
          </p:nvSpPr>
          <p:spPr>
            <a:xfrm>
              <a:off x="10806174" y="5037938"/>
              <a:ext cx="381635" cy="1905"/>
            </a:xfrm>
            <a:custGeom>
              <a:avLst/>
              <a:gdLst/>
              <a:ahLst/>
              <a:cxnLst/>
              <a:rect l="l" t="t" r="r" b="b"/>
              <a:pathLst>
                <a:path w="381634" h="1904">
                  <a:moveTo>
                    <a:pt x="0" y="0"/>
                  </a:moveTo>
                  <a:lnTo>
                    <a:pt x="381070" y="0"/>
                  </a:lnTo>
                  <a:lnTo>
                    <a:pt x="381070" y="1748"/>
                  </a:lnTo>
                  <a:lnTo>
                    <a:pt x="0" y="1748"/>
                  </a:lnTo>
                  <a:lnTo>
                    <a:pt x="0" y="0"/>
                  </a:lnTo>
                  <a:close/>
                </a:path>
              </a:pathLst>
            </a:custGeom>
            <a:solidFill>
              <a:srgbClr val="000000"/>
            </a:solidFill>
          </p:spPr>
          <p:txBody>
            <a:bodyPr wrap="square" lIns="0" tIns="0" rIns="0" bIns="0" rtlCol="0"/>
            <a:lstStyle/>
            <a:p>
              <a:endParaRPr/>
            </a:p>
          </p:txBody>
        </p:sp>
        <p:sp>
          <p:nvSpPr>
            <p:cNvPr id="10" name="object 10"/>
            <p:cNvSpPr/>
            <p:nvPr/>
          </p:nvSpPr>
          <p:spPr>
            <a:xfrm>
              <a:off x="10993401" y="3324873"/>
              <a:ext cx="6267450" cy="4890135"/>
            </a:xfrm>
            <a:custGeom>
              <a:avLst/>
              <a:gdLst/>
              <a:ahLst/>
              <a:cxnLst/>
              <a:rect l="l" t="t" r="r" b="b"/>
              <a:pathLst>
                <a:path w="6267450" h="4890134">
                  <a:moveTo>
                    <a:pt x="255" y="1816410"/>
                  </a:moveTo>
                  <a:lnTo>
                    <a:pt x="0" y="1857823"/>
                  </a:lnTo>
                  <a:lnTo>
                    <a:pt x="59" y="1867209"/>
                  </a:lnTo>
                  <a:lnTo>
                    <a:pt x="251" y="1906257"/>
                  </a:lnTo>
                  <a:lnTo>
                    <a:pt x="1359" y="1954515"/>
                  </a:lnTo>
                  <a:lnTo>
                    <a:pt x="1421" y="1956109"/>
                  </a:lnTo>
                  <a:lnTo>
                    <a:pt x="3227" y="2002589"/>
                  </a:lnTo>
                  <a:lnTo>
                    <a:pt x="5767" y="2050476"/>
                  </a:lnTo>
                  <a:lnTo>
                    <a:pt x="9022" y="2098171"/>
                  </a:lnTo>
                  <a:lnTo>
                    <a:pt x="12889" y="2145678"/>
                  </a:lnTo>
                  <a:lnTo>
                    <a:pt x="17654" y="2192961"/>
                  </a:lnTo>
                  <a:lnTo>
                    <a:pt x="23019" y="2240046"/>
                  </a:lnTo>
                  <a:lnTo>
                    <a:pt x="29078" y="2286917"/>
                  </a:lnTo>
                  <a:lnTo>
                    <a:pt x="35825" y="2333568"/>
                  </a:lnTo>
                  <a:lnTo>
                    <a:pt x="43254" y="2379996"/>
                  </a:lnTo>
                  <a:lnTo>
                    <a:pt x="51361" y="2426193"/>
                  </a:lnTo>
                  <a:lnTo>
                    <a:pt x="60139" y="2472156"/>
                  </a:lnTo>
                  <a:lnTo>
                    <a:pt x="69585" y="2517879"/>
                  </a:lnTo>
                  <a:lnTo>
                    <a:pt x="79691" y="2563356"/>
                  </a:lnTo>
                  <a:lnTo>
                    <a:pt x="90454" y="2608582"/>
                  </a:lnTo>
                  <a:lnTo>
                    <a:pt x="101868" y="2653553"/>
                  </a:lnTo>
                  <a:lnTo>
                    <a:pt x="113928" y="2698262"/>
                  </a:lnTo>
                  <a:lnTo>
                    <a:pt x="126628" y="2742705"/>
                  </a:lnTo>
                  <a:lnTo>
                    <a:pt x="139964" y="2786876"/>
                  </a:lnTo>
                  <a:lnTo>
                    <a:pt x="153929" y="2830770"/>
                  </a:lnTo>
                  <a:lnTo>
                    <a:pt x="168518" y="2874381"/>
                  </a:lnTo>
                  <a:lnTo>
                    <a:pt x="183728" y="2917705"/>
                  </a:lnTo>
                  <a:lnTo>
                    <a:pt x="199551" y="2960737"/>
                  </a:lnTo>
                  <a:lnTo>
                    <a:pt x="215983" y="3003470"/>
                  </a:lnTo>
                  <a:lnTo>
                    <a:pt x="233019" y="3045899"/>
                  </a:lnTo>
                  <a:lnTo>
                    <a:pt x="250652" y="3088020"/>
                  </a:lnTo>
                  <a:lnTo>
                    <a:pt x="268879" y="3129828"/>
                  </a:lnTo>
                  <a:lnTo>
                    <a:pt x="287694" y="3171316"/>
                  </a:lnTo>
                  <a:lnTo>
                    <a:pt x="307091" y="3212479"/>
                  </a:lnTo>
                  <a:lnTo>
                    <a:pt x="327066" y="3253313"/>
                  </a:lnTo>
                  <a:lnTo>
                    <a:pt x="347612" y="3293812"/>
                  </a:lnTo>
                  <a:lnTo>
                    <a:pt x="368725" y="3333970"/>
                  </a:lnTo>
                  <a:lnTo>
                    <a:pt x="390400" y="3373784"/>
                  </a:lnTo>
                  <a:lnTo>
                    <a:pt x="412630" y="3413246"/>
                  </a:lnTo>
                  <a:lnTo>
                    <a:pt x="435412" y="3452352"/>
                  </a:lnTo>
                  <a:lnTo>
                    <a:pt x="458739" y="3491097"/>
                  </a:lnTo>
                  <a:lnTo>
                    <a:pt x="482607" y="3529476"/>
                  </a:lnTo>
                  <a:lnTo>
                    <a:pt x="507009" y="3567482"/>
                  </a:lnTo>
                  <a:lnTo>
                    <a:pt x="531942" y="3605112"/>
                  </a:lnTo>
                  <a:lnTo>
                    <a:pt x="557399" y="3642359"/>
                  </a:lnTo>
                  <a:lnTo>
                    <a:pt x="583375" y="3679218"/>
                  </a:lnTo>
                  <a:lnTo>
                    <a:pt x="609866" y="3715685"/>
                  </a:lnTo>
                  <a:lnTo>
                    <a:pt x="636865" y="3751753"/>
                  </a:lnTo>
                  <a:lnTo>
                    <a:pt x="664367" y="3787418"/>
                  </a:lnTo>
                  <a:lnTo>
                    <a:pt x="692368" y="3822675"/>
                  </a:lnTo>
                  <a:lnTo>
                    <a:pt x="720862" y="3857517"/>
                  </a:lnTo>
                  <a:lnTo>
                    <a:pt x="749844" y="3891940"/>
                  </a:lnTo>
                  <a:lnTo>
                    <a:pt x="779308" y="3925939"/>
                  </a:lnTo>
                  <a:lnTo>
                    <a:pt x="809249" y="3959508"/>
                  </a:lnTo>
                  <a:lnTo>
                    <a:pt x="839662" y="3992641"/>
                  </a:lnTo>
                  <a:lnTo>
                    <a:pt x="870541" y="4025335"/>
                  </a:lnTo>
                  <a:lnTo>
                    <a:pt x="901882" y="4057583"/>
                  </a:lnTo>
                  <a:lnTo>
                    <a:pt x="933680" y="4089380"/>
                  </a:lnTo>
                  <a:lnTo>
                    <a:pt x="965928" y="4120721"/>
                  </a:lnTo>
                  <a:lnTo>
                    <a:pt x="998621" y="4151600"/>
                  </a:lnTo>
                  <a:lnTo>
                    <a:pt x="1031755" y="4182013"/>
                  </a:lnTo>
                  <a:lnTo>
                    <a:pt x="1065324" y="4211954"/>
                  </a:lnTo>
                  <a:lnTo>
                    <a:pt x="1099323" y="4241418"/>
                  </a:lnTo>
                  <a:lnTo>
                    <a:pt x="1133746" y="4270400"/>
                  </a:lnTo>
                  <a:lnTo>
                    <a:pt x="1168588" y="4298894"/>
                  </a:lnTo>
                  <a:lnTo>
                    <a:pt x="1203844" y="4326894"/>
                  </a:lnTo>
                  <a:lnTo>
                    <a:pt x="1239510" y="4354397"/>
                  </a:lnTo>
                  <a:lnTo>
                    <a:pt x="1275578" y="4381396"/>
                  </a:lnTo>
                  <a:lnTo>
                    <a:pt x="1312045" y="4407887"/>
                  </a:lnTo>
                  <a:lnTo>
                    <a:pt x="1348904" y="4433863"/>
                  </a:lnTo>
                  <a:lnTo>
                    <a:pt x="1386152" y="4459320"/>
                  </a:lnTo>
                  <a:lnTo>
                    <a:pt x="1423781" y="4484252"/>
                  </a:lnTo>
                  <a:lnTo>
                    <a:pt x="1461873" y="4508709"/>
                  </a:lnTo>
                  <a:lnTo>
                    <a:pt x="1500166" y="4532522"/>
                  </a:lnTo>
                  <a:lnTo>
                    <a:pt x="1538912" y="4555850"/>
                  </a:lnTo>
                  <a:lnTo>
                    <a:pt x="1578018" y="4578631"/>
                  </a:lnTo>
                  <a:lnTo>
                    <a:pt x="1617481" y="4600862"/>
                  </a:lnTo>
                  <a:lnTo>
                    <a:pt x="1657294" y="4622536"/>
                  </a:lnTo>
                  <a:lnTo>
                    <a:pt x="1697453" y="4643649"/>
                  </a:lnTo>
                  <a:lnTo>
                    <a:pt x="1737952" y="4664196"/>
                  </a:lnTo>
                  <a:lnTo>
                    <a:pt x="1778786" y="4684170"/>
                  </a:lnTo>
                  <a:lnTo>
                    <a:pt x="1819949" y="4703567"/>
                  </a:lnTo>
                  <a:lnTo>
                    <a:pt x="1861437" y="4722382"/>
                  </a:lnTo>
                  <a:lnTo>
                    <a:pt x="1903245" y="4740609"/>
                  </a:lnTo>
                  <a:lnTo>
                    <a:pt x="1945366" y="4758243"/>
                  </a:lnTo>
                  <a:lnTo>
                    <a:pt x="1987796" y="4775278"/>
                  </a:lnTo>
                  <a:lnTo>
                    <a:pt x="2030529" y="4791710"/>
                  </a:lnTo>
                  <a:lnTo>
                    <a:pt x="2073560" y="4807534"/>
                  </a:lnTo>
                  <a:lnTo>
                    <a:pt x="2116885" y="4822743"/>
                  </a:lnTo>
                  <a:lnTo>
                    <a:pt x="2160496" y="4837332"/>
                  </a:lnTo>
                  <a:lnTo>
                    <a:pt x="2204390" y="4851298"/>
                  </a:lnTo>
                  <a:lnTo>
                    <a:pt x="2248562" y="4864633"/>
                  </a:lnTo>
                  <a:lnTo>
                    <a:pt x="2293004" y="4877333"/>
                  </a:lnTo>
                  <a:lnTo>
                    <a:pt x="2337714" y="4889393"/>
                  </a:lnTo>
                  <a:lnTo>
                    <a:pt x="2339359" y="4889810"/>
                  </a:lnTo>
                </a:path>
                <a:path w="6267450" h="4890134">
                  <a:moveTo>
                    <a:pt x="3927533" y="4889810"/>
                  </a:moveTo>
                  <a:lnTo>
                    <a:pt x="3973887" y="4877333"/>
                  </a:lnTo>
                  <a:lnTo>
                    <a:pt x="4018330" y="4864633"/>
                  </a:lnTo>
                  <a:lnTo>
                    <a:pt x="4062501" y="4851298"/>
                  </a:lnTo>
                  <a:lnTo>
                    <a:pt x="4106395" y="4837332"/>
                  </a:lnTo>
                  <a:lnTo>
                    <a:pt x="4150006" y="4822743"/>
                  </a:lnTo>
                  <a:lnTo>
                    <a:pt x="4193330" y="4807534"/>
                  </a:lnTo>
                  <a:lnTo>
                    <a:pt x="4236361" y="4791710"/>
                  </a:lnTo>
                  <a:lnTo>
                    <a:pt x="4279095" y="4775278"/>
                  </a:lnTo>
                  <a:lnTo>
                    <a:pt x="4321524" y="4758243"/>
                  </a:lnTo>
                  <a:lnTo>
                    <a:pt x="4363645" y="4740609"/>
                  </a:lnTo>
                  <a:lnTo>
                    <a:pt x="4405453" y="4722382"/>
                  </a:lnTo>
                  <a:lnTo>
                    <a:pt x="4446941" y="4703567"/>
                  </a:lnTo>
                  <a:lnTo>
                    <a:pt x="4488104" y="4684170"/>
                  </a:lnTo>
                  <a:lnTo>
                    <a:pt x="4528938" y="4664196"/>
                  </a:lnTo>
                  <a:lnTo>
                    <a:pt x="4569437" y="4643649"/>
                  </a:lnTo>
                  <a:lnTo>
                    <a:pt x="4609595" y="4622536"/>
                  </a:lnTo>
                  <a:lnTo>
                    <a:pt x="4649409" y="4600862"/>
                  </a:lnTo>
                  <a:lnTo>
                    <a:pt x="4688871" y="4578631"/>
                  </a:lnTo>
                  <a:lnTo>
                    <a:pt x="4727977" y="4555850"/>
                  </a:lnTo>
                  <a:lnTo>
                    <a:pt x="4766722" y="4532522"/>
                  </a:lnTo>
                  <a:lnTo>
                    <a:pt x="4805101" y="4508655"/>
                  </a:lnTo>
                  <a:lnTo>
                    <a:pt x="4843107" y="4484252"/>
                  </a:lnTo>
                  <a:lnTo>
                    <a:pt x="4880737" y="4459320"/>
                  </a:lnTo>
                  <a:lnTo>
                    <a:pt x="4917984" y="4433863"/>
                  </a:lnTo>
                  <a:lnTo>
                    <a:pt x="4954843" y="4407887"/>
                  </a:lnTo>
                  <a:lnTo>
                    <a:pt x="4991310" y="4381396"/>
                  </a:lnTo>
                  <a:lnTo>
                    <a:pt x="5027378" y="4354397"/>
                  </a:lnTo>
                  <a:lnTo>
                    <a:pt x="5063043" y="4326894"/>
                  </a:lnTo>
                  <a:lnTo>
                    <a:pt x="5098300" y="4298894"/>
                  </a:lnTo>
                  <a:lnTo>
                    <a:pt x="5133142" y="4270400"/>
                  </a:lnTo>
                  <a:lnTo>
                    <a:pt x="5167565" y="4241418"/>
                  </a:lnTo>
                  <a:lnTo>
                    <a:pt x="5201564" y="4211954"/>
                  </a:lnTo>
                  <a:lnTo>
                    <a:pt x="5235132" y="4182013"/>
                  </a:lnTo>
                  <a:lnTo>
                    <a:pt x="5268266" y="4151600"/>
                  </a:lnTo>
                  <a:lnTo>
                    <a:pt x="5300960" y="4120721"/>
                  </a:lnTo>
                  <a:lnTo>
                    <a:pt x="5333208" y="4089380"/>
                  </a:lnTo>
                  <a:lnTo>
                    <a:pt x="5365005" y="4057583"/>
                  </a:lnTo>
                  <a:lnTo>
                    <a:pt x="5396346" y="4025335"/>
                  </a:lnTo>
                  <a:lnTo>
                    <a:pt x="5427225" y="3992641"/>
                  </a:lnTo>
                  <a:lnTo>
                    <a:pt x="5457638" y="3959508"/>
                  </a:lnTo>
                  <a:lnTo>
                    <a:pt x="5487579" y="3925939"/>
                  </a:lnTo>
                  <a:lnTo>
                    <a:pt x="5517043" y="3891940"/>
                  </a:lnTo>
                  <a:lnTo>
                    <a:pt x="5546025" y="3857517"/>
                  </a:lnTo>
                  <a:lnTo>
                    <a:pt x="5574519" y="3822675"/>
                  </a:lnTo>
                  <a:lnTo>
                    <a:pt x="5602519" y="3787418"/>
                  </a:lnTo>
                  <a:lnTo>
                    <a:pt x="5630022" y="3751753"/>
                  </a:lnTo>
                  <a:lnTo>
                    <a:pt x="5657021" y="3715685"/>
                  </a:lnTo>
                  <a:lnTo>
                    <a:pt x="5683511" y="3679218"/>
                  </a:lnTo>
                  <a:lnTo>
                    <a:pt x="5709488" y="3642359"/>
                  </a:lnTo>
                  <a:lnTo>
                    <a:pt x="5734945" y="3605112"/>
                  </a:lnTo>
                  <a:lnTo>
                    <a:pt x="5759877" y="3567482"/>
                  </a:lnTo>
                  <a:lnTo>
                    <a:pt x="5784280" y="3529476"/>
                  </a:lnTo>
                  <a:lnTo>
                    <a:pt x="5808147" y="3491097"/>
                  </a:lnTo>
                  <a:lnTo>
                    <a:pt x="5831475" y="3452352"/>
                  </a:lnTo>
                  <a:lnTo>
                    <a:pt x="5854256" y="3413246"/>
                  </a:lnTo>
                  <a:lnTo>
                    <a:pt x="5876487" y="3373784"/>
                  </a:lnTo>
                  <a:lnTo>
                    <a:pt x="5898161" y="3333970"/>
                  </a:lnTo>
                  <a:lnTo>
                    <a:pt x="5919274" y="3293812"/>
                  </a:lnTo>
                  <a:lnTo>
                    <a:pt x="5939821" y="3253313"/>
                  </a:lnTo>
                  <a:lnTo>
                    <a:pt x="5959795" y="3212479"/>
                  </a:lnTo>
                  <a:lnTo>
                    <a:pt x="5979192" y="3171316"/>
                  </a:lnTo>
                  <a:lnTo>
                    <a:pt x="5998007" y="3129828"/>
                  </a:lnTo>
                  <a:lnTo>
                    <a:pt x="6016234" y="3088020"/>
                  </a:lnTo>
                  <a:lnTo>
                    <a:pt x="6033868" y="3045899"/>
                  </a:lnTo>
                  <a:lnTo>
                    <a:pt x="6050903" y="3003470"/>
                  </a:lnTo>
                  <a:lnTo>
                    <a:pt x="6067335" y="2960737"/>
                  </a:lnTo>
                  <a:lnTo>
                    <a:pt x="6083158" y="2917705"/>
                  </a:lnTo>
                  <a:lnTo>
                    <a:pt x="6098368" y="2874381"/>
                  </a:lnTo>
                  <a:lnTo>
                    <a:pt x="6112957" y="2830770"/>
                  </a:lnTo>
                  <a:lnTo>
                    <a:pt x="6126923" y="2786876"/>
                  </a:lnTo>
                  <a:lnTo>
                    <a:pt x="6140258" y="2742705"/>
                  </a:lnTo>
                  <a:lnTo>
                    <a:pt x="6152958" y="2698262"/>
                  </a:lnTo>
                  <a:lnTo>
                    <a:pt x="6165018" y="2653553"/>
                  </a:lnTo>
                  <a:lnTo>
                    <a:pt x="6176432" y="2608582"/>
                  </a:lnTo>
                  <a:lnTo>
                    <a:pt x="6187195" y="2563356"/>
                  </a:lnTo>
                  <a:lnTo>
                    <a:pt x="6197301" y="2517879"/>
                  </a:lnTo>
                  <a:lnTo>
                    <a:pt x="6206747" y="2472156"/>
                  </a:lnTo>
                  <a:lnTo>
                    <a:pt x="6215525" y="2426193"/>
                  </a:lnTo>
                  <a:lnTo>
                    <a:pt x="6223632" y="2379996"/>
                  </a:lnTo>
                  <a:lnTo>
                    <a:pt x="6231061" y="2333568"/>
                  </a:lnTo>
                  <a:lnTo>
                    <a:pt x="6237808" y="2286917"/>
                  </a:lnTo>
                  <a:lnTo>
                    <a:pt x="6243867" y="2240046"/>
                  </a:lnTo>
                  <a:lnTo>
                    <a:pt x="6249232" y="2192961"/>
                  </a:lnTo>
                  <a:lnTo>
                    <a:pt x="6253900" y="2145668"/>
                  </a:lnTo>
                  <a:lnTo>
                    <a:pt x="6257864" y="2098171"/>
                  </a:lnTo>
                  <a:lnTo>
                    <a:pt x="6261119" y="2050476"/>
                  </a:lnTo>
                  <a:lnTo>
                    <a:pt x="6263659" y="2002589"/>
                  </a:lnTo>
                  <a:lnTo>
                    <a:pt x="6265481" y="1954514"/>
                  </a:lnTo>
                  <a:lnTo>
                    <a:pt x="6266578" y="1906257"/>
                  </a:lnTo>
                  <a:lnTo>
                    <a:pt x="6266958" y="1857823"/>
                  </a:lnTo>
                  <a:lnTo>
                    <a:pt x="6266633" y="1816410"/>
                  </a:lnTo>
                  <a:lnTo>
                    <a:pt x="6266485" y="1809390"/>
                  </a:lnTo>
                  <a:lnTo>
                    <a:pt x="6265574" y="1765610"/>
                  </a:lnTo>
                  <a:lnTo>
                    <a:pt x="6265413" y="1761133"/>
                  </a:lnTo>
                  <a:lnTo>
                    <a:pt x="6263723" y="1714811"/>
                  </a:lnTo>
                  <a:lnTo>
                    <a:pt x="6263607" y="1713059"/>
                  </a:lnTo>
                </a:path>
                <a:path w="6267450" h="4890134">
                  <a:moveTo>
                    <a:pt x="6249392" y="1524302"/>
                  </a:moveTo>
                  <a:lnTo>
                    <a:pt x="6249162" y="1522693"/>
                  </a:lnTo>
                </a:path>
                <a:path w="6267450" h="4890134">
                  <a:moveTo>
                    <a:pt x="5657217" y="223"/>
                  </a:moveTo>
                  <a:lnTo>
                    <a:pt x="5656978" y="0"/>
                  </a:lnTo>
                </a:path>
              </a:pathLst>
            </a:custGeom>
            <a:ln w="381000">
              <a:solidFill>
                <a:srgbClr val="000000"/>
              </a:solidFill>
            </a:ln>
          </p:spPr>
          <p:txBody>
            <a:bodyPr wrap="square" lIns="0" tIns="0" rIns="0" bIns="0" rtlCol="0"/>
            <a:lstStyle/>
            <a:p>
              <a:endParaRPr/>
            </a:p>
          </p:txBody>
        </p:sp>
      </p:grpSp>
      <p:sp>
        <p:nvSpPr>
          <p:cNvPr id="12" name="object 12" descr="$PPTXTitle"/>
          <p:cNvSpPr txBox="1">
            <a:spLocks noGrp="1"/>
          </p:cNvSpPr>
          <p:nvPr>
            <p:ph type="ctrTitle"/>
          </p:nvPr>
        </p:nvSpPr>
        <p:spPr>
          <a:prstGeom prst="rect">
            <a:avLst/>
          </a:prstGeom>
        </p:spPr>
        <p:txBody>
          <a:bodyPr vert="horz" wrap="square" lIns="0" tIns="12700" rIns="0" bIns="0" rtlCol="0">
            <a:spAutoFit/>
          </a:bodyPr>
          <a:lstStyle/>
          <a:p>
            <a:pPr marL="12700" marR="5080">
              <a:lnSpc>
                <a:spcPct val="100000"/>
              </a:lnSpc>
              <a:spcBef>
                <a:spcPts val="100"/>
              </a:spcBef>
              <a:tabLst>
                <a:tab pos="4980305" algn="l"/>
              </a:tabLst>
            </a:pPr>
            <a:r>
              <a:rPr sz="3000" spc="-250" dirty="0">
                <a:solidFill>
                  <a:srgbClr val="000000"/>
                </a:solidFill>
                <a:latin typeface="Arial Black"/>
                <a:cs typeface="Arial Black"/>
              </a:rPr>
              <a:t>ЛЕКЦІЯ</a:t>
            </a:r>
            <a:r>
              <a:rPr sz="3000" dirty="0">
                <a:solidFill>
                  <a:srgbClr val="000000"/>
                </a:solidFill>
                <a:latin typeface="Arial Black"/>
                <a:cs typeface="Arial Black"/>
              </a:rPr>
              <a:t> З</a:t>
            </a:r>
            <a:r>
              <a:rPr sz="3000" spc="-70" dirty="0">
                <a:solidFill>
                  <a:srgbClr val="000000"/>
                </a:solidFill>
                <a:latin typeface="Arial Black"/>
                <a:cs typeface="Arial Black"/>
              </a:rPr>
              <a:t> </a:t>
            </a:r>
            <a:r>
              <a:rPr sz="3000" spc="-10" dirty="0">
                <a:solidFill>
                  <a:srgbClr val="000000"/>
                </a:solidFill>
                <a:latin typeface="Arial Black"/>
                <a:cs typeface="Arial Black"/>
              </a:rPr>
              <a:t>НАВЧАЛЬНОЇ</a:t>
            </a:r>
            <a:r>
              <a:rPr sz="3000" dirty="0">
                <a:solidFill>
                  <a:srgbClr val="000000"/>
                </a:solidFill>
                <a:latin typeface="Arial Black"/>
                <a:cs typeface="Arial Black"/>
              </a:rPr>
              <a:t>	</a:t>
            </a:r>
            <a:r>
              <a:rPr sz="3000" spc="-175" dirty="0">
                <a:solidFill>
                  <a:srgbClr val="000000"/>
                </a:solidFill>
                <a:latin typeface="Arial Black"/>
                <a:cs typeface="Arial Black"/>
              </a:rPr>
              <a:t>ДИСЦИПЛІНИ</a:t>
            </a:r>
            <a:r>
              <a:rPr sz="3000" spc="-10" dirty="0">
                <a:solidFill>
                  <a:srgbClr val="000000"/>
                </a:solidFill>
                <a:latin typeface="Arial Black"/>
                <a:cs typeface="Arial Black"/>
              </a:rPr>
              <a:t> </a:t>
            </a:r>
            <a:r>
              <a:rPr sz="3000" b="1" spc="-200" dirty="0">
                <a:solidFill>
                  <a:srgbClr val="000000"/>
                </a:solidFill>
                <a:latin typeface="Trebuchet MS"/>
                <a:cs typeface="Trebuchet MS"/>
              </a:rPr>
              <a:t>“</a:t>
            </a:r>
            <a:r>
              <a:rPr sz="3000" spc="-200" dirty="0">
                <a:solidFill>
                  <a:srgbClr val="000000"/>
                </a:solidFill>
                <a:latin typeface="Arial Black"/>
                <a:cs typeface="Arial Black"/>
              </a:rPr>
              <a:t>ОРГАНІЗАЦІЯ </a:t>
            </a:r>
            <a:r>
              <a:rPr sz="3000" spc="-245" dirty="0">
                <a:solidFill>
                  <a:srgbClr val="000000"/>
                </a:solidFill>
                <a:latin typeface="Arial Black"/>
                <a:cs typeface="Arial Black"/>
              </a:rPr>
              <a:t>ДІЯЛЬНОСТІ</a:t>
            </a:r>
            <a:r>
              <a:rPr sz="3000" spc="-5" dirty="0">
                <a:solidFill>
                  <a:srgbClr val="000000"/>
                </a:solidFill>
                <a:latin typeface="Arial Black"/>
                <a:cs typeface="Arial Black"/>
              </a:rPr>
              <a:t> </a:t>
            </a:r>
            <a:r>
              <a:rPr sz="3000" spc="-195" dirty="0">
                <a:solidFill>
                  <a:srgbClr val="000000"/>
                </a:solidFill>
                <a:latin typeface="Arial Black"/>
                <a:cs typeface="Arial Black"/>
              </a:rPr>
              <a:t>ПІДПРИЄМНИЦЬКИХ</a:t>
            </a:r>
            <a:r>
              <a:rPr sz="3000" b="1" spc="-195" dirty="0">
                <a:solidFill>
                  <a:srgbClr val="000000"/>
                </a:solidFill>
                <a:latin typeface="Trebuchet MS"/>
                <a:cs typeface="Trebuchet MS"/>
              </a:rPr>
              <a:t>,</a:t>
            </a:r>
            <a:r>
              <a:rPr sz="3000" b="1" spc="105" dirty="0">
                <a:solidFill>
                  <a:srgbClr val="000000"/>
                </a:solidFill>
                <a:latin typeface="Trebuchet MS"/>
                <a:cs typeface="Trebuchet MS"/>
              </a:rPr>
              <a:t> </a:t>
            </a:r>
            <a:r>
              <a:rPr sz="3000" spc="-275" dirty="0" smtClean="0">
                <a:solidFill>
                  <a:srgbClr val="000000"/>
                </a:solidFill>
                <a:latin typeface="Arial Black"/>
                <a:cs typeface="Arial Black"/>
              </a:rPr>
              <a:t>ТОРГО</a:t>
            </a:r>
            <a:r>
              <a:rPr lang="uk-UA" sz="3000" spc="-275">
                <a:solidFill>
                  <a:srgbClr val="000000"/>
                </a:solidFill>
                <a:latin typeface="Arial Black"/>
                <a:cs typeface="Arial Black"/>
              </a:rPr>
              <a:t>В</a:t>
            </a:r>
            <a:r>
              <a:rPr sz="3000" spc="-275" smtClean="0">
                <a:solidFill>
                  <a:srgbClr val="000000"/>
                </a:solidFill>
                <a:latin typeface="Arial Black"/>
                <a:cs typeface="Arial Black"/>
              </a:rPr>
              <a:t>ЕЛЬНИХ</a:t>
            </a:r>
            <a:r>
              <a:rPr sz="3000" spc="15" smtClean="0">
                <a:solidFill>
                  <a:srgbClr val="000000"/>
                </a:solidFill>
                <a:latin typeface="Arial Black"/>
                <a:cs typeface="Arial Black"/>
              </a:rPr>
              <a:t> </a:t>
            </a:r>
            <a:r>
              <a:rPr sz="3000" spc="-385" dirty="0">
                <a:solidFill>
                  <a:srgbClr val="000000"/>
                </a:solidFill>
                <a:latin typeface="Arial Black"/>
                <a:cs typeface="Arial Black"/>
              </a:rPr>
              <a:t>ТА </a:t>
            </a:r>
            <a:r>
              <a:rPr sz="3000" spc="-254" dirty="0">
                <a:solidFill>
                  <a:srgbClr val="000000"/>
                </a:solidFill>
                <a:latin typeface="Arial Black"/>
                <a:cs typeface="Arial Black"/>
              </a:rPr>
              <a:t>БІРЖОВИХ</a:t>
            </a:r>
            <a:r>
              <a:rPr sz="3000" spc="20" dirty="0">
                <a:solidFill>
                  <a:srgbClr val="000000"/>
                </a:solidFill>
                <a:latin typeface="Arial Black"/>
                <a:cs typeface="Arial Black"/>
              </a:rPr>
              <a:t> </a:t>
            </a:r>
            <a:r>
              <a:rPr sz="3000" spc="-300" dirty="0">
                <a:solidFill>
                  <a:srgbClr val="000000"/>
                </a:solidFill>
                <a:latin typeface="Arial Black"/>
                <a:cs typeface="Arial Black"/>
              </a:rPr>
              <a:t>СТРУТУР</a:t>
            </a:r>
            <a:r>
              <a:rPr sz="3000" b="1" spc="-300" dirty="0">
                <a:solidFill>
                  <a:srgbClr val="000000"/>
                </a:solidFill>
                <a:latin typeface="Trebuchet MS"/>
                <a:cs typeface="Trebuchet MS"/>
              </a:rPr>
              <a:t>”</a:t>
            </a:r>
            <a:endParaRPr sz="3000">
              <a:latin typeface="Trebuchet MS"/>
              <a:cs typeface="Trebuchet M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844681"/>
            <a:ext cx="9400152" cy="6085684"/>
          </a:xfrm>
          <a:prstGeom prst="rect">
            <a:avLst/>
          </a:prstGeom>
        </p:spPr>
      </p:pic>
      <p:grpSp>
        <p:nvGrpSpPr>
          <p:cNvPr id="3" name="object 3"/>
          <p:cNvGrpSpPr/>
          <p:nvPr/>
        </p:nvGrpSpPr>
        <p:grpSpPr>
          <a:xfrm>
            <a:off x="10434066" y="-6833"/>
            <a:ext cx="7859395" cy="10293985"/>
            <a:chOff x="10434066" y="-6833"/>
            <a:chExt cx="7859395" cy="10293985"/>
          </a:xfrm>
        </p:grpSpPr>
        <p:pic>
          <p:nvPicPr>
            <p:cNvPr id="4" name="object 4"/>
            <p:cNvPicPr/>
            <p:nvPr/>
          </p:nvPicPr>
          <p:blipFill>
            <a:blip r:embed="rId3" cstate="print"/>
            <a:stretch>
              <a:fillRect/>
            </a:stretch>
          </p:blipFill>
          <p:spPr>
            <a:xfrm>
              <a:off x="12733333" y="-6833"/>
              <a:ext cx="5559533" cy="4996222"/>
            </a:xfrm>
            <a:prstGeom prst="rect">
              <a:avLst/>
            </a:prstGeom>
          </p:spPr>
        </p:pic>
        <p:pic>
          <p:nvPicPr>
            <p:cNvPr id="5" name="object 5"/>
            <p:cNvPicPr/>
            <p:nvPr/>
          </p:nvPicPr>
          <p:blipFill>
            <a:blip r:embed="rId4" cstate="print"/>
            <a:stretch>
              <a:fillRect/>
            </a:stretch>
          </p:blipFill>
          <p:spPr>
            <a:xfrm>
              <a:off x="12378627" y="2396431"/>
              <a:ext cx="5909374" cy="7890573"/>
            </a:xfrm>
            <a:prstGeom prst="rect">
              <a:avLst/>
            </a:prstGeom>
          </p:spPr>
        </p:pic>
        <p:pic>
          <p:nvPicPr>
            <p:cNvPr id="6" name="object 6"/>
            <p:cNvPicPr/>
            <p:nvPr/>
          </p:nvPicPr>
          <p:blipFill>
            <a:blip r:embed="rId5" cstate="print"/>
            <a:stretch>
              <a:fillRect/>
            </a:stretch>
          </p:blipFill>
          <p:spPr>
            <a:xfrm>
              <a:off x="17823888" y="3670987"/>
              <a:ext cx="238003" cy="238033"/>
            </a:xfrm>
            <a:prstGeom prst="rect">
              <a:avLst/>
            </a:prstGeom>
          </p:spPr>
        </p:pic>
        <p:pic>
          <p:nvPicPr>
            <p:cNvPr id="7" name="object 7"/>
            <p:cNvPicPr/>
            <p:nvPr/>
          </p:nvPicPr>
          <p:blipFill>
            <a:blip r:embed="rId6" cstate="print"/>
            <a:stretch>
              <a:fillRect/>
            </a:stretch>
          </p:blipFill>
          <p:spPr>
            <a:xfrm>
              <a:off x="17560776" y="3934092"/>
              <a:ext cx="238010" cy="238033"/>
            </a:xfrm>
            <a:prstGeom prst="rect">
              <a:avLst/>
            </a:prstGeom>
          </p:spPr>
        </p:pic>
        <p:pic>
          <p:nvPicPr>
            <p:cNvPr id="8" name="object 8"/>
            <p:cNvPicPr/>
            <p:nvPr/>
          </p:nvPicPr>
          <p:blipFill>
            <a:blip r:embed="rId7" cstate="print"/>
            <a:stretch>
              <a:fillRect/>
            </a:stretch>
          </p:blipFill>
          <p:spPr>
            <a:xfrm>
              <a:off x="17297651" y="4197218"/>
              <a:ext cx="238033" cy="238010"/>
            </a:xfrm>
            <a:prstGeom prst="rect">
              <a:avLst/>
            </a:prstGeom>
          </p:spPr>
        </p:pic>
        <p:pic>
          <p:nvPicPr>
            <p:cNvPr id="9" name="object 9"/>
            <p:cNvPicPr/>
            <p:nvPr/>
          </p:nvPicPr>
          <p:blipFill>
            <a:blip r:embed="rId8" cstate="print"/>
            <a:stretch>
              <a:fillRect/>
            </a:stretch>
          </p:blipFill>
          <p:spPr>
            <a:xfrm>
              <a:off x="16787725" y="4258289"/>
              <a:ext cx="1500272" cy="1867619"/>
            </a:xfrm>
            <a:prstGeom prst="rect">
              <a:avLst/>
            </a:prstGeom>
          </p:spPr>
        </p:pic>
        <p:pic>
          <p:nvPicPr>
            <p:cNvPr id="10" name="object 10"/>
            <p:cNvPicPr/>
            <p:nvPr/>
          </p:nvPicPr>
          <p:blipFill>
            <a:blip r:embed="rId9" cstate="print"/>
            <a:stretch>
              <a:fillRect/>
            </a:stretch>
          </p:blipFill>
          <p:spPr>
            <a:xfrm>
              <a:off x="10796332" y="8187365"/>
              <a:ext cx="2801839" cy="2099636"/>
            </a:xfrm>
            <a:prstGeom prst="rect">
              <a:avLst/>
            </a:prstGeom>
          </p:spPr>
        </p:pic>
        <p:pic>
          <p:nvPicPr>
            <p:cNvPr id="11" name="object 11"/>
            <p:cNvPicPr/>
            <p:nvPr/>
          </p:nvPicPr>
          <p:blipFill>
            <a:blip r:embed="rId10" cstate="print"/>
            <a:stretch>
              <a:fillRect/>
            </a:stretch>
          </p:blipFill>
          <p:spPr>
            <a:xfrm>
              <a:off x="16050416" y="7212148"/>
              <a:ext cx="2237579" cy="2207785"/>
            </a:xfrm>
            <a:prstGeom prst="rect">
              <a:avLst/>
            </a:prstGeom>
          </p:spPr>
        </p:pic>
        <p:pic>
          <p:nvPicPr>
            <p:cNvPr id="12" name="object 12"/>
            <p:cNvPicPr/>
            <p:nvPr/>
          </p:nvPicPr>
          <p:blipFill>
            <a:blip r:embed="rId11" cstate="print"/>
            <a:stretch>
              <a:fillRect/>
            </a:stretch>
          </p:blipFill>
          <p:spPr>
            <a:xfrm>
              <a:off x="10434066" y="2810956"/>
              <a:ext cx="6562709" cy="6553199"/>
            </a:xfrm>
            <a:prstGeom prst="rect">
              <a:avLst/>
            </a:prstGeom>
          </p:spPr>
        </p:pic>
        <p:pic>
          <p:nvPicPr>
            <p:cNvPr id="13" name="object 13"/>
            <p:cNvPicPr/>
            <p:nvPr/>
          </p:nvPicPr>
          <p:blipFill>
            <a:blip r:embed="rId12" cstate="print"/>
            <a:stretch>
              <a:fillRect/>
            </a:stretch>
          </p:blipFill>
          <p:spPr>
            <a:xfrm>
              <a:off x="10697901" y="3072058"/>
              <a:ext cx="6033851" cy="6032499"/>
            </a:xfrm>
            <a:prstGeom prst="rect">
              <a:avLst/>
            </a:prstGeom>
          </p:spPr>
        </p:pic>
        <p:sp>
          <p:nvSpPr>
            <p:cNvPr id="14" name="object 14"/>
            <p:cNvSpPr/>
            <p:nvPr/>
          </p:nvSpPr>
          <p:spPr>
            <a:xfrm>
              <a:off x="10926867" y="3286170"/>
              <a:ext cx="5572760" cy="3933825"/>
            </a:xfrm>
            <a:custGeom>
              <a:avLst/>
              <a:gdLst/>
              <a:ahLst/>
              <a:cxnLst/>
              <a:rect l="l" t="t" r="r" b="b"/>
              <a:pathLst>
                <a:path w="5572759" h="3933825">
                  <a:moveTo>
                    <a:pt x="0" y="2786074"/>
                  </a:moveTo>
                  <a:lnTo>
                    <a:pt x="846" y="2717701"/>
                  </a:lnTo>
                  <a:lnTo>
                    <a:pt x="3360" y="2649363"/>
                  </a:lnTo>
                  <a:lnTo>
                    <a:pt x="7557" y="2581117"/>
                  </a:lnTo>
                  <a:lnTo>
                    <a:pt x="13424" y="2512990"/>
                  </a:lnTo>
                  <a:lnTo>
                    <a:pt x="20958" y="2445030"/>
                  </a:lnTo>
                  <a:lnTo>
                    <a:pt x="30163" y="2377273"/>
                  </a:lnTo>
                  <a:lnTo>
                    <a:pt x="41026" y="2309761"/>
                  </a:lnTo>
                  <a:lnTo>
                    <a:pt x="53540" y="2242538"/>
                  </a:lnTo>
                  <a:lnTo>
                    <a:pt x="67705" y="2175643"/>
                  </a:lnTo>
                  <a:lnTo>
                    <a:pt x="83507" y="2109114"/>
                  </a:lnTo>
                  <a:lnTo>
                    <a:pt x="100932" y="2042995"/>
                  </a:lnTo>
                  <a:lnTo>
                    <a:pt x="119980" y="1977319"/>
                  </a:lnTo>
                  <a:lnTo>
                    <a:pt x="140627" y="1912133"/>
                  </a:lnTo>
                  <a:lnTo>
                    <a:pt x="162876" y="1847480"/>
                  </a:lnTo>
                  <a:lnTo>
                    <a:pt x="186697" y="1783382"/>
                  </a:lnTo>
                  <a:lnTo>
                    <a:pt x="212091" y="1719889"/>
                  </a:lnTo>
                  <a:lnTo>
                    <a:pt x="239024" y="1657044"/>
                  </a:lnTo>
                  <a:lnTo>
                    <a:pt x="267503" y="1594881"/>
                  </a:lnTo>
                  <a:lnTo>
                    <a:pt x="297491" y="1533429"/>
                  </a:lnTo>
                  <a:lnTo>
                    <a:pt x="328982" y="1472728"/>
                  </a:lnTo>
                  <a:lnTo>
                    <a:pt x="361954" y="1412828"/>
                  </a:lnTo>
                  <a:lnTo>
                    <a:pt x="396387" y="1353749"/>
                  </a:lnTo>
                  <a:lnTo>
                    <a:pt x="432259" y="1295533"/>
                  </a:lnTo>
                  <a:lnTo>
                    <a:pt x="469549" y="1238216"/>
                  </a:lnTo>
                  <a:lnTo>
                    <a:pt x="508232" y="1181836"/>
                  </a:lnTo>
                  <a:lnTo>
                    <a:pt x="548291" y="1126417"/>
                  </a:lnTo>
                  <a:lnTo>
                    <a:pt x="589690" y="1071997"/>
                  </a:lnTo>
                  <a:lnTo>
                    <a:pt x="632416" y="1018616"/>
                  </a:lnTo>
                  <a:lnTo>
                    <a:pt x="676441" y="966293"/>
                  </a:lnTo>
                  <a:lnTo>
                    <a:pt x="721737" y="915066"/>
                  </a:lnTo>
                  <a:lnTo>
                    <a:pt x="768275" y="864967"/>
                  </a:lnTo>
                  <a:lnTo>
                    <a:pt x="816028" y="816028"/>
                  </a:lnTo>
                  <a:lnTo>
                    <a:pt x="864968" y="768274"/>
                  </a:lnTo>
                  <a:lnTo>
                    <a:pt x="915067" y="721736"/>
                  </a:lnTo>
                  <a:lnTo>
                    <a:pt x="966294" y="676440"/>
                  </a:lnTo>
                  <a:lnTo>
                    <a:pt x="1018617" y="632415"/>
                  </a:lnTo>
                  <a:lnTo>
                    <a:pt x="1072002" y="589688"/>
                  </a:lnTo>
                  <a:lnTo>
                    <a:pt x="1126418" y="548281"/>
                  </a:lnTo>
                  <a:lnTo>
                    <a:pt x="1181836" y="508226"/>
                  </a:lnTo>
                  <a:lnTo>
                    <a:pt x="1238216" y="469548"/>
                  </a:lnTo>
                  <a:lnTo>
                    <a:pt x="1295537" y="432258"/>
                  </a:lnTo>
                  <a:lnTo>
                    <a:pt x="1353750" y="396386"/>
                  </a:lnTo>
                  <a:lnTo>
                    <a:pt x="1412829" y="361953"/>
                  </a:lnTo>
                  <a:lnTo>
                    <a:pt x="1472729" y="328981"/>
                  </a:lnTo>
                  <a:lnTo>
                    <a:pt x="1533430" y="297490"/>
                  </a:lnTo>
                  <a:lnTo>
                    <a:pt x="1594882" y="267502"/>
                  </a:lnTo>
                  <a:lnTo>
                    <a:pt x="1657048" y="239022"/>
                  </a:lnTo>
                  <a:lnTo>
                    <a:pt x="1719889" y="212080"/>
                  </a:lnTo>
                  <a:lnTo>
                    <a:pt x="1783383" y="186694"/>
                  </a:lnTo>
                  <a:lnTo>
                    <a:pt x="1847481" y="162866"/>
                  </a:lnTo>
                  <a:lnTo>
                    <a:pt x="1912137" y="140625"/>
                  </a:lnTo>
                  <a:lnTo>
                    <a:pt x="1977320" y="119979"/>
                  </a:lnTo>
                  <a:lnTo>
                    <a:pt x="2042996" y="100932"/>
                  </a:lnTo>
                  <a:lnTo>
                    <a:pt x="2109115" y="83506"/>
                  </a:lnTo>
                  <a:lnTo>
                    <a:pt x="2175644" y="67701"/>
                  </a:lnTo>
                  <a:lnTo>
                    <a:pt x="2242539" y="53539"/>
                  </a:lnTo>
                  <a:lnTo>
                    <a:pt x="2309762" y="41026"/>
                  </a:lnTo>
                  <a:lnTo>
                    <a:pt x="2377274" y="30162"/>
                  </a:lnTo>
                  <a:lnTo>
                    <a:pt x="2445031" y="20957"/>
                  </a:lnTo>
                  <a:lnTo>
                    <a:pt x="2512991" y="13423"/>
                  </a:lnTo>
                  <a:lnTo>
                    <a:pt x="2581118" y="7556"/>
                  </a:lnTo>
                  <a:lnTo>
                    <a:pt x="2649364" y="3360"/>
                  </a:lnTo>
                  <a:lnTo>
                    <a:pt x="2717702" y="845"/>
                  </a:lnTo>
                  <a:lnTo>
                    <a:pt x="2786074" y="0"/>
                  </a:lnTo>
                  <a:lnTo>
                    <a:pt x="2820265" y="217"/>
                  </a:lnTo>
                  <a:lnTo>
                    <a:pt x="2888620" y="1892"/>
                  </a:lnTo>
                  <a:lnTo>
                    <a:pt x="2956922" y="5248"/>
                  </a:lnTo>
                  <a:lnTo>
                    <a:pt x="3025109" y="10282"/>
                  </a:lnTo>
                  <a:lnTo>
                    <a:pt x="3093164" y="16982"/>
                  </a:lnTo>
                  <a:lnTo>
                    <a:pt x="3161022" y="25351"/>
                  </a:lnTo>
                  <a:lnTo>
                    <a:pt x="3228667" y="35388"/>
                  </a:lnTo>
                  <a:lnTo>
                    <a:pt x="3296034" y="47075"/>
                  </a:lnTo>
                  <a:lnTo>
                    <a:pt x="3363104" y="60414"/>
                  </a:lnTo>
                  <a:lnTo>
                    <a:pt x="3429814" y="75398"/>
                  </a:lnTo>
                  <a:lnTo>
                    <a:pt x="3496148" y="92015"/>
                  </a:lnTo>
                  <a:lnTo>
                    <a:pt x="3562047" y="110253"/>
                  </a:lnTo>
                  <a:lnTo>
                    <a:pt x="3627485" y="130102"/>
                  </a:lnTo>
                  <a:lnTo>
                    <a:pt x="3692407" y="151548"/>
                  </a:lnTo>
                  <a:lnTo>
                    <a:pt x="3756792" y="174584"/>
                  </a:lnTo>
                  <a:lnTo>
                    <a:pt x="3820588" y="199193"/>
                  </a:lnTo>
                  <a:lnTo>
                    <a:pt x="3883765" y="225360"/>
                  </a:lnTo>
                  <a:lnTo>
                    <a:pt x="3946272" y="253070"/>
                  </a:lnTo>
                  <a:lnTo>
                    <a:pt x="4008087" y="282308"/>
                  </a:lnTo>
                  <a:lnTo>
                    <a:pt x="4069163" y="313048"/>
                  </a:lnTo>
                  <a:lnTo>
                    <a:pt x="4129473" y="345284"/>
                  </a:lnTo>
                  <a:lnTo>
                    <a:pt x="4188961" y="378987"/>
                  </a:lnTo>
                  <a:lnTo>
                    <a:pt x="4247620" y="414144"/>
                  </a:lnTo>
                  <a:lnTo>
                    <a:pt x="4305385" y="450726"/>
                  </a:lnTo>
                  <a:lnTo>
                    <a:pt x="4362242" y="488714"/>
                  </a:lnTo>
                  <a:lnTo>
                    <a:pt x="4418142" y="528082"/>
                  </a:lnTo>
                  <a:lnTo>
                    <a:pt x="4473070" y="568820"/>
                  </a:lnTo>
                  <a:lnTo>
                    <a:pt x="4526972" y="610885"/>
                  </a:lnTo>
                  <a:lnTo>
                    <a:pt x="4579830" y="654269"/>
                  </a:lnTo>
                  <a:lnTo>
                    <a:pt x="4631605" y="698928"/>
                  </a:lnTo>
                  <a:lnTo>
                    <a:pt x="4682275" y="744854"/>
                  </a:lnTo>
                  <a:lnTo>
                    <a:pt x="4731795" y="791999"/>
                  </a:lnTo>
                  <a:lnTo>
                    <a:pt x="4780149" y="840353"/>
                  </a:lnTo>
                  <a:lnTo>
                    <a:pt x="4827296" y="889871"/>
                  </a:lnTo>
                  <a:lnTo>
                    <a:pt x="4873219" y="940543"/>
                  </a:lnTo>
                  <a:lnTo>
                    <a:pt x="4917879" y="992318"/>
                  </a:lnTo>
                  <a:lnTo>
                    <a:pt x="4961261" y="1045176"/>
                  </a:lnTo>
                  <a:lnTo>
                    <a:pt x="5003327" y="1099078"/>
                  </a:lnTo>
                  <a:lnTo>
                    <a:pt x="5044063" y="1154006"/>
                  </a:lnTo>
                  <a:lnTo>
                    <a:pt x="5083433" y="1209906"/>
                  </a:lnTo>
                  <a:lnTo>
                    <a:pt x="5121425" y="1266763"/>
                  </a:lnTo>
                  <a:lnTo>
                    <a:pt x="5158004" y="1324528"/>
                  </a:lnTo>
                  <a:lnTo>
                    <a:pt x="5193161" y="1383186"/>
                  </a:lnTo>
                  <a:lnTo>
                    <a:pt x="5226862" y="1442675"/>
                  </a:lnTo>
                  <a:lnTo>
                    <a:pt x="5259098" y="1502985"/>
                  </a:lnTo>
                  <a:lnTo>
                    <a:pt x="5289839" y="1564060"/>
                  </a:lnTo>
                  <a:lnTo>
                    <a:pt x="5319077" y="1625876"/>
                  </a:lnTo>
                  <a:lnTo>
                    <a:pt x="5346785" y="1688383"/>
                  </a:lnTo>
                  <a:lnTo>
                    <a:pt x="5372954" y="1751560"/>
                  </a:lnTo>
                  <a:lnTo>
                    <a:pt x="5397561" y="1815356"/>
                  </a:lnTo>
                  <a:lnTo>
                    <a:pt x="5420599" y="1879740"/>
                  </a:lnTo>
                  <a:lnTo>
                    <a:pt x="5442046" y="1944659"/>
                  </a:lnTo>
                  <a:lnTo>
                    <a:pt x="5461897" y="2010101"/>
                  </a:lnTo>
                  <a:lnTo>
                    <a:pt x="5480134" y="2076000"/>
                  </a:lnTo>
                  <a:lnTo>
                    <a:pt x="5496749" y="2142334"/>
                  </a:lnTo>
                  <a:lnTo>
                    <a:pt x="5511730" y="2209044"/>
                  </a:lnTo>
                  <a:lnTo>
                    <a:pt x="5525071" y="2276114"/>
                  </a:lnTo>
                  <a:lnTo>
                    <a:pt x="5536760" y="2343481"/>
                  </a:lnTo>
                  <a:lnTo>
                    <a:pt x="5546794" y="2411126"/>
                  </a:lnTo>
                  <a:lnTo>
                    <a:pt x="5555164" y="2478984"/>
                  </a:lnTo>
                  <a:lnTo>
                    <a:pt x="5561867" y="2547038"/>
                  </a:lnTo>
                  <a:lnTo>
                    <a:pt x="5566897" y="2615226"/>
                  </a:lnTo>
                  <a:lnTo>
                    <a:pt x="5570252" y="2683527"/>
                  </a:lnTo>
                  <a:lnTo>
                    <a:pt x="5571930" y="2751883"/>
                  </a:lnTo>
                  <a:lnTo>
                    <a:pt x="5572139" y="2786074"/>
                  </a:lnTo>
                  <a:lnTo>
                    <a:pt x="5571930" y="2820264"/>
                  </a:lnTo>
                  <a:lnTo>
                    <a:pt x="5570252" y="2888620"/>
                  </a:lnTo>
                  <a:lnTo>
                    <a:pt x="5566897" y="2956921"/>
                  </a:lnTo>
                  <a:lnTo>
                    <a:pt x="5561867" y="3025109"/>
                  </a:lnTo>
                  <a:lnTo>
                    <a:pt x="5555164" y="3093163"/>
                  </a:lnTo>
                  <a:lnTo>
                    <a:pt x="5546794" y="3161021"/>
                  </a:lnTo>
                  <a:lnTo>
                    <a:pt x="5536760" y="3228666"/>
                  </a:lnTo>
                  <a:lnTo>
                    <a:pt x="5525071" y="3296033"/>
                  </a:lnTo>
                  <a:lnTo>
                    <a:pt x="5511730" y="3363103"/>
                  </a:lnTo>
                  <a:lnTo>
                    <a:pt x="5496749" y="3429813"/>
                  </a:lnTo>
                  <a:lnTo>
                    <a:pt x="5480134" y="3496147"/>
                  </a:lnTo>
                  <a:lnTo>
                    <a:pt x="5461897" y="3562046"/>
                  </a:lnTo>
                  <a:lnTo>
                    <a:pt x="5442046" y="3627484"/>
                  </a:lnTo>
                  <a:lnTo>
                    <a:pt x="5420599" y="3692406"/>
                  </a:lnTo>
                  <a:lnTo>
                    <a:pt x="5397561" y="3756791"/>
                  </a:lnTo>
                  <a:lnTo>
                    <a:pt x="5372954" y="3820587"/>
                  </a:lnTo>
                  <a:lnTo>
                    <a:pt x="5346785" y="3883764"/>
                  </a:lnTo>
                  <a:lnTo>
                    <a:pt x="5324693" y="3933809"/>
                  </a:lnTo>
                  <a:lnTo>
                    <a:pt x="247456" y="3933809"/>
                  </a:lnTo>
                  <a:lnTo>
                    <a:pt x="225364" y="3883763"/>
                  </a:lnTo>
                  <a:lnTo>
                    <a:pt x="199198" y="3820587"/>
                  </a:lnTo>
                  <a:lnTo>
                    <a:pt x="174589" y="3756791"/>
                  </a:lnTo>
                  <a:lnTo>
                    <a:pt x="151552" y="3692406"/>
                  </a:lnTo>
                  <a:lnTo>
                    <a:pt x="130103" y="3627484"/>
                  </a:lnTo>
                  <a:lnTo>
                    <a:pt x="110254" y="3562046"/>
                  </a:lnTo>
                  <a:lnTo>
                    <a:pt x="92016" y="3496147"/>
                  </a:lnTo>
                  <a:lnTo>
                    <a:pt x="75400" y="3429813"/>
                  </a:lnTo>
                  <a:lnTo>
                    <a:pt x="60419" y="3363103"/>
                  </a:lnTo>
                  <a:lnTo>
                    <a:pt x="47076" y="3296033"/>
                  </a:lnTo>
                  <a:lnTo>
                    <a:pt x="35389" y="3228666"/>
                  </a:lnTo>
                  <a:lnTo>
                    <a:pt x="25356" y="3161021"/>
                  </a:lnTo>
                  <a:lnTo>
                    <a:pt x="16984" y="3093163"/>
                  </a:lnTo>
                  <a:lnTo>
                    <a:pt x="10283" y="3025109"/>
                  </a:lnTo>
                  <a:lnTo>
                    <a:pt x="5253" y="2956921"/>
                  </a:lnTo>
                  <a:lnTo>
                    <a:pt x="1897" y="2888620"/>
                  </a:lnTo>
                  <a:lnTo>
                    <a:pt x="218" y="2820264"/>
                  </a:lnTo>
                  <a:lnTo>
                    <a:pt x="0" y="2786074"/>
                  </a:lnTo>
                  <a:close/>
                </a:path>
              </a:pathLst>
            </a:custGeom>
            <a:solidFill>
              <a:srgbClr val="FFFFFF"/>
            </a:solidFill>
          </p:spPr>
          <p:txBody>
            <a:bodyPr wrap="square" lIns="0" tIns="0" rIns="0" bIns="0" rtlCol="0"/>
            <a:lstStyle/>
            <a:p>
              <a:endParaRPr/>
            </a:p>
          </p:txBody>
        </p:sp>
        <p:pic>
          <p:nvPicPr>
            <p:cNvPr id="15" name="object 15"/>
            <p:cNvPicPr/>
            <p:nvPr/>
          </p:nvPicPr>
          <p:blipFill>
            <a:blip r:embed="rId13" cstate="print"/>
            <a:stretch>
              <a:fillRect/>
            </a:stretch>
          </p:blipFill>
          <p:spPr>
            <a:xfrm>
              <a:off x="11099352" y="3443568"/>
              <a:ext cx="5230947" cy="5219700"/>
            </a:xfrm>
            <a:prstGeom prst="rect">
              <a:avLst/>
            </a:prstGeom>
          </p:spPr>
        </p:pic>
        <p:sp>
          <p:nvSpPr>
            <p:cNvPr id="16" name="object 16"/>
            <p:cNvSpPr/>
            <p:nvPr/>
          </p:nvSpPr>
          <p:spPr>
            <a:xfrm>
              <a:off x="11099437" y="5665520"/>
              <a:ext cx="5229225" cy="2996565"/>
            </a:xfrm>
            <a:custGeom>
              <a:avLst/>
              <a:gdLst/>
              <a:ahLst/>
              <a:cxnLst/>
              <a:rect l="l" t="t" r="r" b="b"/>
              <a:pathLst>
                <a:path w="5229225" h="2996565">
                  <a:moveTo>
                    <a:pt x="2357833" y="2985047"/>
                  </a:moveTo>
                  <a:lnTo>
                    <a:pt x="2374647" y="2986735"/>
                  </a:lnTo>
                  <a:lnTo>
                    <a:pt x="2422327" y="2990649"/>
                  </a:lnTo>
                  <a:lnTo>
                    <a:pt x="2470245" y="2993706"/>
                  </a:lnTo>
                  <a:lnTo>
                    <a:pt x="2518393" y="2996010"/>
                  </a:lnTo>
                </a:path>
                <a:path w="5229225" h="2996565">
                  <a:moveTo>
                    <a:pt x="2712303" y="2996010"/>
                  </a:moveTo>
                  <a:lnTo>
                    <a:pt x="2760451" y="2993706"/>
                  </a:lnTo>
                  <a:lnTo>
                    <a:pt x="2808369" y="2990649"/>
                  </a:lnTo>
                  <a:lnTo>
                    <a:pt x="2856049" y="2986735"/>
                  </a:lnTo>
                  <a:lnTo>
                    <a:pt x="2872863" y="2985047"/>
                  </a:lnTo>
                </a:path>
                <a:path w="5229225" h="2996565">
                  <a:moveTo>
                    <a:pt x="2250715" y="2972347"/>
                  </a:moveTo>
                  <a:lnTo>
                    <a:pt x="2280031" y="2976369"/>
                  </a:lnTo>
                  <a:lnTo>
                    <a:pt x="2327213" y="2981973"/>
                  </a:lnTo>
                  <a:lnTo>
                    <a:pt x="2357833" y="2985047"/>
                  </a:lnTo>
                </a:path>
                <a:path w="5229225" h="2996565">
                  <a:moveTo>
                    <a:pt x="2872863" y="2985047"/>
                  </a:moveTo>
                  <a:lnTo>
                    <a:pt x="2903483" y="2981973"/>
                  </a:lnTo>
                  <a:lnTo>
                    <a:pt x="2950665" y="2976369"/>
                  </a:lnTo>
                  <a:lnTo>
                    <a:pt x="2979981" y="2972347"/>
                  </a:lnTo>
                </a:path>
                <a:path w="5229225" h="2996565">
                  <a:moveTo>
                    <a:pt x="2100476" y="2946947"/>
                  </a:moveTo>
                  <a:lnTo>
                    <a:pt x="2140081" y="2954587"/>
                  </a:lnTo>
                  <a:lnTo>
                    <a:pt x="2186458" y="2962669"/>
                  </a:lnTo>
                  <a:lnTo>
                    <a:pt x="2233110" y="2969932"/>
                  </a:lnTo>
                  <a:lnTo>
                    <a:pt x="2250715" y="2972347"/>
                  </a:lnTo>
                </a:path>
                <a:path w="5229225" h="2996565">
                  <a:moveTo>
                    <a:pt x="2979981" y="2972347"/>
                  </a:moveTo>
                  <a:lnTo>
                    <a:pt x="2997586" y="2969932"/>
                  </a:lnTo>
                  <a:lnTo>
                    <a:pt x="3044238" y="2962669"/>
                  </a:lnTo>
                  <a:lnTo>
                    <a:pt x="3090615" y="2954587"/>
                  </a:lnTo>
                  <a:lnTo>
                    <a:pt x="3130220" y="2946947"/>
                  </a:lnTo>
                </a:path>
                <a:path w="5229225" h="2996565">
                  <a:moveTo>
                    <a:pt x="27750" y="13"/>
                  </a:moveTo>
                  <a:lnTo>
                    <a:pt x="27675" y="551"/>
                  </a:lnTo>
                </a:path>
                <a:path w="5229225" h="2996565">
                  <a:moveTo>
                    <a:pt x="269" y="343446"/>
                  </a:moveTo>
                  <a:lnTo>
                    <a:pt x="0" y="382232"/>
                  </a:lnTo>
                  <a:lnTo>
                    <a:pt x="340" y="430817"/>
                  </a:lnTo>
                  <a:lnTo>
                    <a:pt x="383" y="432346"/>
                  </a:lnTo>
                  <a:lnTo>
                    <a:pt x="1579" y="479190"/>
                  </a:lnTo>
                  <a:lnTo>
                    <a:pt x="3873" y="527335"/>
                  </a:lnTo>
                  <a:lnTo>
                    <a:pt x="6931" y="575252"/>
                  </a:lnTo>
                  <a:lnTo>
                    <a:pt x="10844" y="622932"/>
                  </a:lnTo>
                  <a:lnTo>
                    <a:pt x="15607" y="670367"/>
                  </a:lnTo>
                  <a:lnTo>
                    <a:pt x="21211" y="717549"/>
                  </a:lnTo>
                  <a:lnTo>
                    <a:pt x="27648" y="764469"/>
                  </a:lnTo>
                  <a:lnTo>
                    <a:pt x="34911" y="811122"/>
                  </a:lnTo>
                  <a:lnTo>
                    <a:pt x="42992" y="857499"/>
                  </a:lnTo>
                  <a:lnTo>
                    <a:pt x="51884" y="903592"/>
                  </a:lnTo>
                  <a:lnTo>
                    <a:pt x="61579" y="949394"/>
                  </a:lnTo>
                  <a:lnTo>
                    <a:pt x="72069" y="994897"/>
                  </a:lnTo>
                  <a:lnTo>
                    <a:pt x="83347" y="1040094"/>
                  </a:lnTo>
                  <a:lnTo>
                    <a:pt x="95405" y="1084977"/>
                  </a:lnTo>
                  <a:lnTo>
                    <a:pt x="108236" y="1129537"/>
                  </a:lnTo>
                  <a:lnTo>
                    <a:pt x="121831" y="1173769"/>
                  </a:lnTo>
                  <a:lnTo>
                    <a:pt x="136183" y="1217663"/>
                  </a:lnTo>
                  <a:lnTo>
                    <a:pt x="151285" y="1261213"/>
                  </a:lnTo>
                  <a:lnTo>
                    <a:pt x="167128" y="1304411"/>
                  </a:lnTo>
                  <a:lnTo>
                    <a:pt x="183706" y="1347248"/>
                  </a:lnTo>
                  <a:lnTo>
                    <a:pt x="201011" y="1389718"/>
                  </a:lnTo>
                  <a:lnTo>
                    <a:pt x="219034" y="1431813"/>
                  </a:lnTo>
                  <a:lnTo>
                    <a:pt x="237683" y="1473567"/>
                  </a:lnTo>
                  <a:lnTo>
                    <a:pt x="237769" y="1473748"/>
                  </a:lnTo>
                  <a:lnTo>
                    <a:pt x="257207" y="1514846"/>
                  </a:lnTo>
                  <a:lnTo>
                    <a:pt x="277341" y="1555769"/>
                  </a:lnTo>
                  <a:lnTo>
                    <a:pt x="298164" y="1596287"/>
                  </a:lnTo>
                  <a:lnTo>
                    <a:pt x="319667" y="1636391"/>
                  </a:lnTo>
                  <a:lnTo>
                    <a:pt x="341844" y="1676074"/>
                  </a:lnTo>
                  <a:lnTo>
                    <a:pt x="364686" y="1715328"/>
                  </a:lnTo>
                  <a:lnTo>
                    <a:pt x="388186" y="1754146"/>
                  </a:lnTo>
                  <a:lnTo>
                    <a:pt x="412336" y="1792521"/>
                  </a:lnTo>
                  <a:lnTo>
                    <a:pt x="437129" y="1830443"/>
                  </a:lnTo>
                  <a:lnTo>
                    <a:pt x="462556" y="1867906"/>
                  </a:lnTo>
                  <a:lnTo>
                    <a:pt x="488611" y="1904903"/>
                  </a:lnTo>
                  <a:lnTo>
                    <a:pt x="515286" y="1941425"/>
                  </a:lnTo>
                  <a:lnTo>
                    <a:pt x="542572" y="1977464"/>
                  </a:lnTo>
                  <a:lnTo>
                    <a:pt x="570463" y="2013014"/>
                  </a:lnTo>
                  <a:lnTo>
                    <a:pt x="598950" y="2048067"/>
                  </a:lnTo>
                  <a:lnTo>
                    <a:pt x="628027" y="2082614"/>
                  </a:lnTo>
                  <a:lnTo>
                    <a:pt x="657685" y="2116649"/>
                  </a:lnTo>
                  <a:lnTo>
                    <a:pt x="687917" y="2150163"/>
                  </a:lnTo>
                  <a:lnTo>
                    <a:pt x="718715" y="2183150"/>
                  </a:lnTo>
                  <a:lnTo>
                    <a:pt x="750072" y="2215600"/>
                  </a:lnTo>
                  <a:lnTo>
                    <a:pt x="781979" y="2247508"/>
                  </a:lnTo>
                  <a:lnTo>
                    <a:pt x="814430" y="2278865"/>
                  </a:lnTo>
                  <a:lnTo>
                    <a:pt x="847417" y="2309663"/>
                  </a:lnTo>
                  <a:lnTo>
                    <a:pt x="880931" y="2339895"/>
                  </a:lnTo>
                  <a:lnTo>
                    <a:pt x="914966" y="2369553"/>
                  </a:lnTo>
                  <a:lnTo>
                    <a:pt x="949513" y="2398629"/>
                  </a:lnTo>
                  <a:lnTo>
                    <a:pt x="984566" y="2427117"/>
                  </a:lnTo>
                  <a:lnTo>
                    <a:pt x="1020115" y="2455008"/>
                  </a:lnTo>
                  <a:lnTo>
                    <a:pt x="1056155" y="2482294"/>
                  </a:lnTo>
                  <a:lnTo>
                    <a:pt x="1092677" y="2508969"/>
                  </a:lnTo>
                  <a:lnTo>
                    <a:pt x="1129673" y="2535023"/>
                  </a:lnTo>
                  <a:lnTo>
                    <a:pt x="1167137" y="2560451"/>
                  </a:lnTo>
                  <a:lnTo>
                    <a:pt x="1205059" y="2585244"/>
                  </a:lnTo>
                  <a:lnTo>
                    <a:pt x="1243433" y="2609394"/>
                  </a:lnTo>
                  <a:lnTo>
                    <a:pt x="1282251" y="2632894"/>
                  </a:lnTo>
                  <a:lnTo>
                    <a:pt x="1321506" y="2655736"/>
                  </a:lnTo>
                  <a:lnTo>
                    <a:pt x="1361189" y="2677912"/>
                  </a:lnTo>
                  <a:lnTo>
                    <a:pt x="1401293" y="2699416"/>
                  </a:lnTo>
                  <a:lnTo>
                    <a:pt x="1441810" y="2720238"/>
                  </a:lnTo>
                  <a:lnTo>
                    <a:pt x="1482734" y="2740373"/>
                  </a:lnTo>
                  <a:lnTo>
                    <a:pt x="1524055" y="2759811"/>
                  </a:lnTo>
                  <a:lnTo>
                    <a:pt x="1565767" y="2778546"/>
                  </a:lnTo>
                  <a:lnTo>
                    <a:pt x="1607862" y="2796569"/>
                  </a:lnTo>
                  <a:lnTo>
                    <a:pt x="1650332" y="2813874"/>
                  </a:lnTo>
                  <a:lnTo>
                    <a:pt x="1693169" y="2830451"/>
                  </a:lnTo>
                  <a:lnTo>
                    <a:pt x="1736367" y="2846295"/>
                  </a:lnTo>
                  <a:lnTo>
                    <a:pt x="1779916" y="2861397"/>
                  </a:lnTo>
                  <a:lnTo>
                    <a:pt x="1823811" y="2875749"/>
                  </a:lnTo>
                  <a:lnTo>
                    <a:pt x="1868042" y="2889344"/>
                  </a:lnTo>
                  <a:lnTo>
                    <a:pt x="1912603" y="2902174"/>
                  </a:lnTo>
                  <a:lnTo>
                    <a:pt x="1957486" y="2914232"/>
                  </a:lnTo>
                  <a:lnTo>
                    <a:pt x="2002682" y="2925510"/>
                  </a:lnTo>
                  <a:lnTo>
                    <a:pt x="2048186" y="2936001"/>
                  </a:lnTo>
                  <a:lnTo>
                    <a:pt x="2093988" y="2945695"/>
                  </a:lnTo>
                  <a:lnTo>
                    <a:pt x="2100476" y="2946947"/>
                  </a:lnTo>
                </a:path>
                <a:path w="5229225" h="2996565">
                  <a:moveTo>
                    <a:pt x="3130220" y="2946947"/>
                  </a:moveTo>
                  <a:lnTo>
                    <a:pt x="3182510" y="2936001"/>
                  </a:lnTo>
                  <a:lnTo>
                    <a:pt x="3228013" y="2925510"/>
                  </a:lnTo>
                  <a:lnTo>
                    <a:pt x="3273210" y="2914232"/>
                  </a:lnTo>
                  <a:lnTo>
                    <a:pt x="3318093" y="2902174"/>
                  </a:lnTo>
                  <a:lnTo>
                    <a:pt x="3362654" y="2889344"/>
                  </a:lnTo>
                  <a:lnTo>
                    <a:pt x="3406885" y="2875749"/>
                  </a:lnTo>
                  <a:lnTo>
                    <a:pt x="3450779" y="2861397"/>
                  </a:lnTo>
                  <a:lnTo>
                    <a:pt x="3494329" y="2846295"/>
                  </a:lnTo>
                  <a:lnTo>
                    <a:pt x="3537527" y="2830451"/>
                  </a:lnTo>
                  <a:lnTo>
                    <a:pt x="3580364" y="2813874"/>
                  </a:lnTo>
                  <a:lnTo>
                    <a:pt x="3622834" y="2796569"/>
                  </a:lnTo>
                  <a:lnTo>
                    <a:pt x="3664929" y="2778546"/>
                  </a:lnTo>
                  <a:lnTo>
                    <a:pt x="3706641" y="2759811"/>
                  </a:lnTo>
                  <a:lnTo>
                    <a:pt x="3747962" y="2740373"/>
                  </a:lnTo>
                  <a:lnTo>
                    <a:pt x="3788886" y="2720238"/>
                  </a:lnTo>
                  <a:lnTo>
                    <a:pt x="3829403" y="2699416"/>
                  </a:lnTo>
                  <a:lnTo>
                    <a:pt x="3869507" y="2677912"/>
                  </a:lnTo>
                  <a:lnTo>
                    <a:pt x="3909190" y="2655736"/>
                  </a:lnTo>
                  <a:lnTo>
                    <a:pt x="3948445" y="2632894"/>
                  </a:lnTo>
                  <a:lnTo>
                    <a:pt x="3987263" y="2609394"/>
                  </a:lnTo>
                  <a:lnTo>
                    <a:pt x="4025637" y="2585244"/>
                  </a:lnTo>
                  <a:lnTo>
                    <a:pt x="4063559" y="2560451"/>
                  </a:lnTo>
                  <a:lnTo>
                    <a:pt x="4101022" y="2535023"/>
                  </a:lnTo>
                  <a:lnTo>
                    <a:pt x="4138019" y="2508969"/>
                  </a:lnTo>
                  <a:lnTo>
                    <a:pt x="4174541" y="2482294"/>
                  </a:lnTo>
                  <a:lnTo>
                    <a:pt x="4210580" y="2455008"/>
                  </a:lnTo>
                  <a:lnTo>
                    <a:pt x="4246130" y="2427117"/>
                  </a:lnTo>
                  <a:lnTo>
                    <a:pt x="4281183" y="2398629"/>
                  </a:lnTo>
                  <a:lnTo>
                    <a:pt x="4315730" y="2369553"/>
                  </a:lnTo>
                  <a:lnTo>
                    <a:pt x="4349765" y="2339895"/>
                  </a:lnTo>
                  <a:lnTo>
                    <a:pt x="4383279" y="2309663"/>
                  </a:lnTo>
                  <a:lnTo>
                    <a:pt x="4416266" y="2278865"/>
                  </a:lnTo>
                  <a:lnTo>
                    <a:pt x="4448717" y="2247508"/>
                  </a:lnTo>
                  <a:lnTo>
                    <a:pt x="4480624" y="2215600"/>
                  </a:lnTo>
                  <a:lnTo>
                    <a:pt x="4511981" y="2183150"/>
                  </a:lnTo>
                  <a:lnTo>
                    <a:pt x="4542779" y="2150163"/>
                  </a:lnTo>
                  <a:lnTo>
                    <a:pt x="4573011" y="2116649"/>
                  </a:lnTo>
                  <a:lnTo>
                    <a:pt x="4602669" y="2082614"/>
                  </a:lnTo>
                  <a:lnTo>
                    <a:pt x="4631745" y="2048067"/>
                  </a:lnTo>
                  <a:lnTo>
                    <a:pt x="4660233" y="2013014"/>
                  </a:lnTo>
                  <a:lnTo>
                    <a:pt x="4688124" y="1977464"/>
                  </a:lnTo>
                  <a:lnTo>
                    <a:pt x="4715410" y="1941425"/>
                  </a:lnTo>
                  <a:lnTo>
                    <a:pt x="4742085" y="1904903"/>
                  </a:lnTo>
                  <a:lnTo>
                    <a:pt x="4768140" y="1867906"/>
                  </a:lnTo>
                  <a:lnTo>
                    <a:pt x="4793567" y="1830443"/>
                  </a:lnTo>
                  <a:lnTo>
                    <a:pt x="4818360" y="1792521"/>
                  </a:lnTo>
                  <a:lnTo>
                    <a:pt x="4842510" y="1754146"/>
                  </a:lnTo>
                  <a:lnTo>
                    <a:pt x="4866010" y="1715328"/>
                  </a:lnTo>
                  <a:lnTo>
                    <a:pt x="4888852" y="1676074"/>
                  </a:lnTo>
                  <a:lnTo>
                    <a:pt x="4911028" y="1636391"/>
                  </a:lnTo>
                  <a:lnTo>
                    <a:pt x="4932532" y="1596287"/>
                  </a:lnTo>
                  <a:lnTo>
                    <a:pt x="4953355" y="1555769"/>
                  </a:lnTo>
                  <a:lnTo>
                    <a:pt x="4973489" y="1514846"/>
                  </a:lnTo>
                  <a:lnTo>
                    <a:pt x="4992927" y="1473525"/>
                  </a:lnTo>
                  <a:lnTo>
                    <a:pt x="5011662" y="1431813"/>
                  </a:lnTo>
                  <a:lnTo>
                    <a:pt x="5029685" y="1389718"/>
                  </a:lnTo>
                  <a:lnTo>
                    <a:pt x="5046990" y="1347248"/>
                  </a:lnTo>
                  <a:lnTo>
                    <a:pt x="5063567" y="1304411"/>
                  </a:lnTo>
                  <a:lnTo>
                    <a:pt x="5079411" y="1261213"/>
                  </a:lnTo>
                  <a:lnTo>
                    <a:pt x="5094513" y="1217663"/>
                  </a:lnTo>
                  <a:lnTo>
                    <a:pt x="5108865" y="1173769"/>
                  </a:lnTo>
                  <a:lnTo>
                    <a:pt x="5122460" y="1129537"/>
                  </a:lnTo>
                  <a:lnTo>
                    <a:pt x="5135291" y="1084977"/>
                  </a:lnTo>
                  <a:lnTo>
                    <a:pt x="5147349" y="1040094"/>
                  </a:lnTo>
                  <a:lnTo>
                    <a:pt x="5158626" y="994897"/>
                  </a:lnTo>
                  <a:lnTo>
                    <a:pt x="5169117" y="949394"/>
                  </a:lnTo>
                  <a:lnTo>
                    <a:pt x="5178812" y="903592"/>
                  </a:lnTo>
                  <a:lnTo>
                    <a:pt x="5187704" y="857499"/>
                  </a:lnTo>
                  <a:lnTo>
                    <a:pt x="5195785" y="811122"/>
                  </a:lnTo>
                  <a:lnTo>
                    <a:pt x="5203048" y="764469"/>
                  </a:lnTo>
                  <a:lnTo>
                    <a:pt x="5209485" y="717549"/>
                  </a:lnTo>
                  <a:lnTo>
                    <a:pt x="5215089" y="670367"/>
                  </a:lnTo>
                  <a:lnTo>
                    <a:pt x="5219851" y="622932"/>
                  </a:lnTo>
                  <a:lnTo>
                    <a:pt x="5223765" y="575252"/>
                  </a:lnTo>
                  <a:lnTo>
                    <a:pt x="5226823" y="527335"/>
                  </a:lnTo>
                  <a:lnTo>
                    <a:pt x="5229016" y="479187"/>
                  </a:lnTo>
                  <a:lnTo>
                    <a:pt x="5229156" y="474050"/>
                  </a:lnTo>
                </a:path>
                <a:path w="5229225" h="2996565">
                  <a:moveTo>
                    <a:pt x="5223882" y="191045"/>
                  </a:moveTo>
                  <a:lnTo>
                    <a:pt x="5223693" y="189219"/>
                  </a:lnTo>
                </a:path>
                <a:path w="5229225" h="2996565">
                  <a:moveTo>
                    <a:pt x="5203124" y="548"/>
                  </a:moveTo>
                  <a:lnTo>
                    <a:pt x="5203020" y="0"/>
                  </a:lnTo>
                </a:path>
              </a:pathLst>
            </a:custGeom>
            <a:ln w="381000">
              <a:solidFill>
                <a:srgbClr val="000000"/>
              </a:solidFill>
            </a:ln>
          </p:spPr>
          <p:txBody>
            <a:bodyPr wrap="square" lIns="0" tIns="0" rIns="0" bIns="0" rtlCol="0"/>
            <a:lstStyle/>
            <a:p>
              <a:endParaRPr/>
            </a:p>
          </p:txBody>
        </p:sp>
        <p:pic>
          <p:nvPicPr>
            <p:cNvPr id="17" name="object 17"/>
            <p:cNvPicPr/>
            <p:nvPr/>
          </p:nvPicPr>
          <p:blipFill>
            <a:blip r:embed="rId14" cstate="print"/>
            <a:stretch>
              <a:fillRect/>
            </a:stretch>
          </p:blipFill>
          <p:spPr>
            <a:xfrm>
              <a:off x="14732454" y="9307562"/>
              <a:ext cx="238010" cy="238033"/>
            </a:xfrm>
            <a:prstGeom prst="rect">
              <a:avLst/>
            </a:prstGeom>
          </p:spPr>
        </p:pic>
        <p:pic>
          <p:nvPicPr>
            <p:cNvPr id="18" name="object 18"/>
            <p:cNvPicPr/>
            <p:nvPr/>
          </p:nvPicPr>
          <p:blipFill>
            <a:blip r:embed="rId15" cstate="print"/>
            <a:stretch>
              <a:fillRect/>
            </a:stretch>
          </p:blipFill>
          <p:spPr>
            <a:xfrm>
              <a:off x="14469350" y="9570688"/>
              <a:ext cx="238003" cy="238010"/>
            </a:xfrm>
            <a:prstGeom prst="rect">
              <a:avLst/>
            </a:prstGeom>
          </p:spPr>
        </p:pic>
        <p:pic>
          <p:nvPicPr>
            <p:cNvPr id="19" name="object 19"/>
            <p:cNvPicPr/>
            <p:nvPr/>
          </p:nvPicPr>
          <p:blipFill>
            <a:blip r:embed="rId16" cstate="print"/>
            <a:stretch>
              <a:fillRect/>
            </a:stretch>
          </p:blipFill>
          <p:spPr>
            <a:xfrm>
              <a:off x="14206239" y="9833799"/>
              <a:ext cx="238010" cy="238003"/>
            </a:xfrm>
            <a:prstGeom prst="rect">
              <a:avLst/>
            </a:prstGeom>
          </p:spPr>
        </p:pic>
      </p:grpSp>
      <p:sp>
        <p:nvSpPr>
          <p:cNvPr id="20" name="object 20" descr="$PPTXTitle"/>
          <p:cNvSpPr txBox="1">
            <a:spLocks noGrp="1"/>
          </p:cNvSpPr>
          <p:nvPr>
            <p:ph type="title"/>
          </p:nvPr>
        </p:nvSpPr>
        <p:spPr>
          <a:xfrm>
            <a:off x="1016000" y="876292"/>
            <a:ext cx="13472160" cy="1440907"/>
          </a:xfrm>
          <a:prstGeom prst="rect">
            <a:avLst/>
          </a:prstGeom>
        </p:spPr>
        <p:txBody>
          <a:bodyPr vert="horz" wrap="square" lIns="0" tIns="12700" rIns="0" bIns="0" rtlCol="0">
            <a:spAutoFit/>
          </a:bodyPr>
          <a:lstStyle/>
          <a:p>
            <a:pPr marL="12700" marR="5080">
              <a:lnSpc>
                <a:spcPct val="115599"/>
              </a:lnSpc>
              <a:spcBef>
                <a:spcPts val="100"/>
              </a:spcBef>
            </a:pPr>
            <a:r>
              <a:rPr spc="-45" dirty="0"/>
              <a:t>ПІДПРИЄМЕЦЬ</a:t>
            </a:r>
            <a:r>
              <a:rPr spc="-465" dirty="0"/>
              <a:t> </a:t>
            </a:r>
            <a:r>
              <a:rPr spc="-114" dirty="0"/>
              <a:t>ЯК</a:t>
            </a:r>
            <a:r>
              <a:rPr spc="-459" dirty="0"/>
              <a:t> </a:t>
            </a:r>
            <a:r>
              <a:rPr spc="-140" dirty="0"/>
              <a:t>ОСОБИСТІСТЬ</a:t>
            </a:r>
            <a:r>
              <a:rPr spc="-459" dirty="0"/>
              <a:t> </a:t>
            </a:r>
            <a:r>
              <a:rPr spc="-10" dirty="0">
                <a:latin typeface="Calibri"/>
                <a:cs typeface="Calibri"/>
              </a:rPr>
              <a:t>(</a:t>
            </a:r>
            <a:r>
              <a:rPr spc="-10" dirty="0"/>
              <a:t>ПСИХОЛОГІЧНА </a:t>
            </a:r>
            <a:r>
              <a:rPr spc="-20" dirty="0"/>
              <a:t>ТОЧКА</a:t>
            </a:r>
            <a:r>
              <a:rPr spc="-500" dirty="0"/>
              <a:t> </a:t>
            </a:r>
            <a:r>
              <a:rPr spc="-70" dirty="0"/>
              <a:t>ЗОРУ</a:t>
            </a:r>
            <a:r>
              <a:rPr spc="-70" dirty="0">
                <a:latin typeface="Calibri"/>
                <a:cs typeface="Calibri"/>
              </a:rPr>
              <a:t>(</a:t>
            </a:r>
            <a:r>
              <a:rPr spc="-295" dirty="0">
                <a:latin typeface="Calibri"/>
                <a:cs typeface="Calibri"/>
              </a:rPr>
              <a:t> </a:t>
            </a:r>
            <a:r>
              <a:rPr spc="-25" dirty="0"/>
              <a:t>МАЄТАКІ</a:t>
            </a:r>
            <a:r>
              <a:rPr spc="-495" dirty="0"/>
              <a:t> </a:t>
            </a:r>
            <a:r>
              <a:rPr spc="-20" dirty="0" smtClean="0"/>
              <a:t>РИСИ</a:t>
            </a:r>
            <a:r>
              <a:rPr lang="uk-UA" spc="-20" dirty="0" smtClean="0"/>
              <a:t>)</a:t>
            </a:r>
            <a:endParaRPr spc="-20" dirty="0"/>
          </a:p>
        </p:txBody>
      </p:sp>
      <p:sp>
        <p:nvSpPr>
          <p:cNvPr id="21" name="object 21"/>
          <p:cNvSpPr txBox="1"/>
          <p:nvPr/>
        </p:nvSpPr>
        <p:spPr>
          <a:xfrm>
            <a:off x="1316587" y="3315006"/>
            <a:ext cx="1674495" cy="330200"/>
          </a:xfrm>
          <a:prstGeom prst="rect">
            <a:avLst/>
          </a:prstGeom>
        </p:spPr>
        <p:txBody>
          <a:bodyPr vert="horz" wrap="square" lIns="0" tIns="12700" rIns="0" bIns="0" rtlCol="0">
            <a:spAutoFit/>
          </a:bodyPr>
          <a:lstStyle/>
          <a:p>
            <a:pPr marL="12700">
              <a:lnSpc>
                <a:spcPct val="100000"/>
              </a:lnSpc>
              <a:spcBef>
                <a:spcPts val="100"/>
              </a:spcBef>
              <a:tabLst>
                <a:tab pos="504825" algn="l"/>
              </a:tabLst>
            </a:pPr>
            <a:r>
              <a:rPr sz="2000" spc="65" dirty="0">
                <a:solidFill>
                  <a:srgbClr val="FFFFFF"/>
                </a:solidFill>
                <a:latin typeface="Book Antiqua"/>
                <a:cs typeface="Book Antiqua"/>
              </a:rPr>
              <a:t>4)</a:t>
            </a:r>
            <a:r>
              <a:rPr sz="2000" dirty="0">
                <a:solidFill>
                  <a:srgbClr val="FFFFFF"/>
                </a:solidFill>
                <a:latin typeface="Book Antiqua"/>
                <a:cs typeface="Book Antiqua"/>
              </a:rPr>
              <a:t>	</a:t>
            </a:r>
            <a:r>
              <a:rPr sz="2000" spc="35" dirty="0">
                <a:solidFill>
                  <a:srgbClr val="FFFFFF"/>
                </a:solidFill>
                <a:latin typeface="Arial"/>
                <a:cs typeface="Arial"/>
              </a:rPr>
              <a:t>здатність</a:t>
            </a:r>
            <a:endParaRPr sz="2000">
              <a:latin typeface="Arial"/>
              <a:cs typeface="Arial"/>
            </a:endParaRPr>
          </a:p>
        </p:txBody>
      </p:sp>
      <p:sp>
        <p:nvSpPr>
          <p:cNvPr id="22" name="object 22"/>
          <p:cNvSpPr txBox="1"/>
          <p:nvPr/>
        </p:nvSpPr>
        <p:spPr>
          <a:xfrm>
            <a:off x="1316587" y="3667432"/>
            <a:ext cx="2116455" cy="330200"/>
          </a:xfrm>
          <a:prstGeom prst="rect">
            <a:avLst/>
          </a:prstGeom>
        </p:spPr>
        <p:txBody>
          <a:bodyPr vert="horz" wrap="square" lIns="0" tIns="12700" rIns="0" bIns="0" rtlCol="0">
            <a:spAutoFit/>
          </a:bodyPr>
          <a:lstStyle/>
          <a:p>
            <a:pPr marL="12700">
              <a:lnSpc>
                <a:spcPct val="100000"/>
              </a:lnSpc>
              <a:spcBef>
                <a:spcPts val="100"/>
              </a:spcBef>
              <a:tabLst>
                <a:tab pos="1498600" algn="l"/>
              </a:tabLst>
            </a:pPr>
            <a:r>
              <a:rPr sz="2000" spc="65" dirty="0">
                <a:solidFill>
                  <a:srgbClr val="FFFFFF"/>
                </a:solidFill>
                <a:latin typeface="Arial"/>
                <a:cs typeface="Arial"/>
              </a:rPr>
              <a:t>вроджені</a:t>
            </a:r>
            <a:r>
              <a:rPr sz="2000" dirty="0">
                <a:solidFill>
                  <a:srgbClr val="FFFFFF"/>
                </a:solidFill>
                <a:latin typeface="Arial"/>
                <a:cs typeface="Arial"/>
              </a:rPr>
              <a:t>	</a:t>
            </a:r>
            <a:r>
              <a:rPr sz="2000" spc="75" dirty="0">
                <a:solidFill>
                  <a:srgbClr val="FFFFFF"/>
                </a:solidFill>
                <a:latin typeface="Arial"/>
                <a:cs typeface="Arial"/>
              </a:rPr>
              <a:t>риси</a:t>
            </a:r>
            <a:endParaRPr sz="2000">
              <a:latin typeface="Arial"/>
              <a:cs typeface="Arial"/>
            </a:endParaRPr>
          </a:p>
        </p:txBody>
      </p:sp>
      <p:sp>
        <p:nvSpPr>
          <p:cNvPr id="23" name="object 23"/>
          <p:cNvSpPr txBox="1"/>
          <p:nvPr/>
        </p:nvSpPr>
        <p:spPr>
          <a:xfrm>
            <a:off x="3221482" y="3267305"/>
            <a:ext cx="5419090" cy="730250"/>
          </a:xfrm>
          <a:prstGeom prst="rect">
            <a:avLst/>
          </a:prstGeom>
        </p:spPr>
        <p:txBody>
          <a:bodyPr vert="horz" wrap="square" lIns="0" tIns="12700" rIns="0" bIns="0" rtlCol="0">
            <a:spAutoFit/>
          </a:bodyPr>
          <a:lstStyle/>
          <a:p>
            <a:pPr marL="520065" marR="5080" indent="-508000">
              <a:lnSpc>
                <a:spcPct val="115599"/>
              </a:lnSpc>
              <a:spcBef>
                <a:spcPts val="100"/>
              </a:spcBef>
              <a:tabLst>
                <a:tab pos="569595" algn="l"/>
                <a:tab pos="2032635" algn="l"/>
                <a:tab pos="2082800" algn="l"/>
                <a:tab pos="4051935" algn="l"/>
                <a:tab pos="4226560" algn="l"/>
              </a:tabLst>
            </a:pPr>
            <a:r>
              <a:rPr sz="2000" spc="-25" dirty="0">
                <a:solidFill>
                  <a:srgbClr val="FFFFFF"/>
                </a:solidFill>
                <a:latin typeface="Arial"/>
                <a:cs typeface="Arial"/>
              </a:rPr>
              <a:t>до</a:t>
            </a:r>
            <a:r>
              <a:rPr sz="2000" dirty="0">
                <a:solidFill>
                  <a:srgbClr val="FFFFFF"/>
                </a:solidFill>
                <a:latin typeface="Arial"/>
                <a:cs typeface="Arial"/>
              </a:rPr>
              <a:t>		</a:t>
            </a:r>
            <a:r>
              <a:rPr sz="2000" spc="50" dirty="0">
                <a:solidFill>
                  <a:srgbClr val="FFFFFF"/>
                </a:solidFill>
                <a:latin typeface="Arial"/>
                <a:cs typeface="Arial"/>
              </a:rPr>
              <a:t>соціально</a:t>
            </a:r>
            <a:r>
              <a:rPr sz="2000" dirty="0">
                <a:solidFill>
                  <a:srgbClr val="FFFFFF"/>
                </a:solidFill>
                <a:latin typeface="Arial"/>
                <a:cs typeface="Arial"/>
              </a:rPr>
              <a:t>		</a:t>
            </a:r>
            <a:r>
              <a:rPr sz="2000" spc="85" dirty="0">
                <a:solidFill>
                  <a:srgbClr val="FFFFFF"/>
                </a:solidFill>
                <a:latin typeface="Arial"/>
                <a:cs typeface="Arial"/>
              </a:rPr>
              <a:t>прогресивного</a:t>
            </a:r>
            <a:r>
              <a:rPr sz="2000" dirty="0">
                <a:solidFill>
                  <a:srgbClr val="FFFFFF"/>
                </a:solidFill>
                <a:latin typeface="Arial"/>
                <a:cs typeface="Arial"/>
              </a:rPr>
              <a:t>		</a:t>
            </a:r>
            <a:r>
              <a:rPr sz="2000" spc="55" dirty="0">
                <a:solidFill>
                  <a:srgbClr val="FFFFFF"/>
                </a:solidFill>
                <a:latin typeface="Arial"/>
                <a:cs typeface="Arial"/>
              </a:rPr>
              <a:t>розвитку</a:t>
            </a:r>
            <a:r>
              <a:rPr sz="2000" spc="55" dirty="0">
                <a:solidFill>
                  <a:srgbClr val="FFFFFF"/>
                </a:solidFill>
                <a:latin typeface="Book Antiqua"/>
                <a:cs typeface="Book Antiqua"/>
              </a:rPr>
              <a:t>: </a:t>
            </a:r>
            <a:r>
              <a:rPr sz="2000" spc="35" dirty="0">
                <a:solidFill>
                  <a:srgbClr val="FFFFFF"/>
                </a:solidFill>
                <a:latin typeface="Book Antiqua"/>
                <a:cs typeface="Book Antiqua"/>
              </a:rPr>
              <a:t>(</a:t>
            </a:r>
            <a:r>
              <a:rPr sz="2000" spc="35" dirty="0">
                <a:solidFill>
                  <a:srgbClr val="FFFFFF"/>
                </a:solidFill>
                <a:latin typeface="Arial"/>
                <a:cs typeface="Arial"/>
              </a:rPr>
              <a:t>інтелект</a:t>
            </a:r>
            <a:r>
              <a:rPr sz="2000" spc="35" dirty="0">
                <a:solidFill>
                  <a:srgbClr val="FFFFFF"/>
                </a:solidFill>
                <a:latin typeface="Book Antiqua"/>
                <a:cs typeface="Book Antiqua"/>
              </a:rPr>
              <a:t>,</a:t>
            </a:r>
            <a:r>
              <a:rPr sz="2000" dirty="0">
                <a:solidFill>
                  <a:srgbClr val="FFFFFF"/>
                </a:solidFill>
                <a:latin typeface="Book Antiqua"/>
                <a:cs typeface="Book Antiqua"/>
              </a:rPr>
              <a:t>	</a:t>
            </a:r>
            <a:r>
              <a:rPr sz="2000" spc="60" dirty="0">
                <a:solidFill>
                  <a:srgbClr val="FFFFFF"/>
                </a:solidFill>
                <a:latin typeface="Arial"/>
                <a:cs typeface="Arial"/>
              </a:rPr>
              <a:t>креативність</a:t>
            </a:r>
            <a:r>
              <a:rPr sz="2000" spc="60" dirty="0">
                <a:solidFill>
                  <a:srgbClr val="FFFFFF"/>
                </a:solidFill>
                <a:latin typeface="Book Antiqua"/>
                <a:cs typeface="Book Antiqua"/>
              </a:rPr>
              <a:t>,</a:t>
            </a:r>
            <a:r>
              <a:rPr sz="2000" dirty="0">
                <a:solidFill>
                  <a:srgbClr val="FFFFFF"/>
                </a:solidFill>
                <a:latin typeface="Book Antiqua"/>
                <a:cs typeface="Book Antiqua"/>
              </a:rPr>
              <a:t>	</a:t>
            </a:r>
            <a:r>
              <a:rPr sz="2000" spc="55" dirty="0">
                <a:solidFill>
                  <a:srgbClr val="FFFFFF"/>
                </a:solidFill>
                <a:latin typeface="Arial"/>
                <a:cs typeface="Arial"/>
              </a:rPr>
              <a:t>мотивація</a:t>
            </a:r>
            <a:r>
              <a:rPr sz="2000" spc="55" dirty="0">
                <a:solidFill>
                  <a:srgbClr val="FFFFFF"/>
                </a:solidFill>
                <a:latin typeface="Book Antiqua"/>
                <a:cs typeface="Book Antiqua"/>
              </a:rPr>
              <a:t>,</a:t>
            </a:r>
            <a:endParaRPr sz="2000">
              <a:latin typeface="Book Antiqua"/>
              <a:cs typeface="Book Antiqua"/>
            </a:endParaRPr>
          </a:p>
        </p:txBody>
      </p:sp>
      <p:sp>
        <p:nvSpPr>
          <p:cNvPr id="25" name="object 25"/>
          <p:cNvSpPr txBox="1"/>
          <p:nvPr/>
        </p:nvSpPr>
        <p:spPr>
          <a:xfrm>
            <a:off x="1316587" y="3972155"/>
            <a:ext cx="1163320" cy="1082675"/>
          </a:xfrm>
          <a:prstGeom prst="rect">
            <a:avLst/>
          </a:prstGeom>
        </p:spPr>
        <p:txBody>
          <a:bodyPr vert="horz" wrap="square" lIns="0" tIns="12700" rIns="0" bIns="0" rtlCol="0">
            <a:spAutoFit/>
          </a:bodyPr>
          <a:lstStyle/>
          <a:p>
            <a:pPr marL="12700" marR="5080" algn="just">
              <a:lnSpc>
                <a:spcPct val="115599"/>
              </a:lnSpc>
              <a:spcBef>
                <a:spcPts val="100"/>
              </a:spcBef>
            </a:pPr>
            <a:r>
              <a:rPr sz="2000" spc="45" dirty="0">
                <a:solidFill>
                  <a:srgbClr val="FFFFFF"/>
                </a:solidFill>
                <a:latin typeface="Arial"/>
                <a:cs typeface="Arial"/>
              </a:rPr>
              <a:t>амбіції</a:t>
            </a:r>
            <a:r>
              <a:rPr sz="2000" spc="350" dirty="0">
                <a:solidFill>
                  <a:srgbClr val="FFFFFF"/>
                </a:solidFill>
                <a:latin typeface="Arial"/>
                <a:cs typeface="Arial"/>
              </a:rPr>
              <a:t>  </a:t>
            </a:r>
            <a:r>
              <a:rPr sz="2000" spc="10" dirty="0">
                <a:solidFill>
                  <a:srgbClr val="FFFFFF"/>
                </a:solidFill>
                <a:latin typeface="Arial"/>
                <a:cs typeface="Arial"/>
              </a:rPr>
              <a:t>і </a:t>
            </a:r>
            <a:r>
              <a:rPr sz="2000" spc="70" dirty="0">
                <a:solidFill>
                  <a:srgbClr val="FFFFFF"/>
                </a:solidFill>
                <a:latin typeface="Arial"/>
                <a:cs typeface="Arial"/>
              </a:rPr>
              <a:t>навчати</a:t>
            </a:r>
            <a:r>
              <a:rPr sz="2000" spc="70" dirty="0">
                <a:solidFill>
                  <a:srgbClr val="FFFFFF"/>
                </a:solidFill>
                <a:latin typeface="Book Antiqua"/>
                <a:cs typeface="Book Antiqua"/>
              </a:rPr>
              <a:t>, </a:t>
            </a:r>
            <a:r>
              <a:rPr sz="2000" spc="-10" dirty="0">
                <a:solidFill>
                  <a:srgbClr val="FFFFFF"/>
                </a:solidFill>
                <a:latin typeface="Arial"/>
                <a:cs typeface="Arial"/>
              </a:rPr>
              <a:t>ролевої</a:t>
            </a:r>
            <a:endParaRPr sz="2000">
              <a:latin typeface="Arial"/>
              <a:cs typeface="Arial"/>
            </a:endParaRPr>
          </a:p>
        </p:txBody>
      </p:sp>
      <p:sp>
        <p:nvSpPr>
          <p:cNvPr id="24" name="object 24"/>
          <p:cNvSpPr txBox="1"/>
          <p:nvPr/>
        </p:nvSpPr>
        <p:spPr>
          <a:xfrm>
            <a:off x="2685806" y="3972155"/>
            <a:ext cx="5955030" cy="730250"/>
          </a:xfrm>
          <a:prstGeom prst="rect">
            <a:avLst/>
          </a:prstGeom>
        </p:spPr>
        <p:txBody>
          <a:bodyPr vert="horz" wrap="square" lIns="0" tIns="12700" rIns="0" bIns="0" rtlCol="0">
            <a:spAutoFit/>
          </a:bodyPr>
          <a:lstStyle/>
          <a:p>
            <a:pPr marL="154305" marR="5080" indent="-142240">
              <a:lnSpc>
                <a:spcPct val="115599"/>
              </a:lnSpc>
              <a:spcBef>
                <a:spcPts val="100"/>
              </a:spcBef>
              <a:tabLst>
                <a:tab pos="840105" algn="l"/>
                <a:tab pos="1843405" algn="l"/>
                <a:tab pos="2374900" algn="l"/>
                <a:tab pos="2679065" algn="l"/>
                <a:tab pos="4150360" algn="l"/>
                <a:tab pos="4451985" algn="l"/>
                <a:tab pos="5678170" algn="l"/>
              </a:tabLst>
            </a:pPr>
            <a:r>
              <a:rPr sz="2000" spc="-10" dirty="0">
                <a:solidFill>
                  <a:srgbClr val="FFFFFF"/>
                </a:solidFill>
                <a:latin typeface="Arial"/>
                <a:cs typeface="Arial"/>
              </a:rPr>
              <a:t>т</a:t>
            </a:r>
            <a:r>
              <a:rPr sz="2000" spc="-10" dirty="0">
                <a:solidFill>
                  <a:srgbClr val="FFFFFF"/>
                </a:solidFill>
                <a:latin typeface="Book Antiqua"/>
                <a:cs typeface="Book Antiqua"/>
              </a:rPr>
              <a:t>.</a:t>
            </a:r>
            <a:r>
              <a:rPr sz="2000" spc="-10" dirty="0">
                <a:solidFill>
                  <a:srgbClr val="FFFFFF"/>
                </a:solidFill>
                <a:latin typeface="Arial"/>
                <a:cs typeface="Arial"/>
              </a:rPr>
              <a:t>ін</a:t>
            </a:r>
            <a:r>
              <a:rPr sz="2000" spc="-10" dirty="0">
                <a:solidFill>
                  <a:srgbClr val="FFFFFF"/>
                </a:solidFill>
                <a:latin typeface="Book Antiqua"/>
                <a:cs typeface="Book Antiqua"/>
              </a:rPr>
              <a:t>.);</a:t>
            </a:r>
            <a:r>
              <a:rPr sz="2000" dirty="0">
                <a:solidFill>
                  <a:srgbClr val="FFFFFF"/>
                </a:solidFill>
                <a:latin typeface="Book Antiqua"/>
                <a:cs typeface="Book Antiqua"/>
              </a:rPr>
              <a:t>	</a:t>
            </a:r>
            <a:r>
              <a:rPr sz="2000" spc="40" dirty="0">
                <a:solidFill>
                  <a:srgbClr val="FFFFFF"/>
                </a:solidFill>
                <a:latin typeface="Arial"/>
                <a:cs typeface="Arial"/>
              </a:rPr>
              <a:t>набуті</a:t>
            </a:r>
            <a:r>
              <a:rPr sz="2000" dirty="0">
                <a:solidFill>
                  <a:srgbClr val="FFFFFF"/>
                </a:solidFill>
                <a:latin typeface="Arial"/>
                <a:cs typeface="Arial"/>
              </a:rPr>
              <a:t>	</a:t>
            </a:r>
            <a:r>
              <a:rPr sz="2000" spc="75" dirty="0">
                <a:solidFill>
                  <a:srgbClr val="FFFFFF"/>
                </a:solidFill>
                <a:latin typeface="Arial"/>
                <a:cs typeface="Arial"/>
              </a:rPr>
              <a:t>риси</a:t>
            </a:r>
            <a:r>
              <a:rPr sz="2000" dirty="0">
                <a:solidFill>
                  <a:srgbClr val="FFFFFF"/>
                </a:solidFill>
                <a:latin typeface="Arial"/>
                <a:cs typeface="Arial"/>
              </a:rPr>
              <a:t>	</a:t>
            </a:r>
            <a:r>
              <a:rPr sz="2000" spc="-10" dirty="0">
                <a:solidFill>
                  <a:srgbClr val="FFFFFF"/>
                </a:solidFill>
                <a:latin typeface="Book Antiqua"/>
                <a:cs typeface="Book Antiqua"/>
              </a:rPr>
              <a:t>(</a:t>
            </a:r>
            <a:r>
              <a:rPr sz="2000" spc="-10" dirty="0">
                <a:solidFill>
                  <a:srgbClr val="FFFFFF"/>
                </a:solidFill>
                <a:latin typeface="Arial"/>
                <a:cs typeface="Arial"/>
              </a:rPr>
              <a:t>здатність</a:t>
            </a:r>
            <a:r>
              <a:rPr sz="2000" dirty="0">
                <a:solidFill>
                  <a:srgbClr val="FFFFFF"/>
                </a:solidFill>
                <a:latin typeface="Arial"/>
                <a:cs typeface="Arial"/>
              </a:rPr>
              <a:t>	</a:t>
            </a:r>
            <a:r>
              <a:rPr sz="2000" spc="50" dirty="0">
                <a:solidFill>
                  <a:srgbClr val="FFFFFF"/>
                </a:solidFill>
                <a:latin typeface="Arial"/>
                <a:cs typeface="Arial"/>
              </a:rPr>
              <a:t>навчатися</a:t>
            </a:r>
            <a:r>
              <a:rPr sz="2000" dirty="0">
                <a:solidFill>
                  <a:srgbClr val="FFFFFF"/>
                </a:solidFill>
                <a:latin typeface="Arial"/>
                <a:cs typeface="Arial"/>
              </a:rPr>
              <a:t>	</a:t>
            </a:r>
            <a:r>
              <a:rPr sz="2000" spc="-25" dirty="0">
                <a:solidFill>
                  <a:srgbClr val="FFFFFF"/>
                </a:solidFill>
                <a:latin typeface="Arial"/>
                <a:cs typeface="Arial"/>
              </a:rPr>
              <a:t>та </a:t>
            </a:r>
            <a:r>
              <a:rPr sz="2000" spc="55" dirty="0">
                <a:solidFill>
                  <a:srgbClr val="FFFFFF"/>
                </a:solidFill>
                <a:latin typeface="Arial"/>
                <a:cs typeface="Arial"/>
              </a:rPr>
              <a:t>наставництво</a:t>
            </a:r>
            <a:r>
              <a:rPr sz="2000" spc="55" dirty="0">
                <a:solidFill>
                  <a:srgbClr val="FFFFFF"/>
                </a:solidFill>
                <a:latin typeface="Book Antiqua"/>
                <a:cs typeface="Book Antiqua"/>
              </a:rPr>
              <a:t>,</a:t>
            </a:r>
            <a:r>
              <a:rPr sz="2000" dirty="0">
                <a:solidFill>
                  <a:srgbClr val="FFFFFF"/>
                </a:solidFill>
                <a:latin typeface="Book Antiqua"/>
                <a:cs typeface="Book Antiqua"/>
              </a:rPr>
              <a:t>	</a:t>
            </a:r>
            <a:r>
              <a:rPr sz="2000" spc="-10" dirty="0">
                <a:solidFill>
                  <a:srgbClr val="FFFFFF"/>
                </a:solidFill>
                <a:latin typeface="Arial"/>
                <a:cs typeface="Arial"/>
              </a:rPr>
              <a:t>застосування</a:t>
            </a:r>
            <a:r>
              <a:rPr sz="2000" dirty="0">
                <a:solidFill>
                  <a:srgbClr val="FFFFFF"/>
                </a:solidFill>
                <a:latin typeface="Arial"/>
                <a:cs typeface="Arial"/>
              </a:rPr>
              <a:t>		</a:t>
            </a:r>
            <a:r>
              <a:rPr sz="2000" spc="75" dirty="0">
                <a:solidFill>
                  <a:srgbClr val="FFFFFF"/>
                </a:solidFill>
                <a:latin typeface="Arial"/>
                <a:cs typeface="Arial"/>
              </a:rPr>
              <a:t>мотивуючої</a:t>
            </a:r>
            <a:endParaRPr sz="2000">
              <a:latin typeface="Arial"/>
              <a:cs typeface="Arial"/>
            </a:endParaRPr>
          </a:p>
        </p:txBody>
      </p:sp>
      <p:sp>
        <p:nvSpPr>
          <p:cNvPr id="26" name="object 26"/>
          <p:cNvSpPr txBox="1"/>
          <p:nvPr/>
        </p:nvSpPr>
        <p:spPr>
          <a:xfrm>
            <a:off x="2499487" y="4724707"/>
            <a:ext cx="6141085" cy="330200"/>
          </a:xfrm>
          <a:prstGeom prst="rect">
            <a:avLst/>
          </a:prstGeom>
        </p:spPr>
        <p:txBody>
          <a:bodyPr vert="horz" wrap="square" lIns="0" tIns="12700" rIns="0" bIns="0" rtlCol="0">
            <a:spAutoFit/>
          </a:bodyPr>
          <a:lstStyle/>
          <a:p>
            <a:pPr marL="12700">
              <a:lnSpc>
                <a:spcPct val="100000"/>
              </a:lnSpc>
              <a:spcBef>
                <a:spcPts val="100"/>
              </a:spcBef>
              <a:tabLst>
                <a:tab pos="1229995" algn="l"/>
                <a:tab pos="2616835" algn="l"/>
                <a:tab pos="3901440" algn="l"/>
                <a:tab pos="4985385" algn="l"/>
              </a:tabLst>
            </a:pPr>
            <a:r>
              <a:rPr sz="2000" spc="-10" dirty="0">
                <a:solidFill>
                  <a:srgbClr val="FFFFFF"/>
                </a:solidFill>
                <a:latin typeface="Arial"/>
                <a:cs typeface="Arial"/>
              </a:rPr>
              <a:t>моделі</a:t>
            </a:r>
            <a:r>
              <a:rPr sz="2000" spc="-10" dirty="0">
                <a:solidFill>
                  <a:srgbClr val="FFFFFF"/>
                </a:solidFill>
                <a:latin typeface="Book Antiqua"/>
                <a:cs typeface="Book Antiqua"/>
              </a:rPr>
              <a:t>);</a:t>
            </a:r>
            <a:r>
              <a:rPr sz="2000" dirty="0">
                <a:solidFill>
                  <a:srgbClr val="FFFFFF"/>
                </a:solidFill>
                <a:latin typeface="Book Antiqua"/>
                <a:cs typeface="Book Antiqua"/>
              </a:rPr>
              <a:t>	</a:t>
            </a:r>
            <a:r>
              <a:rPr sz="2000" spc="45" dirty="0">
                <a:solidFill>
                  <a:srgbClr val="FFFFFF"/>
                </a:solidFill>
                <a:latin typeface="Arial"/>
                <a:cs typeface="Arial"/>
              </a:rPr>
              <a:t>соціальні</a:t>
            </a:r>
            <a:r>
              <a:rPr sz="2000" dirty="0">
                <a:solidFill>
                  <a:srgbClr val="FFFFFF"/>
                </a:solidFill>
                <a:latin typeface="Arial"/>
                <a:cs typeface="Arial"/>
              </a:rPr>
              <a:t>	</a:t>
            </a:r>
            <a:r>
              <a:rPr sz="2000" spc="120" dirty="0">
                <a:solidFill>
                  <a:srgbClr val="FFFFFF"/>
                </a:solidFill>
                <a:latin typeface="Arial"/>
                <a:cs typeface="Arial"/>
              </a:rPr>
              <a:t>навички</a:t>
            </a:r>
            <a:r>
              <a:rPr sz="2000" dirty="0">
                <a:solidFill>
                  <a:srgbClr val="FFFFFF"/>
                </a:solidFill>
                <a:latin typeface="Arial"/>
                <a:cs typeface="Arial"/>
              </a:rPr>
              <a:t>	</a:t>
            </a:r>
            <a:r>
              <a:rPr sz="2000" spc="-10" dirty="0">
                <a:solidFill>
                  <a:srgbClr val="FFFFFF"/>
                </a:solidFill>
                <a:latin typeface="Book Antiqua"/>
                <a:cs typeface="Book Antiqua"/>
              </a:rPr>
              <a:t>(</a:t>
            </a:r>
            <a:r>
              <a:rPr sz="2000" spc="-10" dirty="0">
                <a:solidFill>
                  <a:srgbClr val="FFFFFF"/>
                </a:solidFill>
                <a:latin typeface="Arial"/>
                <a:cs typeface="Arial"/>
              </a:rPr>
              <a:t>досвід</a:t>
            </a:r>
            <a:r>
              <a:rPr sz="2000" dirty="0">
                <a:solidFill>
                  <a:srgbClr val="FFFFFF"/>
                </a:solidFill>
                <a:latin typeface="Arial"/>
                <a:cs typeface="Arial"/>
              </a:rPr>
              <a:t>	</a:t>
            </a:r>
            <a:r>
              <a:rPr sz="2000" spc="70" dirty="0">
                <a:solidFill>
                  <a:srgbClr val="FFFFFF"/>
                </a:solidFill>
                <a:latin typeface="Arial"/>
                <a:cs typeface="Arial"/>
              </a:rPr>
              <a:t>сімейних</a:t>
            </a:r>
            <a:endParaRPr sz="2000">
              <a:latin typeface="Arial"/>
              <a:cs typeface="Arial"/>
            </a:endParaRPr>
          </a:p>
        </p:txBody>
      </p:sp>
      <p:sp>
        <p:nvSpPr>
          <p:cNvPr id="27" name="object 27"/>
          <p:cNvSpPr txBox="1"/>
          <p:nvPr/>
        </p:nvSpPr>
        <p:spPr>
          <a:xfrm>
            <a:off x="1316587" y="5029430"/>
            <a:ext cx="7324090" cy="2139950"/>
          </a:xfrm>
          <a:prstGeom prst="rect">
            <a:avLst/>
          </a:prstGeom>
        </p:spPr>
        <p:txBody>
          <a:bodyPr vert="horz" wrap="square" lIns="0" tIns="60325" rIns="0" bIns="0" rtlCol="0">
            <a:spAutoFit/>
          </a:bodyPr>
          <a:lstStyle/>
          <a:p>
            <a:pPr marL="12700" algn="just">
              <a:lnSpc>
                <a:spcPct val="100000"/>
              </a:lnSpc>
              <a:spcBef>
                <a:spcPts val="475"/>
              </a:spcBef>
            </a:pPr>
            <a:r>
              <a:rPr sz="2000" spc="75" dirty="0">
                <a:solidFill>
                  <a:srgbClr val="FFFFFF"/>
                </a:solidFill>
                <a:latin typeface="Arial"/>
                <a:cs typeface="Arial"/>
              </a:rPr>
              <a:t>відносин</a:t>
            </a:r>
            <a:r>
              <a:rPr sz="2000" spc="75" dirty="0">
                <a:solidFill>
                  <a:srgbClr val="FFFFFF"/>
                </a:solidFill>
                <a:latin typeface="Book Antiqua"/>
                <a:cs typeface="Book Antiqua"/>
              </a:rPr>
              <a:t>,</a:t>
            </a:r>
            <a:r>
              <a:rPr sz="2000" spc="245" dirty="0">
                <a:solidFill>
                  <a:srgbClr val="FFFFFF"/>
                </a:solidFill>
                <a:latin typeface="Book Antiqua"/>
                <a:cs typeface="Book Antiqua"/>
              </a:rPr>
              <a:t> </a:t>
            </a:r>
            <a:r>
              <a:rPr sz="2000" spc="55" dirty="0">
                <a:solidFill>
                  <a:srgbClr val="FFFFFF"/>
                </a:solidFill>
                <a:latin typeface="Arial"/>
                <a:cs typeface="Arial"/>
              </a:rPr>
              <a:t>культура</a:t>
            </a:r>
            <a:r>
              <a:rPr sz="2000" spc="195" dirty="0">
                <a:solidFill>
                  <a:srgbClr val="FFFFFF"/>
                </a:solidFill>
                <a:latin typeface="Arial"/>
                <a:cs typeface="Arial"/>
              </a:rPr>
              <a:t> </a:t>
            </a:r>
            <a:r>
              <a:rPr sz="2000" spc="60" dirty="0">
                <a:solidFill>
                  <a:srgbClr val="FFFFFF"/>
                </a:solidFill>
                <a:latin typeface="Arial"/>
                <a:cs typeface="Arial"/>
              </a:rPr>
              <a:t>і</a:t>
            </a:r>
            <a:r>
              <a:rPr sz="2000" spc="195" dirty="0">
                <a:solidFill>
                  <a:srgbClr val="FFFFFF"/>
                </a:solidFill>
                <a:latin typeface="Arial"/>
                <a:cs typeface="Arial"/>
              </a:rPr>
              <a:t> </a:t>
            </a:r>
            <a:r>
              <a:rPr sz="2000" spc="-10" dirty="0">
                <a:solidFill>
                  <a:srgbClr val="FFFFFF"/>
                </a:solidFill>
                <a:latin typeface="Arial"/>
                <a:cs typeface="Arial"/>
              </a:rPr>
              <a:t>т</a:t>
            </a:r>
            <a:r>
              <a:rPr sz="2000" spc="-10" dirty="0">
                <a:solidFill>
                  <a:srgbClr val="FFFFFF"/>
                </a:solidFill>
                <a:latin typeface="Book Antiqua"/>
                <a:cs typeface="Book Antiqua"/>
              </a:rPr>
              <a:t>.</a:t>
            </a:r>
            <a:r>
              <a:rPr sz="2000" spc="-10" dirty="0">
                <a:solidFill>
                  <a:srgbClr val="FFFFFF"/>
                </a:solidFill>
                <a:latin typeface="Arial"/>
                <a:cs typeface="Arial"/>
              </a:rPr>
              <a:t>ін</a:t>
            </a:r>
            <a:r>
              <a:rPr sz="2000" spc="-10" dirty="0">
                <a:solidFill>
                  <a:srgbClr val="FFFFFF"/>
                </a:solidFill>
                <a:latin typeface="Book Antiqua"/>
                <a:cs typeface="Book Antiqua"/>
              </a:rPr>
              <a:t>.);</a:t>
            </a:r>
            <a:endParaRPr sz="2000">
              <a:latin typeface="Book Antiqua"/>
              <a:cs typeface="Book Antiqua"/>
            </a:endParaRPr>
          </a:p>
          <a:p>
            <a:pPr marL="12700" marR="5080" algn="just">
              <a:lnSpc>
                <a:spcPct val="115599"/>
              </a:lnSpc>
            </a:pPr>
            <a:r>
              <a:rPr sz="2000" spc="60" dirty="0">
                <a:solidFill>
                  <a:srgbClr val="FFFFFF"/>
                </a:solidFill>
                <a:latin typeface="Book Antiqua"/>
                <a:cs typeface="Book Antiqua"/>
              </a:rPr>
              <a:t>5)</a:t>
            </a:r>
            <a:r>
              <a:rPr sz="2000" spc="465" dirty="0">
                <a:solidFill>
                  <a:srgbClr val="FFFFFF"/>
                </a:solidFill>
                <a:latin typeface="Book Antiqua"/>
                <a:cs typeface="Book Antiqua"/>
              </a:rPr>
              <a:t> </a:t>
            </a:r>
            <a:r>
              <a:rPr sz="2000" spc="110" dirty="0">
                <a:solidFill>
                  <a:srgbClr val="FFFFFF"/>
                </a:solidFill>
                <a:latin typeface="Arial"/>
                <a:cs typeface="Arial"/>
              </a:rPr>
              <a:t>когнітивні</a:t>
            </a:r>
            <a:r>
              <a:rPr sz="2000" spc="405" dirty="0">
                <a:solidFill>
                  <a:srgbClr val="FFFFFF"/>
                </a:solidFill>
                <a:latin typeface="Arial"/>
                <a:cs typeface="Arial"/>
              </a:rPr>
              <a:t> </a:t>
            </a:r>
            <a:r>
              <a:rPr sz="2000" spc="50" dirty="0">
                <a:solidFill>
                  <a:srgbClr val="FFFFFF"/>
                </a:solidFill>
                <a:latin typeface="Arial"/>
                <a:cs typeface="Arial"/>
              </a:rPr>
              <a:t>можливості</a:t>
            </a:r>
            <a:r>
              <a:rPr sz="2000" spc="50" dirty="0">
                <a:solidFill>
                  <a:srgbClr val="FFFFFF"/>
                </a:solidFill>
                <a:latin typeface="Book Antiqua"/>
                <a:cs typeface="Book Antiqua"/>
              </a:rPr>
              <a:t>:</a:t>
            </a:r>
            <a:r>
              <a:rPr sz="2000" spc="465" dirty="0">
                <a:solidFill>
                  <a:srgbClr val="FFFFFF"/>
                </a:solidFill>
                <a:latin typeface="Book Antiqua"/>
                <a:cs typeface="Book Antiqua"/>
              </a:rPr>
              <a:t> </a:t>
            </a:r>
            <a:r>
              <a:rPr sz="2000" spc="55" dirty="0">
                <a:solidFill>
                  <a:srgbClr val="FFFFFF"/>
                </a:solidFill>
                <a:latin typeface="Arial"/>
                <a:cs typeface="Arial"/>
              </a:rPr>
              <a:t>особливі</a:t>
            </a:r>
            <a:r>
              <a:rPr sz="2000" spc="405" dirty="0">
                <a:solidFill>
                  <a:srgbClr val="FFFFFF"/>
                </a:solidFill>
                <a:latin typeface="Arial"/>
                <a:cs typeface="Arial"/>
              </a:rPr>
              <a:t> </a:t>
            </a:r>
            <a:r>
              <a:rPr sz="2000" spc="45" dirty="0">
                <a:solidFill>
                  <a:srgbClr val="FFFFFF"/>
                </a:solidFill>
                <a:latin typeface="Arial"/>
                <a:cs typeface="Arial"/>
              </a:rPr>
              <a:t>здібності</a:t>
            </a:r>
            <a:r>
              <a:rPr sz="2000" spc="405" dirty="0">
                <a:solidFill>
                  <a:srgbClr val="FFFFFF"/>
                </a:solidFill>
                <a:latin typeface="Arial"/>
                <a:cs typeface="Arial"/>
              </a:rPr>
              <a:t> </a:t>
            </a:r>
            <a:r>
              <a:rPr sz="2000" spc="65" dirty="0">
                <a:solidFill>
                  <a:srgbClr val="FFFFFF"/>
                </a:solidFill>
                <a:latin typeface="Arial"/>
                <a:cs typeface="Arial"/>
              </a:rPr>
              <a:t>підприємця </a:t>
            </a:r>
            <a:r>
              <a:rPr sz="2000" spc="60" dirty="0">
                <a:solidFill>
                  <a:srgbClr val="FFFFFF"/>
                </a:solidFill>
                <a:latin typeface="Arial"/>
                <a:cs typeface="Arial"/>
              </a:rPr>
              <a:t>з</a:t>
            </a:r>
            <a:r>
              <a:rPr sz="2000" spc="475" dirty="0">
                <a:solidFill>
                  <a:srgbClr val="FFFFFF"/>
                </a:solidFill>
                <a:latin typeface="Arial"/>
                <a:cs typeface="Arial"/>
              </a:rPr>
              <a:t> </a:t>
            </a:r>
            <a:r>
              <a:rPr sz="2000" spc="65" dirty="0">
                <a:solidFill>
                  <a:srgbClr val="FFFFFF"/>
                </a:solidFill>
                <a:latin typeface="Arial"/>
                <a:cs typeface="Arial"/>
              </a:rPr>
              <a:t>мислення</a:t>
            </a:r>
            <a:r>
              <a:rPr sz="2000" spc="65" dirty="0">
                <a:solidFill>
                  <a:srgbClr val="FFFFFF"/>
                </a:solidFill>
                <a:latin typeface="Book Antiqua"/>
                <a:cs typeface="Book Antiqua"/>
              </a:rPr>
              <a:t>,</a:t>
            </a:r>
            <a:r>
              <a:rPr sz="2000" spc="15" dirty="0">
                <a:solidFill>
                  <a:srgbClr val="FFFFFF"/>
                </a:solidFill>
                <a:latin typeface="Book Antiqua"/>
                <a:cs typeface="Book Antiqua"/>
              </a:rPr>
              <a:t>  </a:t>
            </a:r>
            <a:r>
              <a:rPr sz="2000" spc="65" dirty="0">
                <a:solidFill>
                  <a:srgbClr val="FFFFFF"/>
                </a:solidFill>
                <a:latin typeface="Arial"/>
                <a:cs typeface="Arial"/>
              </a:rPr>
              <a:t>просторової</a:t>
            </a:r>
            <a:r>
              <a:rPr sz="2000" spc="480" dirty="0">
                <a:solidFill>
                  <a:srgbClr val="FFFFFF"/>
                </a:solidFill>
                <a:latin typeface="Arial"/>
                <a:cs typeface="Arial"/>
              </a:rPr>
              <a:t> </a:t>
            </a:r>
            <a:r>
              <a:rPr sz="2000" spc="50" dirty="0">
                <a:solidFill>
                  <a:srgbClr val="FFFFFF"/>
                </a:solidFill>
                <a:latin typeface="Arial"/>
                <a:cs typeface="Arial"/>
              </a:rPr>
              <a:t>орієнтації</a:t>
            </a:r>
            <a:r>
              <a:rPr sz="2000" spc="50" dirty="0">
                <a:solidFill>
                  <a:srgbClr val="FFFFFF"/>
                </a:solidFill>
                <a:latin typeface="Book Antiqua"/>
                <a:cs typeface="Book Antiqua"/>
              </a:rPr>
              <a:t>,</a:t>
            </a:r>
            <a:r>
              <a:rPr sz="2000" spc="20" dirty="0">
                <a:solidFill>
                  <a:srgbClr val="FFFFFF"/>
                </a:solidFill>
                <a:latin typeface="Book Antiqua"/>
                <a:cs typeface="Book Antiqua"/>
              </a:rPr>
              <a:t>  </a:t>
            </a:r>
            <a:r>
              <a:rPr sz="2000" spc="85" dirty="0">
                <a:solidFill>
                  <a:srgbClr val="FFFFFF"/>
                </a:solidFill>
                <a:latin typeface="Arial"/>
                <a:cs typeface="Arial"/>
              </a:rPr>
              <a:t>розуміння</a:t>
            </a:r>
            <a:r>
              <a:rPr sz="2000" spc="475" dirty="0">
                <a:solidFill>
                  <a:srgbClr val="FFFFFF"/>
                </a:solidFill>
                <a:latin typeface="Arial"/>
                <a:cs typeface="Arial"/>
              </a:rPr>
              <a:t> </a:t>
            </a:r>
            <a:r>
              <a:rPr sz="2000" spc="55" dirty="0">
                <a:solidFill>
                  <a:srgbClr val="FFFFFF"/>
                </a:solidFill>
                <a:latin typeface="Arial"/>
                <a:cs typeface="Arial"/>
              </a:rPr>
              <a:t>процесів </a:t>
            </a:r>
            <a:r>
              <a:rPr sz="2000" dirty="0">
                <a:solidFill>
                  <a:srgbClr val="FFFFFF"/>
                </a:solidFill>
                <a:latin typeface="Arial"/>
                <a:cs typeface="Arial"/>
              </a:rPr>
              <a:t>та</a:t>
            </a:r>
            <a:r>
              <a:rPr sz="2000" spc="195" dirty="0">
                <a:solidFill>
                  <a:srgbClr val="FFFFFF"/>
                </a:solidFill>
                <a:latin typeface="Arial"/>
                <a:cs typeface="Arial"/>
              </a:rPr>
              <a:t>   </a:t>
            </a:r>
            <a:r>
              <a:rPr sz="2000" spc="100" dirty="0">
                <a:solidFill>
                  <a:srgbClr val="FFFFFF"/>
                </a:solidFill>
                <a:latin typeface="Arial"/>
                <a:cs typeface="Arial"/>
              </a:rPr>
              <a:t>явищ</a:t>
            </a:r>
            <a:r>
              <a:rPr sz="2000" spc="195" dirty="0">
                <a:solidFill>
                  <a:srgbClr val="FFFFFF"/>
                </a:solidFill>
                <a:latin typeface="Arial"/>
                <a:cs typeface="Arial"/>
              </a:rPr>
              <a:t>   </a:t>
            </a:r>
            <a:r>
              <a:rPr sz="2000" spc="60" dirty="0">
                <a:solidFill>
                  <a:srgbClr val="FFFFFF"/>
                </a:solidFill>
                <a:latin typeface="Arial"/>
                <a:cs typeface="Arial"/>
              </a:rPr>
              <a:t>і</a:t>
            </a:r>
            <a:r>
              <a:rPr sz="2000" spc="195" dirty="0">
                <a:solidFill>
                  <a:srgbClr val="FFFFFF"/>
                </a:solidFill>
                <a:latin typeface="Arial"/>
                <a:cs typeface="Arial"/>
              </a:rPr>
              <a:t>   </a:t>
            </a:r>
            <a:r>
              <a:rPr sz="2000" dirty="0">
                <a:solidFill>
                  <a:srgbClr val="FFFFFF"/>
                </a:solidFill>
                <a:latin typeface="Arial"/>
                <a:cs typeface="Arial"/>
              </a:rPr>
              <a:t>їх</a:t>
            </a:r>
            <a:r>
              <a:rPr sz="2000" spc="195" dirty="0">
                <a:solidFill>
                  <a:srgbClr val="FFFFFF"/>
                </a:solidFill>
                <a:latin typeface="Arial"/>
                <a:cs typeface="Arial"/>
              </a:rPr>
              <a:t>   </a:t>
            </a:r>
            <a:r>
              <a:rPr sz="2000" spc="75" dirty="0">
                <a:solidFill>
                  <a:srgbClr val="FFFFFF"/>
                </a:solidFill>
                <a:latin typeface="Arial"/>
                <a:cs typeface="Arial"/>
              </a:rPr>
              <a:t>сприйняття</a:t>
            </a:r>
            <a:r>
              <a:rPr sz="2000" spc="75" dirty="0">
                <a:solidFill>
                  <a:srgbClr val="FFFFFF"/>
                </a:solidFill>
                <a:latin typeface="Book Antiqua"/>
                <a:cs typeface="Book Antiqua"/>
              </a:rPr>
              <a:t>,</a:t>
            </a:r>
            <a:r>
              <a:rPr sz="2000" spc="250" dirty="0">
                <a:solidFill>
                  <a:srgbClr val="FFFFFF"/>
                </a:solidFill>
                <a:latin typeface="Book Antiqua"/>
                <a:cs typeface="Book Antiqua"/>
              </a:rPr>
              <a:t>   </a:t>
            </a:r>
            <a:r>
              <a:rPr sz="2000" spc="70" dirty="0">
                <a:solidFill>
                  <a:srgbClr val="FFFFFF"/>
                </a:solidFill>
                <a:latin typeface="Arial"/>
                <a:cs typeface="Arial"/>
              </a:rPr>
              <a:t>обчислення</a:t>
            </a:r>
            <a:r>
              <a:rPr sz="2000" spc="70" dirty="0">
                <a:solidFill>
                  <a:srgbClr val="FFFFFF"/>
                </a:solidFill>
                <a:latin typeface="Book Antiqua"/>
                <a:cs typeface="Book Antiqua"/>
              </a:rPr>
              <a:t>,</a:t>
            </a:r>
            <a:r>
              <a:rPr sz="2000" spc="254" dirty="0">
                <a:solidFill>
                  <a:srgbClr val="FFFFFF"/>
                </a:solidFill>
                <a:latin typeface="Book Antiqua"/>
                <a:cs typeface="Book Antiqua"/>
              </a:rPr>
              <a:t>   </a:t>
            </a:r>
            <a:r>
              <a:rPr sz="2000" spc="75" dirty="0">
                <a:solidFill>
                  <a:srgbClr val="FFFFFF"/>
                </a:solidFill>
                <a:latin typeface="Arial"/>
                <a:cs typeface="Arial"/>
              </a:rPr>
              <a:t>навчання</a:t>
            </a:r>
            <a:r>
              <a:rPr sz="2000" spc="75" dirty="0">
                <a:solidFill>
                  <a:srgbClr val="FFFFFF"/>
                </a:solidFill>
                <a:latin typeface="Book Antiqua"/>
                <a:cs typeface="Book Antiqua"/>
              </a:rPr>
              <a:t>, </a:t>
            </a:r>
            <a:r>
              <a:rPr sz="2000" spc="75" dirty="0">
                <a:solidFill>
                  <a:srgbClr val="FFFFFF"/>
                </a:solidFill>
                <a:latin typeface="Arial"/>
                <a:cs typeface="Arial"/>
              </a:rPr>
              <a:t>мовлення</a:t>
            </a:r>
            <a:r>
              <a:rPr sz="2000" spc="180" dirty="0">
                <a:solidFill>
                  <a:srgbClr val="FFFFFF"/>
                </a:solidFill>
                <a:latin typeface="Arial"/>
                <a:cs typeface="Arial"/>
              </a:rPr>
              <a:t> </a:t>
            </a:r>
            <a:r>
              <a:rPr sz="2000" spc="-10" dirty="0">
                <a:solidFill>
                  <a:srgbClr val="FFFFFF"/>
                </a:solidFill>
                <a:latin typeface="Arial"/>
                <a:cs typeface="Arial"/>
              </a:rPr>
              <a:t>тощо</a:t>
            </a:r>
            <a:r>
              <a:rPr sz="2000" spc="-10" dirty="0">
                <a:solidFill>
                  <a:srgbClr val="FFFFFF"/>
                </a:solidFill>
                <a:latin typeface="Book Antiqua"/>
                <a:cs typeface="Book Antiqua"/>
              </a:rPr>
              <a:t>.</a:t>
            </a:r>
            <a:endParaRPr sz="2000">
              <a:latin typeface="Book Antiqua"/>
              <a:cs typeface="Book Antiqua"/>
            </a:endParaRPr>
          </a:p>
          <a:p>
            <a:pPr marL="12700" algn="just">
              <a:lnSpc>
                <a:spcPct val="100000"/>
              </a:lnSpc>
              <a:spcBef>
                <a:spcPts val="375"/>
              </a:spcBef>
            </a:pPr>
            <a:r>
              <a:rPr sz="2000" dirty="0">
                <a:solidFill>
                  <a:srgbClr val="FFFFFF"/>
                </a:solidFill>
                <a:latin typeface="Arial"/>
                <a:cs typeface="Arial"/>
              </a:rPr>
              <a:t>Тож</a:t>
            </a:r>
            <a:r>
              <a:rPr sz="2000" dirty="0">
                <a:solidFill>
                  <a:srgbClr val="FFFFFF"/>
                </a:solidFill>
                <a:latin typeface="Book Antiqua"/>
                <a:cs typeface="Book Antiqua"/>
              </a:rPr>
              <a:t>,</a:t>
            </a:r>
            <a:r>
              <a:rPr sz="2000" spc="130" dirty="0">
                <a:solidFill>
                  <a:srgbClr val="FFFFFF"/>
                </a:solidFill>
                <a:latin typeface="Book Antiqua"/>
                <a:cs typeface="Book Antiqua"/>
              </a:rPr>
              <a:t>  </a:t>
            </a:r>
            <a:r>
              <a:rPr sz="2000" spc="80" dirty="0">
                <a:solidFill>
                  <a:srgbClr val="FFFFFF"/>
                </a:solidFill>
                <a:latin typeface="Arial"/>
                <a:cs typeface="Arial"/>
              </a:rPr>
              <a:t>підприємець</a:t>
            </a:r>
            <a:r>
              <a:rPr sz="2000" spc="75" dirty="0">
                <a:solidFill>
                  <a:srgbClr val="FFFFFF"/>
                </a:solidFill>
                <a:latin typeface="Arial"/>
                <a:cs typeface="Arial"/>
              </a:rPr>
              <a:t>  </a:t>
            </a:r>
            <a:r>
              <a:rPr sz="2000" spc="290" dirty="0">
                <a:solidFill>
                  <a:srgbClr val="FFFFFF"/>
                </a:solidFill>
                <a:latin typeface="Book Antiqua"/>
                <a:cs typeface="Book Antiqua"/>
              </a:rPr>
              <a:t>–</a:t>
            </a:r>
            <a:r>
              <a:rPr sz="2000" spc="130" dirty="0">
                <a:solidFill>
                  <a:srgbClr val="FFFFFF"/>
                </a:solidFill>
                <a:latin typeface="Book Antiqua"/>
                <a:cs typeface="Book Antiqua"/>
              </a:rPr>
              <a:t>  </a:t>
            </a:r>
            <a:r>
              <a:rPr sz="2000" spc="50" dirty="0">
                <a:solidFill>
                  <a:srgbClr val="FFFFFF"/>
                </a:solidFill>
                <a:latin typeface="Arial"/>
                <a:cs typeface="Arial"/>
              </a:rPr>
              <a:t>це</a:t>
            </a:r>
            <a:r>
              <a:rPr sz="2000" spc="80" dirty="0">
                <a:solidFill>
                  <a:srgbClr val="FFFFFF"/>
                </a:solidFill>
                <a:latin typeface="Arial"/>
                <a:cs typeface="Arial"/>
              </a:rPr>
              <a:t>  </a:t>
            </a:r>
            <a:r>
              <a:rPr sz="2000" spc="70" dirty="0">
                <a:solidFill>
                  <a:srgbClr val="FFFFFF"/>
                </a:solidFill>
                <a:latin typeface="Arial"/>
                <a:cs typeface="Arial"/>
              </a:rPr>
              <a:t>людина</a:t>
            </a:r>
            <a:r>
              <a:rPr sz="2000" spc="70" dirty="0">
                <a:solidFill>
                  <a:srgbClr val="FFFFFF"/>
                </a:solidFill>
                <a:latin typeface="Book Antiqua"/>
                <a:cs typeface="Book Antiqua"/>
              </a:rPr>
              <a:t>,</a:t>
            </a:r>
            <a:r>
              <a:rPr sz="2000" spc="130" dirty="0">
                <a:solidFill>
                  <a:srgbClr val="FFFFFF"/>
                </a:solidFill>
                <a:latin typeface="Book Antiqua"/>
                <a:cs typeface="Book Antiqua"/>
              </a:rPr>
              <a:t>  </a:t>
            </a:r>
            <a:r>
              <a:rPr sz="2000" spc="60" dirty="0">
                <a:solidFill>
                  <a:srgbClr val="FFFFFF"/>
                </a:solidFill>
                <a:latin typeface="Arial"/>
                <a:cs typeface="Arial"/>
              </a:rPr>
              <a:t>яка</a:t>
            </a:r>
            <a:r>
              <a:rPr sz="2000" spc="75" dirty="0">
                <a:solidFill>
                  <a:srgbClr val="FFFFFF"/>
                </a:solidFill>
                <a:latin typeface="Arial"/>
                <a:cs typeface="Arial"/>
              </a:rPr>
              <a:t>  </a:t>
            </a:r>
            <a:r>
              <a:rPr sz="2000" dirty="0">
                <a:solidFill>
                  <a:srgbClr val="FFFFFF"/>
                </a:solidFill>
                <a:latin typeface="Arial"/>
                <a:cs typeface="Arial"/>
              </a:rPr>
              <a:t>об</a:t>
            </a:r>
            <a:r>
              <a:rPr sz="2000" dirty="0">
                <a:solidFill>
                  <a:srgbClr val="FFFFFF"/>
                </a:solidFill>
                <a:latin typeface="Book Antiqua"/>
                <a:cs typeface="Book Antiqua"/>
              </a:rPr>
              <a:t>’</a:t>
            </a:r>
            <a:r>
              <a:rPr sz="2000" dirty="0">
                <a:solidFill>
                  <a:srgbClr val="FFFFFF"/>
                </a:solidFill>
                <a:latin typeface="Arial"/>
                <a:cs typeface="Arial"/>
              </a:rPr>
              <a:t>єднує</a:t>
            </a:r>
            <a:r>
              <a:rPr sz="2000" spc="75" dirty="0">
                <a:solidFill>
                  <a:srgbClr val="FFFFFF"/>
                </a:solidFill>
                <a:latin typeface="Arial"/>
                <a:cs typeface="Arial"/>
              </a:rPr>
              <a:t>  </a:t>
            </a:r>
            <a:r>
              <a:rPr sz="2000" spc="35" dirty="0">
                <a:solidFill>
                  <a:srgbClr val="FFFFFF"/>
                </a:solidFill>
                <a:latin typeface="Arial"/>
                <a:cs typeface="Arial"/>
              </a:rPr>
              <a:t>фактори</a:t>
            </a:r>
            <a:endParaRPr sz="2000">
              <a:latin typeface="Arial"/>
              <a:cs typeface="Arial"/>
            </a:endParaRPr>
          </a:p>
        </p:txBody>
      </p:sp>
      <p:sp>
        <p:nvSpPr>
          <p:cNvPr id="29" name="object 29"/>
          <p:cNvSpPr txBox="1"/>
          <p:nvPr/>
        </p:nvSpPr>
        <p:spPr>
          <a:xfrm>
            <a:off x="1316587" y="7143980"/>
            <a:ext cx="2072639" cy="1082675"/>
          </a:xfrm>
          <a:prstGeom prst="rect">
            <a:avLst/>
          </a:prstGeom>
        </p:spPr>
        <p:txBody>
          <a:bodyPr vert="horz" wrap="square" lIns="0" tIns="12700" rIns="0" bIns="0" rtlCol="0">
            <a:spAutoFit/>
          </a:bodyPr>
          <a:lstStyle/>
          <a:p>
            <a:pPr marL="12700" marR="5080" algn="just">
              <a:lnSpc>
                <a:spcPct val="115599"/>
              </a:lnSpc>
              <a:spcBef>
                <a:spcPts val="100"/>
              </a:spcBef>
            </a:pPr>
            <a:r>
              <a:rPr sz="2000" spc="90" dirty="0">
                <a:solidFill>
                  <a:srgbClr val="FFFFFF"/>
                </a:solidFill>
                <a:latin typeface="Arial"/>
                <a:cs typeface="Arial"/>
              </a:rPr>
              <a:t>виробництва</a:t>
            </a:r>
            <a:r>
              <a:rPr sz="2000" spc="350" dirty="0">
                <a:solidFill>
                  <a:srgbClr val="FFFFFF"/>
                </a:solidFill>
                <a:latin typeface="Arial"/>
                <a:cs typeface="Arial"/>
              </a:rPr>
              <a:t>  </a:t>
            </a:r>
            <a:r>
              <a:rPr sz="2000" spc="35" dirty="0">
                <a:solidFill>
                  <a:srgbClr val="FFFFFF"/>
                </a:solidFill>
                <a:latin typeface="Arial"/>
                <a:cs typeface="Arial"/>
              </a:rPr>
              <a:t>в </a:t>
            </a:r>
            <a:r>
              <a:rPr sz="2000" spc="60" dirty="0">
                <a:solidFill>
                  <a:srgbClr val="FFFFFF"/>
                </a:solidFill>
                <a:latin typeface="Arial"/>
                <a:cs typeface="Arial"/>
              </a:rPr>
              <a:t>вигляді</a:t>
            </a:r>
            <a:r>
              <a:rPr sz="2000" spc="409" dirty="0">
                <a:solidFill>
                  <a:srgbClr val="FFFFFF"/>
                </a:solidFill>
                <a:latin typeface="Arial"/>
                <a:cs typeface="Arial"/>
              </a:rPr>
              <a:t>  </a:t>
            </a:r>
            <a:r>
              <a:rPr sz="2000" spc="95" dirty="0">
                <a:solidFill>
                  <a:srgbClr val="FFFFFF"/>
                </a:solidFill>
                <a:latin typeface="Arial"/>
                <a:cs typeface="Arial"/>
              </a:rPr>
              <a:t>нового </a:t>
            </a:r>
            <a:r>
              <a:rPr sz="2000" spc="-10" dirty="0">
                <a:solidFill>
                  <a:srgbClr val="FFFFFF"/>
                </a:solidFill>
                <a:latin typeface="Arial"/>
                <a:cs typeface="Arial"/>
              </a:rPr>
              <a:t>вартості</a:t>
            </a:r>
            <a:endParaRPr sz="2000">
              <a:latin typeface="Arial"/>
              <a:cs typeface="Arial"/>
            </a:endParaRPr>
          </a:p>
        </p:txBody>
      </p:sp>
      <p:sp>
        <p:nvSpPr>
          <p:cNvPr id="28" name="object 28"/>
          <p:cNvSpPr txBox="1"/>
          <p:nvPr/>
        </p:nvSpPr>
        <p:spPr>
          <a:xfrm>
            <a:off x="3588176" y="7143980"/>
            <a:ext cx="5052695" cy="730250"/>
          </a:xfrm>
          <a:prstGeom prst="rect">
            <a:avLst/>
          </a:prstGeom>
        </p:spPr>
        <p:txBody>
          <a:bodyPr vert="horz" wrap="square" lIns="0" tIns="12700" rIns="0" bIns="0" rtlCol="0">
            <a:spAutoFit/>
          </a:bodyPr>
          <a:lstStyle/>
          <a:p>
            <a:pPr marL="34925" marR="5080" indent="-22860">
              <a:lnSpc>
                <a:spcPct val="115599"/>
              </a:lnSpc>
              <a:spcBef>
                <a:spcPts val="100"/>
              </a:spcBef>
              <a:tabLst>
                <a:tab pos="1263650" algn="l"/>
                <a:tab pos="1946910" algn="l"/>
                <a:tab pos="2953385" algn="l"/>
                <a:tab pos="3501390" algn="l"/>
                <a:tab pos="3543300" algn="l"/>
                <a:tab pos="4909820" algn="l"/>
              </a:tabLst>
            </a:pPr>
            <a:r>
              <a:rPr sz="2000" spc="100" dirty="0">
                <a:solidFill>
                  <a:srgbClr val="FFFFFF"/>
                </a:solidFill>
                <a:latin typeface="Arial"/>
                <a:cs typeface="Arial"/>
              </a:rPr>
              <a:t>інноваційний</a:t>
            </a:r>
            <a:r>
              <a:rPr sz="2000" dirty="0">
                <a:solidFill>
                  <a:srgbClr val="FFFFFF"/>
                </a:solidFill>
                <a:latin typeface="Arial"/>
                <a:cs typeface="Arial"/>
              </a:rPr>
              <a:t>	</a:t>
            </a:r>
            <a:r>
              <a:rPr sz="2000" spc="-525" dirty="0">
                <a:solidFill>
                  <a:srgbClr val="FFFFFF"/>
                </a:solidFill>
                <a:latin typeface="Arial"/>
                <a:cs typeface="Arial"/>
              </a:rPr>
              <a:t> </a:t>
            </a:r>
            <a:r>
              <a:rPr sz="2000" spc="-10" dirty="0">
                <a:solidFill>
                  <a:srgbClr val="FFFFFF"/>
                </a:solidFill>
                <a:latin typeface="Arial"/>
                <a:cs typeface="Arial"/>
              </a:rPr>
              <a:t>спосіб</a:t>
            </a:r>
            <a:r>
              <a:rPr sz="2000" dirty="0">
                <a:solidFill>
                  <a:srgbClr val="FFFFFF"/>
                </a:solidFill>
                <a:latin typeface="Arial"/>
                <a:cs typeface="Arial"/>
              </a:rPr>
              <a:t>	</a:t>
            </a:r>
            <a:r>
              <a:rPr sz="2000" spc="35" dirty="0">
                <a:solidFill>
                  <a:srgbClr val="FFFFFF"/>
                </a:solidFill>
                <a:latin typeface="Book Antiqua"/>
                <a:cs typeface="Book Antiqua"/>
              </a:rPr>
              <a:t>(</a:t>
            </a:r>
            <a:r>
              <a:rPr sz="2000" spc="35" dirty="0">
                <a:solidFill>
                  <a:srgbClr val="FFFFFF"/>
                </a:solidFill>
                <a:latin typeface="Arial"/>
                <a:cs typeface="Arial"/>
              </a:rPr>
              <a:t>як</a:t>
            </a:r>
            <a:r>
              <a:rPr sz="2000" dirty="0">
                <a:solidFill>
                  <a:srgbClr val="FFFFFF"/>
                </a:solidFill>
                <a:latin typeface="Arial"/>
                <a:cs typeface="Arial"/>
              </a:rPr>
              <a:t>		</a:t>
            </a:r>
            <a:r>
              <a:rPr sz="2000" spc="65" dirty="0">
                <a:solidFill>
                  <a:srgbClr val="FFFFFF"/>
                </a:solidFill>
                <a:latin typeface="Arial"/>
                <a:cs typeface="Arial"/>
              </a:rPr>
              <a:t>правило</a:t>
            </a:r>
            <a:r>
              <a:rPr sz="2000" spc="65" dirty="0">
                <a:solidFill>
                  <a:srgbClr val="FFFFFF"/>
                </a:solidFill>
                <a:latin typeface="Book Antiqua"/>
                <a:cs typeface="Book Antiqua"/>
              </a:rPr>
              <a:t>,</a:t>
            </a:r>
            <a:r>
              <a:rPr sz="2000" dirty="0">
                <a:solidFill>
                  <a:srgbClr val="FFFFFF"/>
                </a:solidFill>
                <a:latin typeface="Book Antiqua"/>
                <a:cs typeface="Book Antiqua"/>
              </a:rPr>
              <a:t>	</a:t>
            </a:r>
            <a:r>
              <a:rPr sz="2000" spc="-50" dirty="0">
                <a:solidFill>
                  <a:srgbClr val="FFFFFF"/>
                </a:solidFill>
                <a:latin typeface="Arial"/>
                <a:cs typeface="Arial"/>
              </a:rPr>
              <a:t>у </a:t>
            </a:r>
            <a:r>
              <a:rPr sz="2000" spc="-10" dirty="0">
                <a:solidFill>
                  <a:srgbClr val="FFFFFF"/>
                </a:solidFill>
                <a:latin typeface="Arial"/>
                <a:cs typeface="Arial"/>
              </a:rPr>
              <a:t>бізнесу</a:t>
            </a:r>
            <a:r>
              <a:rPr sz="2000" spc="-10" dirty="0">
                <a:solidFill>
                  <a:srgbClr val="FFFFFF"/>
                </a:solidFill>
                <a:latin typeface="Book Antiqua"/>
                <a:cs typeface="Book Antiqua"/>
              </a:rPr>
              <a:t>)</a:t>
            </a:r>
            <a:r>
              <a:rPr sz="2000" dirty="0">
                <a:solidFill>
                  <a:srgbClr val="FFFFFF"/>
                </a:solidFill>
                <a:latin typeface="Book Antiqua"/>
                <a:cs typeface="Book Antiqua"/>
              </a:rPr>
              <a:t>	</a:t>
            </a:r>
            <a:r>
              <a:rPr sz="2000" spc="-25" dirty="0">
                <a:solidFill>
                  <a:srgbClr val="FFFFFF"/>
                </a:solidFill>
                <a:latin typeface="Arial"/>
                <a:cs typeface="Arial"/>
              </a:rPr>
              <a:t>для</a:t>
            </a:r>
            <a:r>
              <a:rPr sz="2000" dirty="0">
                <a:solidFill>
                  <a:srgbClr val="FFFFFF"/>
                </a:solidFill>
                <a:latin typeface="Arial"/>
                <a:cs typeface="Arial"/>
              </a:rPr>
              <a:t>	</a:t>
            </a:r>
            <a:r>
              <a:rPr sz="2000" spc="55" dirty="0">
                <a:solidFill>
                  <a:srgbClr val="FFFFFF"/>
                </a:solidFill>
                <a:latin typeface="Arial"/>
                <a:cs typeface="Arial"/>
              </a:rPr>
              <a:t>створення</a:t>
            </a:r>
            <a:r>
              <a:rPr sz="2000" dirty="0">
                <a:solidFill>
                  <a:srgbClr val="FFFFFF"/>
                </a:solidFill>
                <a:latin typeface="Arial"/>
                <a:cs typeface="Arial"/>
              </a:rPr>
              <a:t>	</a:t>
            </a:r>
            <a:r>
              <a:rPr sz="2000" spc="85" dirty="0">
                <a:solidFill>
                  <a:srgbClr val="FFFFFF"/>
                </a:solidFill>
                <a:latin typeface="Arial"/>
                <a:cs typeface="Arial"/>
              </a:rPr>
              <a:t>економічної</a:t>
            </a:r>
            <a:endParaRPr sz="20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bject 6"/>
          <p:cNvPicPr/>
          <p:nvPr/>
        </p:nvPicPr>
        <p:blipFill>
          <a:blip r:embed="rId2" cstate="print"/>
          <a:stretch>
            <a:fillRect/>
          </a:stretch>
        </p:blipFill>
        <p:spPr>
          <a:xfrm>
            <a:off x="0" y="0"/>
            <a:ext cx="3967179" cy="3444075"/>
          </a:xfrm>
          <a:prstGeom prst="rect">
            <a:avLst/>
          </a:prstGeom>
        </p:spPr>
      </p:pic>
      <p:grpSp>
        <p:nvGrpSpPr>
          <p:cNvPr id="11" name="object 11"/>
          <p:cNvGrpSpPr/>
          <p:nvPr/>
        </p:nvGrpSpPr>
        <p:grpSpPr>
          <a:xfrm>
            <a:off x="2113998" y="1737033"/>
            <a:ext cx="1251585" cy="303530"/>
            <a:chOff x="2113998" y="1737033"/>
            <a:chExt cx="1251585" cy="303530"/>
          </a:xfrm>
        </p:grpSpPr>
        <p:pic>
          <p:nvPicPr>
            <p:cNvPr id="12" name="object 12"/>
            <p:cNvPicPr/>
            <p:nvPr/>
          </p:nvPicPr>
          <p:blipFill>
            <a:blip r:embed="rId3" cstate="print"/>
            <a:stretch>
              <a:fillRect/>
            </a:stretch>
          </p:blipFill>
          <p:spPr>
            <a:xfrm>
              <a:off x="2113998" y="1737033"/>
              <a:ext cx="303218" cy="303218"/>
            </a:xfrm>
            <a:prstGeom prst="rect">
              <a:avLst/>
            </a:prstGeom>
          </p:spPr>
        </p:pic>
        <p:pic>
          <p:nvPicPr>
            <p:cNvPr id="13" name="object 13"/>
            <p:cNvPicPr/>
            <p:nvPr/>
          </p:nvPicPr>
          <p:blipFill>
            <a:blip r:embed="rId4" cstate="print"/>
            <a:stretch>
              <a:fillRect/>
            </a:stretch>
          </p:blipFill>
          <p:spPr>
            <a:xfrm>
              <a:off x="2588026" y="1737033"/>
              <a:ext cx="303218" cy="303218"/>
            </a:xfrm>
            <a:prstGeom prst="rect">
              <a:avLst/>
            </a:prstGeom>
          </p:spPr>
        </p:pic>
        <p:pic>
          <p:nvPicPr>
            <p:cNvPr id="14" name="object 14"/>
            <p:cNvPicPr/>
            <p:nvPr/>
          </p:nvPicPr>
          <p:blipFill>
            <a:blip r:embed="rId3" cstate="print"/>
            <a:stretch>
              <a:fillRect/>
            </a:stretch>
          </p:blipFill>
          <p:spPr>
            <a:xfrm>
              <a:off x="3062051" y="1737033"/>
              <a:ext cx="303215" cy="303218"/>
            </a:xfrm>
            <a:prstGeom prst="rect">
              <a:avLst/>
            </a:prstGeom>
          </p:spPr>
        </p:pic>
      </p:grpSp>
      <p:pic>
        <p:nvPicPr>
          <p:cNvPr id="5" name="object 5"/>
          <p:cNvPicPr/>
          <p:nvPr/>
        </p:nvPicPr>
        <p:blipFill>
          <a:blip r:embed="rId5" cstate="print"/>
          <a:stretch>
            <a:fillRect/>
          </a:stretch>
        </p:blipFill>
        <p:spPr>
          <a:xfrm>
            <a:off x="14320755" y="0"/>
            <a:ext cx="3967243" cy="3444086"/>
          </a:xfrm>
          <a:prstGeom prst="rect">
            <a:avLst/>
          </a:prstGeom>
        </p:spPr>
      </p:pic>
      <p:pic>
        <p:nvPicPr>
          <p:cNvPr id="8" name="object 8"/>
          <p:cNvPicPr/>
          <p:nvPr/>
        </p:nvPicPr>
        <p:blipFill>
          <a:blip r:embed="rId6" cstate="print"/>
          <a:stretch>
            <a:fillRect/>
          </a:stretch>
        </p:blipFill>
        <p:spPr>
          <a:xfrm>
            <a:off x="14922734" y="1737033"/>
            <a:ext cx="303215" cy="303218"/>
          </a:xfrm>
          <a:prstGeom prst="rect">
            <a:avLst/>
          </a:prstGeom>
        </p:spPr>
      </p:pic>
      <p:pic>
        <p:nvPicPr>
          <p:cNvPr id="9" name="object 9"/>
          <p:cNvPicPr/>
          <p:nvPr/>
        </p:nvPicPr>
        <p:blipFill>
          <a:blip r:embed="rId7" cstate="print"/>
          <a:stretch>
            <a:fillRect/>
          </a:stretch>
        </p:blipFill>
        <p:spPr>
          <a:xfrm>
            <a:off x="15396757" y="1737033"/>
            <a:ext cx="303215" cy="303218"/>
          </a:xfrm>
          <a:prstGeom prst="rect">
            <a:avLst/>
          </a:prstGeom>
        </p:spPr>
      </p:pic>
      <p:pic>
        <p:nvPicPr>
          <p:cNvPr id="10" name="object 10"/>
          <p:cNvPicPr/>
          <p:nvPr/>
        </p:nvPicPr>
        <p:blipFill>
          <a:blip r:embed="rId8" cstate="print"/>
          <a:stretch>
            <a:fillRect/>
          </a:stretch>
        </p:blipFill>
        <p:spPr>
          <a:xfrm>
            <a:off x="15870783" y="1737033"/>
            <a:ext cx="303215" cy="303218"/>
          </a:xfrm>
          <a:prstGeom prst="rect">
            <a:avLst/>
          </a:prstGeom>
        </p:spPr>
      </p:pic>
      <p:sp>
        <p:nvSpPr>
          <p:cNvPr id="7" name="object 7"/>
          <p:cNvSpPr txBox="1"/>
          <p:nvPr/>
        </p:nvSpPr>
        <p:spPr>
          <a:xfrm>
            <a:off x="2032855" y="2401549"/>
            <a:ext cx="14154150" cy="2492375"/>
          </a:xfrm>
          <a:prstGeom prst="rect">
            <a:avLst/>
          </a:prstGeom>
        </p:spPr>
        <p:txBody>
          <a:bodyPr vert="horz" wrap="square" lIns="0" tIns="12700" rIns="0" bIns="0" rtlCol="0">
            <a:spAutoFit/>
          </a:bodyPr>
          <a:lstStyle/>
          <a:p>
            <a:pPr marL="12700" marR="5080" algn="just">
              <a:lnSpc>
                <a:spcPct val="115599"/>
              </a:lnSpc>
              <a:spcBef>
                <a:spcPts val="100"/>
              </a:spcBef>
            </a:pPr>
            <a:r>
              <a:rPr sz="2000" spc="70" dirty="0">
                <a:latin typeface="Arial"/>
                <a:cs typeface="Arial"/>
              </a:rPr>
              <a:t>Фундаментальною</a:t>
            </a:r>
            <a:r>
              <a:rPr sz="2000" spc="390" dirty="0">
                <a:latin typeface="Arial"/>
                <a:cs typeface="Arial"/>
              </a:rPr>
              <a:t> </a:t>
            </a:r>
            <a:r>
              <a:rPr sz="2000" spc="85" dirty="0">
                <a:latin typeface="Arial"/>
                <a:cs typeface="Arial"/>
              </a:rPr>
              <a:t>основою</a:t>
            </a:r>
            <a:r>
              <a:rPr sz="2000" spc="395" dirty="0">
                <a:latin typeface="Arial"/>
                <a:cs typeface="Arial"/>
              </a:rPr>
              <a:t> </a:t>
            </a:r>
            <a:r>
              <a:rPr sz="2000" dirty="0">
                <a:latin typeface="Arial"/>
                <a:cs typeface="Arial"/>
              </a:rPr>
              <a:t>для</a:t>
            </a:r>
            <a:r>
              <a:rPr sz="2000" spc="395" dirty="0">
                <a:latin typeface="Arial"/>
                <a:cs typeface="Arial"/>
              </a:rPr>
              <a:t> </a:t>
            </a:r>
            <a:r>
              <a:rPr sz="2000" spc="65" dirty="0">
                <a:latin typeface="Arial"/>
                <a:cs typeface="Arial"/>
              </a:rPr>
              <a:t>існування</a:t>
            </a:r>
            <a:r>
              <a:rPr sz="2000" spc="395" dirty="0">
                <a:latin typeface="Arial"/>
                <a:cs typeface="Arial"/>
              </a:rPr>
              <a:t> </a:t>
            </a:r>
            <a:r>
              <a:rPr sz="2000" spc="85" dirty="0">
                <a:latin typeface="Arial"/>
                <a:cs typeface="Arial"/>
              </a:rPr>
              <a:t>підприємництва</a:t>
            </a:r>
            <a:r>
              <a:rPr sz="2000" spc="395" dirty="0">
                <a:latin typeface="Arial"/>
                <a:cs typeface="Arial"/>
              </a:rPr>
              <a:t> </a:t>
            </a:r>
            <a:r>
              <a:rPr sz="2000" dirty="0">
                <a:latin typeface="Arial"/>
                <a:cs typeface="Arial"/>
              </a:rPr>
              <a:t>є</a:t>
            </a:r>
            <a:r>
              <a:rPr sz="2000" spc="395" dirty="0">
                <a:latin typeface="Arial"/>
                <a:cs typeface="Arial"/>
              </a:rPr>
              <a:t> </a:t>
            </a:r>
            <a:r>
              <a:rPr sz="2000" spc="65" dirty="0">
                <a:latin typeface="Arial"/>
                <a:cs typeface="Arial"/>
              </a:rPr>
              <a:t>наявність</a:t>
            </a:r>
            <a:r>
              <a:rPr sz="2000" spc="395" dirty="0">
                <a:latin typeface="Arial"/>
                <a:cs typeface="Arial"/>
              </a:rPr>
              <a:t> </a:t>
            </a:r>
            <a:r>
              <a:rPr sz="2000" dirty="0">
                <a:latin typeface="Arial"/>
                <a:cs typeface="Arial"/>
              </a:rPr>
              <a:t>фактора</a:t>
            </a:r>
            <a:r>
              <a:rPr sz="2000" spc="395" dirty="0">
                <a:latin typeface="Arial"/>
                <a:cs typeface="Arial"/>
              </a:rPr>
              <a:t> </a:t>
            </a:r>
            <a:r>
              <a:rPr sz="2000" spc="75" dirty="0">
                <a:latin typeface="Arial"/>
                <a:cs typeface="Arial"/>
              </a:rPr>
              <a:t>невизначеності</a:t>
            </a:r>
            <a:r>
              <a:rPr sz="2000" spc="75" dirty="0">
                <a:latin typeface="Book Antiqua"/>
                <a:cs typeface="Book Antiqua"/>
              </a:rPr>
              <a:t>,</a:t>
            </a:r>
            <a:r>
              <a:rPr sz="2000" spc="455" dirty="0">
                <a:latin typeface="Book Antiqua"/>
                <a:cs typeface="Book Antiqua"/>
              </a:rPr>
              <a:t> </a:t>
            </a:r>
            <a:r>
              <a:rPr sz="2000" dirty="0">
                <a:latin typeface="Arial"/>
                <a:cs typeface="Arial"/>
              </a:rPr>
              <a:t>адже</a:t>
            </a:r>
            <a:r>
              <a:rPr sz="2000" dirty="0">
                <a:latin typeface="Book Antiqua"/>
                <a:cs typeface="Book Antiqua"/>
              </a:rPr>
              <a:t>,</a:t>
            </a:r>
            <a:r>
              <a:rPr sz="2000" spc="455" dirty="0">
                <a:latin typeface="Book Antiqua"/>
                <a:cs typeface="Book Antiqua"/>
              </a:rPr>
              <a:t> </a:t>
            </a:r>
            <a:r>
              <a:rPr sz="2000" spc="80" dirty="0">
                <a:latin typeface="Arial"/>
                <a:cs typeface="Arial"/>
              </a:rPr>
              <a:t>якщо </a:t>
            </a:r>
            <a:r>
              <a:rPr sz="2000" dirty="0">
                <a:latin typeface="Arial"/>
                <a:cs typeface="Arial"/>
              </a:rPr>
              <a:t>все</a:t>
            </a:r>
            <a:r>
              <a:rPr sz="2000" spc="160" dirty="0">
                <a:latin typeface="Arial"/>
                <a:cs typeface="Arial"/>
              </a:rPr>
              <a:t>  </a:t>
            </a:r>
            <a:r>
              <a:rPr sz="2000" spc="60" dirty="0">
                <a:latin typeface="Arial"/>
                <a:cs typeface="Arial"/>
              </a:rPr>
              <a:t>відомо</a:t>
            </a:r>
            <a:r>
              <a:rPr sz="2000" spc="60" dirty="0">
                <a:latin typeface="Book Antiqua"/>
                <a:cs typeface="Book Antiqua"/>
              </a:rPr>
              <a:t>,</a:t>
            </a:r>
            <a:r>
              <a:rPr sz="2000" spc="220" dirty="0">
                <a:latin typeface="Book Antiqua"/>
                <a:cs typeface="Book Antiqua"/>
              </a:rPr>
              <a:t>  </a:t>
            </a:r>
            <a:r>
              <a:rPr sz="2000" spc="60" dirty="0">
                <a:latin typeface="Arial"/>
                <a:cs typeface="Arial"/>
              </a:rPr>
              <a:t>необхідність</a:t>
            </a:r>
            <a:r>
              <a:rPr sz="2000" spc="165" dirty="0">
                <a:latin typeface="Arial"/>
                <a:cs typeface="Arial"/>
              </a:rPr>
              <a:t>  </a:t>
            </a:r>
            <a:r>
              <a:rPr sz="2000" dirty="0">
                <a:latin typeface="Arial"/>
                <a:cs typeface="Arial"/>
              </a:rPr>
              <a:t>у</a:t>
            </a:r>
            <a:r>
              <a:rPr sz="2000" spc="165" dirty="0">
                <a:latin typeface="Arial"/>
                <a:cs typeface="Arial"/>
              </a:rPr>
              <a:t>  </a:t>
            </a:r>
            <a:r>
              <a:rPr sz="2000" spc="75" dirty="0">
                <a:latin typeface="Arial"/>
                <a:cs typeface="Arial"/>
              </a:rPr>
              <a:t>підприємцях</a:t>
            </a:r>
            <a:r>
              <a:rPr sz="2000" spc="160" dirty="0">
                <a:latin typeface="Arial"/>
                <a:cs typeface="Arial"/>
              </a:rPr>
              <a:t>  </a:t>
            </a:r>
            <a:r>
              <a:rPr sz="2000" dirty="0">
                <a:latin typeface="Arial"/>
                <a:cs typeface="Arial"/>
              </a:rPr>
              <a:t>відсутня</a:t>
            </a:r>
            <a:r>
              <a:rPr sz="2000" dirty="0">
                <a:latin typeface="Book Antiqua"/>
                <a:cs typeface="Book Antiqua"/>
              </a:rPr>
              <a:t>.</a:t>
            </a:r>
            <a:r>
              <a:rPr sz="2000" spc="225" dirty="0">
                <a:latin typeface="Book Antiqua"/>
                <a:cs typeface="Book Antiqua"/>
              </a:rPr>
              <a:t>  </a:t>
            </a:r>
            <a:r>
              <a:rPr sz="2000" spc="90" dirty="0">
                <a:latin typeface="Arial"/>
                <a:cs typeface="Arial"/>
              </a:rPr>
              <a:t>Кожна</a:t>
            </a:r>
            <a:r>
              <a:rPr sz="2000" spc="160" dirty="0">
                <a:latin typeface="Arial"/>
                <a:cs typeface="Arial"/>
              </a:rPr>
              <a:t>  </a:t>
            </a:r>
            <a:r>
              <a:rPr sz="2000" spc="70" dirty="0">
                <a:latin typeface="Arial"/>
                <a:cs typeface="Arial"/>
              </a:rPr>
              <a:t>людина</a:t>
            </a:r>
            <a:r>
              <a:rPr sz="2000" spc="165" dirty="0">
                <a:latin typeface="Arial"/>
                <a:cs typeface="Arial"/>
              </a:rPr>
              <a:t>  </a:t>
            </a:r>
            <a:r>
              <a:rPr sz="2000" spc="80" dirty="0">
                <a:latin typeface="Arial"/>
                <a:cs typeface="Arial"/>
              </a:rPr>
              <a:t>на</a:t>
            </a:r>
            <a:r>
              <a:rPr sz="2000" spc="165" dirty="0">
                <a:latin typeface="Arial"/>
                <a:cs typeface="Arial"/>
              </a:rPr>
              <a:t>  </a:t>
            </a:r>
            <a:r>
              <a:rPr sz="2000" spc="85" dirty="0">
                <a:latin typeface="Arial"/>
                <a:cs typeface="Arial"/>
              </a:rPr>
              <a:t>певному</a:t>
            </a:r>
            <a:r>
              <a:rPr sz="2000" spc="160" dirty="0">
                <a:latin typeface="Arial"/>
                <a:cs typeface="Arial"/>
              </a:rPr>
              <a:t>  </a:t>
            </a:r>
            <a:r>
              <a:rPr sz="2000" dirty="0">
                <a:latin typeface="Arial"/>
                <a:cs typeface="Arial"/>
              </a:rPr>
              <a:t>етапі</a:t>
            </a:r>
            <a:r>
              <a:rPr sz="2000" spc="165" dirty="0">
                <a:latin typeface="Arial"/>
                <a:cs typeface="Arial"/>
              </a:rPr>
              <a:t>  </a:t>
            </a:r>
            <a:r>
              <a:rPr sz="2000" spc="80" dirty="0">
                <a:latin typeface="Arial"/>
                <a:cs typeface="Arial"/>
              </a:rPr>
              <a:t>життя</a:t>
            </a:r>
            <a:r>
              <a:rPr sz="2000" spc="165" dirty="0">
                <a:latin typeface="Arial"/>
                <a:cs typeface="Arial"/>
              </a:rPr>
              <a:t>  </a:t>
            </a:r>
            <a:r>
              <a:rPr sz="2000" dirty="0">
                <a:latin typeface="Arial"/>
                <a:cs typeface="Arial"/>
              </a:rPr>
              <a:t>постає</a:t>
            </a:r>
            <a:r>
              <a:rPr sz="2000" spc="160" dirty="0">
                <a:latin typeface="Arial"/>
                <a:cs typeface="Arial"/>
              </a:rPr>
              <a:t>  </a:t>
            </a:r>
            <a:r>
              <a:rPr sz="2000" spc="30" dirty="0">
                <a:latin typeface="Arial"/>
                <a:cs typeface="Arial"/>
              </a:rPr>
              <a:t>перед </a:t>
            </a:r>
            <a:r>
              <a:rPr sz="2000" spc="95" dirty="0">
                <a:latin typeface="Arial"/>
                <a:cs typeface="Arial"/>
              </a:rPr>
              <a:t>вибором</a:t>
            </a:r>
            <a:r>
              <a:rPr sz="2000" spc="290" dirty="0">
                <a:latin typeface="Arial"/>
                <a:cs typeface="Arial"/>
              </a:rPr>
              <a:t> </a:t>
            </a:r>
            <a:r>
              <a:rPr sz="2000" spc="290" dirty="0">
                <a:latin typeface="Book Antiqua"/>
                <a:cs typeface="Book Antiqua"/>
              </a:rPr>
              <a:t>–</a:t>
            </a:r>
            <a:r>
              <a:rPr sz="2000" spc="350" dirty="0">
                <a:latin typeface="Book Antiqua"/>
                <a:cs typeface="Book Antiqua"/>
              </a:rPr>
              <a:t> </a:t>
            </a:r>
            <a:r>
              <a:rPr sz="2000" dirty="0">
                <a:latin typeface="Arial"/>
                <a:cs typeface="Arial"/>
              </a:rPr>
              <a:t>стати</a:t>
            </a:r>
            <a:r>
              <a:rPr sz="2000" spc="290" dirty="0">
                <a:latin typeface="Arial"/>
                <a:cs typeface="Arial"/>
              </a:rPr>
              <a:t> </a:t>
            </a:r>
            <a:r>
              <a:rPr sz="2000" spc="75" dirty="0">
                <a:latin typeface="Arial"/>
                <a:cs typeface="Arial"/>
              </a:rPr>
              <a:t>підприємцем</a:t>
            </a:r>
            <a:r>
              <a:rPr sz="2000" spc="295" dirty="0">
                <a:latin typeface="Arial"/>
                <a:cs typeface="Arial"/>
              </a:rPr>
              <a:t> </a:t>
            </a:r>
            <a:r>
              <a:rPr sz="2000" dirty="0">
                <a:latin typeface="Arial"/>
                <a:cs typeface="Arial"/>
              </a:rPr>
              <a:t>або</a:t>
            </a:r>
            <a:r>
              <a:rPr sz="2000" spc="295" dirty="0">
                <a:latin typeface="Arial"/>
                <a:cs typeface="Arial"/>
              </a:rPr>
              <a:t> </a:t>
            </a:r>
            <a:r>
              <a:rPr sz="2000" spc="114" dirty="0">
                <a:latin typeface="Arial"/>
                <a:cs typeface="Arial"/>
              </a:rPr>
              <a:t>звичайним</a:t>
            </a:r>
            <a:r>
              <a:rPr sz="2000" spc="290" dirty="0">
                <a:latin typeface="Arial"/>
                <a:cs typeface="Arial"/>
              </a:rPr>
              <a:t> </a:t>
            </a:r>
            <a:r>
              <a:rPr sz="2000" spc="100" dirty="0">
                <a:latin typeface="Arial"/>
                <a:cs typeface="Arial"/>
              </a:rPr>
              <a:t>працівником</a:t>
            </a:r>
            <a:r>
              <a:rPr sz="2000" spc="100" dirty="0">
                <a:latin typeface="Book Antiqua"/>
                <a:cs typeface="Book Antiqua"/>
              </a:rPr>
              <a:t>,</a:t>
            </a:r>
            <a:r>
              <a:rPr sz="2000" spc="350" dirty="0">
                <a:latin typeface="Book Antiqua"/>
                <a:cs typeface="Book Antiqua"/>
              </a:rPr>
              <a:t> </a:t>
            </a:r>
            <a:r>
              <a:rPr sz="2000" spc="60" dirty="0">
                <a:latin typeface="Arial"/>
                <a:cs typeface="Arial"/>
              </a:rPr>
              <a:t>і</a:t>
            </a:r>
            <a:r>
              <a:rPr sz="2000" spc="295" dirty="0">
                <a:latin typeface="Arial"/>
                <a:cs typeface="Arial"/>
              </a:rPr>
              <a:t> </a:t>
            </a:r>
            <a:r>
              <a:rPr sz="2000" spc="90" dirty="0">
                <a:latin typeface="Arial"/>
                <a:cs typeface="Arial"/>
              </a:rPr>
              <a:t>цей</a:t>
            </a:r>
            <a:r>
              <a:rPr sz="2000" spc="290" dirty="0">
                <a:latin typeface="Arial"/>
                <a:cs typeface="Arial"/>
              </a:rPr>
              <a:t> </a:t>
            </a:r>
            <a:r>
              <a:rPr sz="2000" spc="90" dirty="0">
                <a:latin typeface="Arial"/>
                <a:cs typeface="Arial"/>
              </a:rPr>
              <a:t>вибір</a:t>
            </a:r>
            <a:r>
              <a:rPr sz="2000" spc="295" dirty="0">
                <a:latin typeface="Arial"/>
                <a:cs typeface="Arial"/>
              </a:rPr>
              <a:t> </a:t>
            </a:r>
            <a:r>
              <a:rPr sz="2000" spc="85" dirty="0">
                <a:latin typeface="Arial"/>
                <a:cs typeface="Arial"/>
              </a:rPr>
              <a:t>може</a:t>
            </a:r>
            <a:r>
              <a:rPr sz="2000" spc="295" dirty="0">
                <a:latin typeface="Arial"/>
                <a:cs typeface="Arial"/>
              </a:rPr>
              <a:t> </a:t>
            </a:r>
            <a:r>
              <a:rPr sz="2000" spc="70" dirty="0">
                <a:latin typeface="Arial"/>
                <a:cs typeface="Arial"/>
              </a:rPr>
              <a:t>змінюватися</a:t>
            </a:r>
            <a:r>
              <a:rPr sz="2000" spc="290" dirty="0">
                <a:latin typeface="Arial"/>
                <a:cs typeface="Arial"/>
              </a:rPr>
              <a:t> </a:t>
            </a:r>
            <a:r>
              <a:rPr sz="2000" spc="60" dirty="0">
                <a:latin typeface="Arial"/>
                <a:cs typeface="Arial"/>
              </a:rPr>
              <a:t>з</a:t>
            </a:r>
            <a:r>
              <a:rPr sz="2000" spc="295" dirty="0">
                <a:latin typeface="Arial"/>
                <a:cs typeface="Arial"/>
              </a:rPr>
              <a:t> </a:t>
            </a:r>
            <a:r>
              <a:rPr sz="2000" spc="60" dirty="0">
                <a:latin typeface="Arial"/>
                <a:cs typeface="Arial"/>
              </a:rPr>
              <a:t>часом</a:t>
            </a:r>
            <a:r>
              <a:rPr sz="2000" spc="60" dirty="0">
                <a:latin typeface="Book Antiqua"/>
                <a:cs typeface="Book Antiqua"/>
              </a:rPr>
              <a:t>,</a:t>
            </a:r>
            <a:r>
              <a:rPr sz="2000" spc="350" dirty="0">
                <a:latin typeface="Book Antiqua"/>
                <a:cs typeface="Book Antiqua"/>
              </a:rPr>
              <a:t> </a:t>
            </a:r>
            <a:r>
              <a:rPr sz="2000" spc="80" dirty="0">
                <a:latin typeface="Arial"/>
                <a:cs typeface="Arial"/>
              </a:rPr>
              <a:t>оскільки </a:t>
            </a:r>
            <a:r>
              <a:rPr sz="2000" spc="65" dirty="0">
                <a:latin typeface="Arial"/>
                <a:cs typeface="Arial"/>
              </a:rPr>
              <a:t>залежить</a:t>
            </a:r>
            <a:r>
              <a:rPr sz="2000" spc="330" dirty="0">
                <a:latin typeface="Arial"/>
                <a:cs typeface="Arial"/>
              </a:rPr>
              <a:t>  </a:t>
            </a:r>
            <a:r>
              <a:rPr sz="2000" dirty="0">
                <a:latin typeface="Arial"/>
                <a:cs typeface="Arial"/>
              </a:rPr>
              <a:t>від</a:t>
            </a:r>
            <a:r>
              <a:rPr sz="2000" spc="330" dirty="0">
                <a:latin typeface="Arial"/>
                <a:cs typeface="Arial"/>
              </a:rPr>
              <a:t>  </a:t>
            </a:r>
            <a:r>
              <a:rPr sz="2000" spc="75" dirty="0">
                <a:latin typeface="Arial"/>
                <a:cs typeface="Arial"/>
              </a:rPr>
              <a:t>корисності</a:t>
            </a:r>
            <a:r>
              <a:rPr sz="2000" spc="330" dirty="0">
                <a:latin typeface="Arial"/>
                <a:cs typeface="Arial"/>
              </a:rPr>
              <a:t>  </a:t>
            </a:r>
            <a:r>
              <a:rPr sz="2000" spc="125" dirty="0">
                <a:latin typeface="Arial"/>
                <a:cs typeface="Arial"/>
              </a:rPr>
              <a:t>кожного</a:t>
            </a:r>
            <a:r>
              <a:rPr sz="2000" spc="330" dirty="0">
                <a:latin typeface="Arial"/>
                <a:cs typeface="Arial"/>
              </a:rPr>
              <a:t>  </a:t>
            </a:r>
            <a:r>
              <a:rPr sz="2000" dirty="0">
                <a:latin typeface="Arial"/>
                <a:cs typeface="Arial"/>
              </a:rPr>
              <a:t>варіанта</a:t>
            </a:r>
            <a:r>
              <a:rPr sz="2000" dirty="0">
                <a:latin typeface="Book Antiqua"/>
                <a:cs typeface="Book Antiqua"/>
              </a:rPr>
              <a:t>.</a:t>
            </a:r>
            <a:r>
              <a:rPr sz="2000" spc="390" dirty="0">
                <a:latin typeface="Book Antiqua"/>
                <a:cs typeface="Book Antiqua"/>
              </a:rPr>
              <a:t>  </a:t>
            </a:r>
            <a:r>
              <a:rPr sz="2000" dirty="0">
                <a:latin typeface="Arial"/>
                <a:cs typeface="Arial"/>
              </a:rPr>
              <a:t>Існує</a:t>
            </a:r>
            <a:r>
              <a:rPr sz="2000" spc="330" dirty="0">
                <a:latin typeface="Arial"/>
                <a:cs typeface="Arial"/>
              </a:rPr>
              <a:t>  </a:t>
            </a:r>
            <a:r>
              <a:rPr sz="2000" spc="55" dirty="0">
                <a:latin typeface="Arial"/>
                <a:cs typeface="Arial"/>
              </a:rPr>
              <a:t>загальне</a:t>
            </a:r>
            <a:r>
              <a:rPr sz="2000" spc="335" dirty="0">
                <a:latin typeface="Arial"/>
                <a:cs typeface="Arial"/>
              </a:rPr>
              <a:t>  </a:t>
            </a:r>
            <a:r>
              <a:rPr sz="2000" spc="55" dirty="0">
                <a:latin typeface="Arial"/>
                <a:cs typeface="Arial"/>
              </a:rPr>
              <a:t>правило</a:t>
            </a:r>
            <a:r>
              <a:rPr sz="2000" spc="55" dirty="0">
                <a:latin typeface="Book Antiqua"/>
                <a:cs typeface="Book Antiqua"/>
              </a:rPr>
              <a:t>:</a:t>
            </a:r>
            <a:r>
              <a:rPr sz="2000" spc="390" dirty="0">
                <a:latin typeface="Book Antiqua"/>
                <a:cs typeface="Book Antiqua"/>
              </a:rPr>
              <a:t>  </a:t>
            </a:r>
            <a:r>
              <a:rPr sz="2000" spc="95" dirty="0">
                <a:latin typeface="Arial"/>
                <a:cs typeface="Arial"/>
              </a:rPr>
              <a:t>підприємницька</a:t>
            </a:r>
            <a:r>
              <a:rPr sz="2000" spc="330" dirty="0">
                <a:latin typeface="Arial"/>
                <a:cs typeface="Arial"/>
              </a:rPr>
              <a:t>  </a:t>
            </a:r>
            <a:r>
              <a:rPr sz="2000" spc="50" dirty="0">
                <a:latin typeface="Arial"/>
                <a:cs typeface="Arial"/>
              </a:rPr>
              <a:t>діяльність</a:t>
            </a:r>
            <a:r>
              <a:rPr sz="2000" spc="330" dirty="0">
                <a:latin typeface="Arial"/>
                <a:cs typeface="Arial"/>
              </a:rPr>
              <a:t>  </a:t>
            </a:r>
            <a:r>
              <a:rPr sz="2000" spc="65" dirty="0">
                <a:latin typeface="Arial"/>
                <a:cs typeface="Arial"/>
              </a:rPr>
              <a:t>може </a:t>
            </a:r>
            <a:r>
              <a:rPr sz="2000" spc="90" dirty="0">
                <a:latin typeface="Arial"/>
                <a:cs typeface="Arial"/>
              </a:rPr>
              <a:t>принести</a:t>
            </a:r>
            <a:r>
              <a:rPr sz="2000" spc="300" dirty="0">
                <a:latin typeface="Arial"/>
                <a:cs typeface="Arial"/>
              </a:rPr>
              <a:t>  </a:t>
            </a:r>
            <a:r>
              <a:rPr sz="2000" spc="105" dirty="0">
                <a:latin typeface="Arial"/>
                <a:cs typeface="Arial"/>
              </a:rPr>
              <a:t>більший</a:t>
            </a:r>
            <a:r>
              <a:rPr sz="2000" spc="300" dirty="0">
                <a:latin typeface="Arial"/>
                <a:cs typeface="Arial"/>
              </a:rPr>
              <a:t>  </a:t>
            </a:r>
            <a:r>
              <a:rPr sz="2000" spc="85" dirty="0">
                <a:latin typeface="Arial"/>
                <a:cs typeface="Arial"/>
              </a:rPr>
              <a:t>прибуток</a:t>
            </a:r>
            <a:r>
              <a:rPr sz="2000" spc="85" dirty="0">
                <a:latin typeface="Book Antiqua"/>
                <a:cs typeface="Book Antiqua"/>
              </a:rPr>
              <a:t>,</a:t>
            </a:r>
            <a:r>
              <a:rPr sz="2000" spc="360" dirty="0">
                <a:latin typeface="Book Antiqua"/>
                <a:cs typeface="Book Antiqua"/>
              </a:rPr>
              <a:t>  </a:t>
            </a:r>
            <a:r>
              <a:rPr sz="2000" spc="75" dirty="0">
                <a:latin typeface="Arial"/>
                <a:cs typeface="Arial"/>
              </a:rPr>
              <a:t>однак</a:t>
            </a:r>
            <a:r>
              <a:rPr sz="2000" spc="300" dirty="0">
                <a:latin typeface="Arial"/>
                <a:cs typeface="Arial"/>
              </a:rPr>
              <a:t>  </a:t>
            </a:r>
            <a:r>
              <a:rPr sz="2000" spc="100" dirty="0">
                <a:latin typeface="Arial"/>
                <a:cs typeface="Arial"/>
              </a:rPr>
              <a:t>він</a:t>
            </a:r>
            <a:r>
              <a:rPr sz="2000" spc="300" dirty="0">
                <a:latin typeface="Arial"/>
                <a:cs typeface="Arial"/>
              </a:rPr>
              <a:t>  </a:t>
            </a:r>
            <a:r>
              <a:rPr sz="2000" dirty="0">
                <a:latin typeface="Arial"/>
                <a:cs typeface="Arial"/>
              </a:rPr>
              <a:t>є</a:t>
            </a:r>
            <a:r>
              <a:rPr sz="2000" spc="300" dirty="0">
                <a:latin typeface="Arial"/>
                <a:cs typeface="Arial"/>
              </a:rPr>
              <a:t>  </a:t>
            </a:r>
            <a:r>
              <a:rPr sz="2000" spc="80" dirty="0">
                <a:latin typeface="Arial"/>
                <a:cs typeface="Arial"/>
              </a:rPr>
              <a:t>більш</a:t>
            </a:r>
            <a:r>
              <a:rPr sz="2000" spc="300" dirty="0">
                <a:latin typeface="Arial"/>
                <a:cs typeface="Arial"/>
              </a:rPr>
              <a:t>  </a:t>
            </a:r>
            <a:r>
              <a:rPr sz="2000" spc="105" dirty="0">
                <a:latin typeface="Arial"/>
                <a:cs typeface="Arial"/>
              </a:rPr>
              <a:t>ризикованим</a:t>
            </a:r>
            <a:r>
              <a:rPr sz="2000" spc="105" dirty="0">
                <a:latin typeface="Book Antiqua"/>
                <a:cs typeface="Book Antiqua"/>
              </a:rPr>
              <a:t>,</a:t>
            </a:r>
            <a:r>
              <a:rPr sz="2000" spc="360" dirty="0">
                <a:latin typeface="Book Antiqua"/>
                <a:cs typeface="Book Antiqua"/>
              </a:rPr>
              <a:t>  </a:t>
            </a:r>
            <a:r>
              <a:rPr sz="2000" spc="80" dirty="0">
                <a:latin typeface="Arial"/>
                <a:cs typeface="Arial"/>
              </a:rPr>
              <a:t>на</a:t>
            </a:r>
            <a:r>
              <a:rPr sz="2000" spc="300" dirty="0">
                <a:latin typeface="Arial"/>
                <a:cs typeface="Arial"/>
              </a:rPr>
              <a:t>  </a:t>
            </a:r>
            <a:r>
              <a:rPr sz="2000" spc="65" dirty="0">
                <a:latin typeface="Arial"/>
                <a:cs typeface="Arial"/>
              </a:rPr>
              <a:t>відміну</a:t>
            </a:r>
            <a:r>
              <a:rPr sz="2000" spc="300" dirty="0">
                <a:latin typeface="Arial"/>
                <a:cs typeface="Arial"/>
              </a:rPr>
              <a:t>  </a:t>
            </a:r>
            <a:r>
              <a:rPr sz="2000" dirty="0">
                <a:latin typeface="Arial"/>
                <a:cs typeface="Arial"/>
              </a:rPr>
              <a:t>від</a:t>
            </a:r>
            <a:r>
              <a:rPr sz="2000" spc="300" dirty="0">
                <a:latin typeface="Arial"/>
                <a:cs typeface="Arial"/>
              </a:rPr>
              <a:t>  </a:t>
            </a:r>
            <a:r>
              <a:rPr sz="2000" spc="80" dirty="0">
                <a:latin typeface="Arial"/>
                <a:cs typeface="Arial"/>
              </a:rPr>
              <a:t>прибутку</a:t>
            </a:r>
            <a:r>
              <a:rPr sz="2000" spc="80" dirty="0">
                <a:latin typeface="Book Antiqua"/>
                <a:cs typeface="Book Antiqua"/>
              </a:rPr>
              <a:t>,</a:t>
            </a:r>
            <a:r>
              <a:rPr sz="2000" spc="360" dirty="0">
                <a:latin typeface="Book Antiqua"/>
                <a:cs typeface="Book Antiqua"/>
              </a:rPr>
              <a:t>  </a:t>
            </a:r>
            <a:r>
              <a:rPr sz="2000" spc="80" dirty="0">
                <a:latin typeface="Arial"/>
                <a:cs typeface="Arial"/>
              </a:rPr>
              <a:t>отриманого </a:t>
            </a:r>
            <a:r>
              <a:rPr sz="2000" spc="114" dirty="0">
                <a:latin typeface="Arial"/>
                <a:cs typeface="Arial"/>
              </a:rPr>
              <a:t>звичайним</a:t>
            </a:r>
            <a:r>
              <a:rPr sz="2000" spc="55" dirty="0">
                <a:latin typeface="Arial"/>
                <a:cs typeface="Arial"/>
              </a:rPr>
              <a:t>  </a:t>
            </a:r>
            <a:r>
              <a:rPr sz="2000" spc="105" dirty="0">
                <a:latin typeface="Arial"/>
                <a:cs typeface="Arial"/>
              </a:rPr>
              <a:t>працівником</a:t>
            </a:r>
            <a:r>
              <a:rPr sz="2000" spc="55" dirty="0">
                <a:latin typeface="Arial"/>
                <a:cs typeface="Arial"/>
              </a:rPr>
              <a:t>  </a:t>
            </a:r>
            <a:r>
              <a:rPr sz="2000" dirty="0">
                <a:latin typeface="Arial"/>
                <a:cs typeface="Arial"/>
              </a:rPr>
              <a:t>у</a:t>
            </a:r>
            <a:r>
              <a:rPr sz="2000" spc="55" dirty="0">
                <a:latin typeface="Arial"/>
                <a:cs typeface="Arial"/>
              </a:rPr>
              <a:t>  </a:t>
            </a:r>
            <a:r>
              <a:rPr sz="2000" spc="60" dirty="0">
                <a:latin typeface="Arial"/>
                <a:cs typeface="Arial"/>
              </a:rPr>
              <a:t>компанії</a:t>
            </a:r>
            <a:r>
              <a:rPr sz="2000" spc="60" dirty="0">
                <a:latin typeface="Book Antiqua"/>
                <a:cs typeface="Book Antiqua"/>
              </a:rPr>
              <a:t>.</a:t>
            </a:r>
            <a:r>
              <a:rPr sz="2000" spc="114" dirty="0">
                <a:latin typeface="Book Antiqua"/>
                <a:cs typeface="Book Antiqua"/>
              </a:rPr>
              <a:t>  </a:t>
            </a:r>
            <a:r>
              <a:rPr sz="2000" spc="65" dirty="0">
                <a:latin typeface="Arial"/>
                <a:cs typeface="Arial"/>
              </a:rPr>
              <a:t>Вибір</a:t>
            </a:r>
            <a:r>
              <a:rPr sz="2000" spc="55" dirty="0">
                <a:latin typeface="Arial"/>
                <a:cs typeface="Arial"/>
              </a:rPr>
              <a:t>  </a:t>
            </a:r>
            <a:r>
              <a:rPr sz="2000" spc="85" dirty="0">
                <a:latin typeface="Arial"/>
                <a:cs typeface="Arial"/>
              </a:rPr>
              <a:t>також</a:t>
            </a:r>
            <a:r>
              <a:rPr sz="2000" spc="55" dirty="0">
                <a:latin typeface="Arial"/>
                <a:cs typeface="Arial"/>
              </a:rPr>
              <a:t>  </a:t>
            </a:r>
            <a:r>
              <a:rPr sz="2000" spc="65" dirty="0">
                <a:latin typeface="Arial"/>
                <a:cs typeface="Arial"/>
              </a:rPr>
              <a:t>залежить</a:t>
            </a:r>
            <a:r>
              <a:rPr sz="2000" spc="55" dirty="0">
                <a:latin typeface="Arial"/>
                <a:cs typeface="Arial"/>
              </a:rPr>
              <a:t>  </a:t>
            </a:r>
            <a:r>
              <a:rPr sz="2000" dirty="0">
                <a:latin typeface="Arial"/>
                <a:cs typeface="Arial"/>
              </a:rPr>
              <a:t>від</a:t>
            </a:r>
            <a:r>
              <a:rPr sz="2000" spc="60" dirty="0">
                <a:latin typeface="Arial"/>
                <a:cs typeface="Arial"/>
              </a:rPr>
              <a:t>  </a:t>
            </a:r>
            <a:r>
              <a:rPr sz="2000" spc="70" dirty="0">
                <a:latin typeface="Arial"/>
                <a:cs typeface="Arial"/>
              </a:rPr>
              <a:t>відмінностей</a:t>
            </a:r>
            <a:r>
              <a:rPr sz="2000" spc="55" dirty="0">
                <a:latin typeface="Arial"/>
                <a:cs typeface="Arial"/>
              </a:rPr>
              <a:t>  </a:t>
            </a:r>
            <a:r>
              <a:rPr sz="2000" spc="105" dirty="0">
                <a:latin typeface="Arial"/>
                <a:cs typeface="Arial"/>
              </a:rPr>
              <a:t>між</a:t>
            </a:r>
            <a:r>
              <a:rPr sz="2000" spc="55" dirty="0">
                <a:latin typeface="Arial"/>
                <a:cs typeface="Arial"/>
              </a:rPr>
              <a:t>  </a:t>
            </a:r>
            <a:r>
              <a:rPr sz="2000" spc="85" dirty="0">
                <a:latin typeface="Arial"/>
                <a:cs typeface="Arial"/>
              </a:rPr>
              <a:t>людьми</a:t>
            </a:r>
            <a:r>
              <a:rPr sz="2000" spc="55" dirty="0">
                <a:latin typeface="Arial"/>
                <a:cs typeface="Arial"/>
              </a:rPr>
              <a:t>  </a:t>
            </a:r>
            <a:r>
              <a:rPr sz="2000" spc="60" dirty="0">
                <a:latin typeface="Arial"/>
                <a:cs typeface="Arial"/>
              </a:rPr>
              <a:t>з</a:t>
            </a:r>
            <a:r>
              <a:rPr sz="2000" spc="55" dirty="0">
                <a:latin typeface="Arial"/>
                <a:cs typeface="Arial"/>
              </a:rPr>
              <a:t>  </a:t>
            </a:r>
            <a:r>
              <a:rPr sz="2000" spc="125" dirty="0">
                <a:latin typeface="Arial"/>
                <a:cs typeface="Arial"/>
              </a:rPr>
              <a:t>точки</a:t>
            </a:r>
            <a:r>
              <a:rPr sz="2000" spc="60" dirty="0">
                <a:latin typeface="Arial"/>
                <a:cs typeface="Arial"/>
              </a:rPr>
              <a:t>  </a:t>
            </a:r>
            <a:r>
              <a:rPr sz="2000" spc="65" dirty="0">
                <a:latin typeface="Arial"/>
                <a:cs typeface="Arial"/>
              </a:rPr>
              <a:t>зору</a:t>
            </a:r>
            <a:r>
              <a:rPr sz="2000" spc="55" dirty="0">
                <a:latin typeface="Arial"/>
                <a:cs typeface="Arial"/>
              </a:rPr>
              <a:t>  </a:t>
            </a:r>
            <a:r>
              <a:rPr sz="2000" spc="-25" dirty="0">
                <a:latin typeface="Arial"/>
                <a:cs typeface="Arial"/>
              </a:rPr>
              <a:t>їх </a:t>
            </a:r>
            <a:r>
              <a:rPr sz="2000" spc="105" dirty="0">
                <a:latin typeface="Arial"/>
                <a:cs typeface="Arial"/>
              </a:rPr>
              <a:t>підприємницького</a:t>
            </a:r>
            <a:r>
              <a:rPr sz="2000" spc="320" dirty="0">
                <a:latin typeface="Arial"/>
                <a:cs typeface="Arial"/>
              </a:rPr>
              <a:t> </a:t>
            </a:r>
            <a:r>
              <a:rPr sz="2000" dirty="0">
                <a:latin typeface="Arial"/>
                <a:cs typeface="Arial"/>
              </a:rPr>
              <a:t>таланту</a:t>
            </a:r>
            <a:r>
              <a:rPr sz="2000" spc="320" dirty="0">
                <a:latin typeface="Arial"/>
                <a:cs typeface="Arial"/>
              </a:rPr>
              <a:t> </a:t>
            </a:r>
            <a:r>
              <a:rPr sz="2000" spc="60" dirty="0">
                <a:latin typeface="Arial"/>
                <a:cs typeface="Arial"/>
              </a:rPr>
              <a:t>і</a:t>
            </a:r>
            <a:r>
              <a:rPr sz="2000" spc="320" dirty="0">
                <a:latin typeface="Arial"/>
                <a:cs typeface="Arial"/>
              </a:rPr>
              <a:t> </a:t>
            </a:r>
            <a:r>
              <a:rPr sz="2000" dirty="0">
                <a:latin typeface="Arial"/>
                <a:cs typeface="Arial"/>
              </a:rPr>
              <a:t>ставлення</a:t>
            </a:r>
            <a:r>
              <a:rPr sz="2000" spc="320" dirty="0">
                <a:latin typeface="Arial"/>
                <a:cs typeface="Arial"/>
              </a:rPr>
              <a:t> </a:t>
            </a:r>
            <a:r>
              <a:rPr sz="2000" dirty="0">
                <a:latin typeface="Arial"/>
                <a:cs typeface="Arial"/>
              </a:rPr>
              <a:t>до</a:t>
            </a:r>
            <a:r>
              <a:rPr sz="2000" spc="320" dirty="0">
                <a:latin typeface="Arial"/>
                <a:cs typeface="Arial"/>
              </a:rPr>
              <a:t> </a:t>
            </a:r>
            <a:r>
              <a:rPr sz="2000" spc="100" dirty="0">
                <a:latin typeface="Arial"/>
                <a:cs typeface="Arial"/>
              </a:rPr>
              <a:t>ризику</a:t>
            </a:r>
            <a:endParaRPr sz="2000">
              <a:latin typeface="Arial"/>
              <a:cs typeface="Arial"/>
            </a:endParaRPr>
          </a:p>
        </p:txBody>
      </p:sp>
      <p:grpSp>
        <p:nvGrpSpPr>
          <p:cNvPr id="2" name="object 2"/>
          <p:cNvGrpSpPr/>
          <p:nvPr/>
        </p:nvGrpSpPr>
        <p:grpSpPr>
          <a:xfrm>
            <a:off x="0" y="5363199"/>
            <a:ext cx="18288000" cy="4924425"/>
            <a:chOff x="0" y="5363199"/>
            <a:chExt cx="18288000" cy="4924425"/>
          </a:xfrm>
        </p:grpSpPr>
        <p:pic>
          <p:nvPicPr>
            <p:cNvPr id="3" name="object 3"/>
            <p:cNvPicPr/>
            <p:nvPr/>
          </p:nvPicPr>
          <p:blipFill>
            <a:blip r:embed="rId9" cstate="print"/>
            <a:stretch>
              <a:fillRect/>
            </a:stretch>
          </p:blipFill>
          <p:spPr>
            <a:xfrm>
              <a:off x="0" y="5372709"/>
              <a:ext cx="18287999" cy="4914290"/>
            </a:xfrm>
            <a:prstGeom prst="rect">
              <a:avLst/>
            </a:prstGeom>
          </p:spPr>
        </p:pic>
        <p:pic>
          <p:nvPicPr>
            <p:cNvPr id="4" name="object 4"/>
            <p:cNvPicPr/>
            <p:nvPr/>
          </p:nvPicPr>
          <p:blipFill>
            <a:blip r:embed="rId10" cstate="print"/>
            <a:stretch>
              <a:fillRect/>
            </a:stretch>
          </p:blipFill>
          <p:spPr>
            <a:xfrm>
              <a:off x="0" y="5363199"/>
              <a:ext cx="18288000" cy="1222019"/>
            </a:xfrm>
            <a:prstGeom prst="rect">
              <a:avLst/>
            </a:prstGeom>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678356" y="0"/>
            <a:ext cx="6609642" cy="2857499"/>
          </a:xfrm>
          <a:prstGeom prst="rect">
            <a:avLst/>
          </a:prstGeom>
        </p:spPr>
      </p:pic>
      <p:sp>
        <p:nvSpPr>
          <p:cNvPr id="3" name="object 3" descr="$PPTXTitle"/>
          <p:cNvSpPr txBox="1">
            <a:spLocks noGrp="1"/>
          </p:cNvSpPr>
          <p:nvPr>
            <p:ph type="title"/>
          </p:nvPr>
        </p:nvSpPr>
        <p:spPr>
          <a:xfrm>
            <a:off x="1016000" y="876292"/>
            <a:ext cx="15774798" cy="2154949"/>
          </a:xfrm>
          <a:prstGeom prst="rect">
            <a:avLst/>
          </a:prstGeom>
        </p:spPr>
        <p:txBody>
          <a:bodyPr vert="horz" wrap="square" lIns="0" tIns="12700" rIns="0" bIns="0" rtlCol="0">
            <a:spAutoFit/>
          </a:bodyPr>
          <a:lstStyle/>
          <a:p>
            <a:pPr marL="12700" marR="5080">
              <a:lnSpc>
                <a:spcPct val="115599"/>
              </a:lnSpc>
              <a:spcBef>
                <a:spcPts val="100"/>
              </a:spcBef>
            </a:pPr>
            <a:r>
              <a:rPr dirty="0"/>
              <a:t>РІЗНІ</a:t>
            </a:r>
            <a:r>
              <a:rPr spc="-450" dirty="0"/>
              <a:t> </a:t>
            </a:r>
            <a:r>
              <a:rPr lang="uk-UA" spc="-450" dirty="0" smtClean="0"/>
              <a:t> </a:t>
            </a:r>
            <a:r>
              <a:rPr spc="-90" dirty="0" smtClean="0"/>
              <a:t>ДОСЛІДЖЕННЯ</a:t>
            </a:r>
            <a:r>
              <a:rPr spc="-445" dirty="0" smtClean="0"/>
              <a:t> </a:t>
            </a:r>
            <a:r>
              <a:rPr lang="uk-UA" spc="-445" dirty="0" smtClean="0"/>
              <a:t> </a:t>
            </a:r>
            <a:r>
              <a:rPr spc="-50" dirty="0" smtClean="0"/>
              <a:t>ВКАЗУЮТЬ</a:t>
            </a:r>
            <a:r>
              <a:rPr spc="-445" dirty="0" smtClean="0"/>
              <a:t> </a:t>
            </a:r>
            <a:r>
              <a:rPr spc="-35" dirty="0"/>
              <a:t>НА</a:t>
            </a:r>
            <a:r>
              <a:rPr spc="-445" dirty="0"/>
              <a:t> </a:t>
            </a:r>
            <a:r>
              <a:rPr spc="-10" dirty="0"/>
              <a:t>РІЗНОМАНІТНІСТЬ </a:t>
            </a:r>
            <a:r>
              <a:rPr dirty="0"/>
              <a:t>ІНДИВІДУАЛЬНИХ</a:t>
            </a:r>
            <a:r>
              <a:rPr spc="-229" dirty="0"/>
              <a:t> </a:t>
            </a:r>
            <a:r>
              <a:rPr lang="uk-UA" spc="-229" dirty="0" smtClean="0"/>
              <a:t> </a:t>
            </a:r>
            <a:r>
              <a:rPr spc="-145" dirty="0" smtClean="0"/>
              <a:t>ХАРАКТЕРИСТИК</a:t>
            </a:r>
            <a:r>
              <a:rPr spc="-229" dirty="0" smtClean="0"/>
              <a:t> </a:t>
            </a:r>
            <a:r>
              <a:rPr lang="uk-UA" spc="-229" dirty="0" smtClean="0"/>
              <a:t> </a:t>
            </a:r>
            <a:r>
              <a:rPr spc="-10" dirty="0" smtClean="0"/>
              <a:t>ПІДПРИЄМЦІВ</a:t>
            </a:r>
            <a:r>
              <a:rPr spc="-10" dirty="0">
                <a:latin typeface="Calibri"/>
                <a:cs typeface="Calibri"/>
              </a:rPr>
              <a:t>, </a:t>
            </a:r>
            <a:r>
              <a:rPr dirty="0"/>
              <a:t>ОСНОВНИМИ</a:t>
            </a:r>
            <a:r>
              <a:rPr spc="-455" dirty="0"/>
              <a:t> </a:t>
            </a:r>
            <a:r>
              <a:rPr lang="uk-UA" spc="-455" dirty="0" smtClean="0"/>
              <a:t> </a:t>
            </a:r>
            <a:r>
              <a:rPr spc="-310" dirty="0" smtClean="0"/>
              <a:t>СЕРЕД</a:t>
            </a:r>
            <a:r>
              <a:rPr spc="-450" dirty="0" smtClean="0"/>
              <a:t> </a:t>
            </a:r>
            <a:r>
              <a:rPr lang="uk-UA" spc="-450" dirty="0" smtClean="0"/>
              <a:t>  </a:t>
            </a:r>
            <a:r>
              <a:rPr spc="-100" dirty="0" smtClean="0"/>
              <a:t>ЯКИХ</a:t>
            </a:r>
            <a:r>
              <a:rPr lang="uk-UA" spc="-100" dirty="0" smtClean="0"/>
              <a:t> </a:t>
            </a:r>
            <a:r>
              <a:rPr spc="-450" dirty="0" smtClean="0"/>
              <a:t> </a:t>
            </a:r>
            <a:r>
              <a:rPr spc="-320" dirty="0"/>
              <a:t>Є</a:t>
            </a:r>
            <a:r>
              <a:rPr spc="-450" dirty="0"/>
              <a:t> </a:t>
            </a:r>
            <a:r>
              <a:rPr spc="-320" dirty="0">
                <a:latin typeface="Calibri"/>
                <a:cs typeface="Calibri"/>
              </a:rPr>
              <a:t>:</a:t>
            </a:r>
          </a:p>
        </p:txBody>
      </p:sp>
      <p:pic>
        <p:nvPicPr>
          <p:cNvPr id="32" name="object 32"/>
          <p:cNvPicPr/>
          <p:nvPr/>
        </p:nvPicPr>
        <p:blipFill>
          <a:blip r:embed="rId3" cstate="print"/>
          <a:stretch>
            <a:fillRect/>
          </a:stretch>
        </p:blipFill>
        <p:spPr>
          <a:xfrm>
            <a:off x="13799922" y="-5"/>
            <a:ext cx="4488083" cy="3048825"/>
          </a:xfrm>
          <a:prstGeom prst="rect">
            <a:avLst/>
          </a:prstGeom>
        </p:spPr>
      </p:pic>
      <p:grpSp>
        <p:nvGrpSpPr>
          <p:cNvPr id="33" name="object 33"/>
          <p:cNvGrpSpPr/>
          <p:nvPr/>
        </p:nvGrpSpPr>
        <p:grpSpPr>
          <a:xfrm>
            <a:off x="15481236" y="727222"/>
            <a:ext cx="807720" cy="699135"/>
            <a:chOff x="15481236" y="727222"/>
            <a:chExt cx="807720" cy="699135"/>
          </a:xfrm>
        </p:grpSpPr>
        <p:pic>
          <p:nvPicPr>
            <p:cNvPr id="34" name="object 34"/>
            <p:cNvPicPr/>
            <p:nvPr/>
          </p:nvPicPr>
          <p:blipFill>
            <a:blip r:embed="rId4" cstate="print"/>
            <a:stretch>
              <a:fillRect/>
            </a:stretch>
          </p:blipFill>
          <p:spPr>
            <a:xfrm>
              <a:off x="16059035" y="1197851"/>
              <a:ext cx="229864" cy="228222"/>
            </a:xfrm>
            <a:prstGeom prst="rect">
              <a:avLst/>
            </a:prstGeom>
          </p:spPr>
        </p:pic>
        <p:pic>
          <p:nvPicPr>
            <p:cNvPr id="35" name="object 35"/>
            <p:cNvPicPr/>
            <p:nvPr/>
          </p:nvPicPr>
          <p:blipFill>
            <a:blip r:embed="rId5" cstate="print"/>
            <a:stretch>
              <a:fillRect/>
            </a:stretch>
          </p:blipFill>
          <p:spPr>
            <a:xfrm>
              <a:off x="15770144" y="962537"/>
              <a:ext cx="229864" cy="228222"/>
            </a:xfrm>
            <a:prstGeom prst="rect">
              <a:avLst/>
            </a:prstGeom>
          </p:spPr>
        </p:pic>
        <p:pic>
          <p:nvPicPr>
            <p:cNvPr id="36" name="object 36"/>
            <p:cNvPicPr/>
            <p:nvPr/>
          </p:nvPicPr>
          <p:blipFill>
            <a:blip r:embed="rId6" cstate="print"/>
            <a:stretch>
              <a:fillRect/>
            </a:stretch>
          </p:blipFill>
          <p:spPr>
            <a:xfrm>
              <a:off x="15481236" y="727222"/>
              <a:ext cx="229872" cy="228222"/>
            </a:xfrm>
            <a:prstGeom prst="rect">
              <a:avLst/>
            </a:prstGeom>
          </p:spPr>
        </p:pic>
      </p:grpSp>
      <p:grpSp>
        <p:nvGrpSpPr>
          <p:cNvPr id="4" name="object 4"/>
          <p:cNvGrpSpPr/>
          <p:nvPr/>
        </p:nvGrpSpPr>
        <p:grpSpPr>
          <a:xfrm>
            <a:off x="981075" y="3095700"/>
            <a:ext cx="7858759" cy="3808095"/>
            <a:chOff x="981075" y="3095700"/>
            <a:chExt cx="7858759" cy="3808095"/>
          </a:xfrm>
        </p:grpSpPr>
        <p:sp>
          <p:nvSpPr>
            <p:cNvPr id="5" name="object 5"/>
            <p:cNvSpPr/>
            <p:nvPr/>
          </p:nvSpPr>
          <p:spPr>
            <a:xfrm>
              <a:off x="1028700" y="3563476"/>
              <a:ext cx="7763509" cy="3292475"/>
            </a:xfrm>
            <a:custGeom>
              <a:avLst/>
              <a:gdLst/>
              <a:ahLst/>
              <a:cxnLst/>
              <a:rect l="l" t="t" r="r" b="b"/>
              <a:pathLst>
                <a:path w="7763509" h="3292475">
                  <a:moveTo>
                    <a:pt x="7762885" y="3141890"/>
                  </a:moveTo>
                  <a:lnTo>
                    <a:pt x="7735478" y="3207256"/>
                  </a:lnTo>
                  <a:lnTo>
                    <a:pt x="7682681" y="3260061"/>
                  </a:lnTo>
                  <a:lnTo>
                    <a:pt x="7614332" y="3288387"/>
                  </a:lnTo>
                  <a:lnTo>
                    <a:pt x="7576994" y="3292083"/>
                  </a:lnTo>
                  <a:lnTo>
                    <a:pt x="190495" y="3292083"/>
                  </a:lnTo>
                  <a:lnTo>
                    <a:pt x="117593" y="3277573"/>
                  </a:lnTo>
                  <a:lnTo>
                    <a:pt x="55794" y="3236272"/>
                  </a:lnTo>
                  <a:lnTo>
                    <a:pt x="14501" y="3174474"/>
                  </a:lnTo>
                  <a:lnTo>
                    <a:pt x="0" y="3101568"/>
                  </a:lnTo>
                  <a:lnTo>
                    <a:pt x="0" y="190497"/>
                  </a:lnTo>
                  <a:lnTo>
                    <a:pt x="14502" y="117597"/>
                  </a:lnTo>
                  <a:lnTo>
                    <a:pt x="55802" y="55804"/>
                  </a:lnTo>
                  <a:lnTo>
                    <a:pt x="117598" y="14507"/>
                  </a:lnTo>
                  <a:lnTo>
                    <a:pt x="190497" y="0"/>
                  </a:lnTo>
                  <a:lnTo>
                    <a:pt x="7576994" y="0"/>
                  </a:lnTo>
                  <a:lnTo>
                    <a:pt x="7649890" y="14506"/>
                  </a:lnTo>
                  <a:lnTo>
                    <a:pt x="7711682" y="55807"/>
                  </a:lnTo>
                  <a:lnTo>
                    <a:pt x="7752983" y="117597"/>
                  </a:lnTo>
                  <a:lnTo>
                    <a:pt x="7762886" y="150180"/>
                  </a:lnTo>
                </a:path>
              </a:pathLst>
            </a:custGeom>
            <a:ln w="95250">
              <a:solidFill>
                <a:srgbClr val="000000"/>
              </a:solidFill>
            </a:ln>
          </p:spPr>
          <p:txBody>
            <a:bodyPr wrap="square" lIns="0" tIns="0" rIns="0" bIns="0" rtlCol="0"/>
            <a:lstStyle/>
            <a:p>
              <a:endParaRPr/>
            </a:p>
          </p:txBody>
        </p:sp>
        <p:pic>
          <p:nvPicPr>
            <p:cNvPr id="6" name="object 6"/>
            <p:cNvPicPr/>
            <p:nvPr/>
          </p:nvPicPr>
          <p:blipFill>
            <a:blip r:embed="rId7" cstate="print"/>
            <a:stretch>
              <a:fillRect/>
            </a:stretch>
          </p:blipFill>
          <p:spPr>
            <a:xfrm>
              <a:off x="1028699" y="3095700"/>
              <a:ext cx="4845161" cy="838321"/>
            </a:xfrm>
            <a:prstGeom prst="rect">
              <a:avLst/>
            </a:prstGeom>
          </p:spPr>
        </p:pic>
        <p:pic>
          <p:nvPicPr>
            <p:cNvPr id="7" name="object 7"/>
            <p:cNvPicPr/>
            <p:nvPr/>
          </p:nvPicPr>
          <p:blipFill>
            <a:blip r:embed="rId8" cstate="print"/>
            <a:stretch>
              <a:fillRect/>
            </a:stretch>
          </p:blipFill>
          <p:spPr>
            <a:xfrm>
              <a:off x="1392122" y="4211603"/>
              <a:ext cx="215121" cy="215127"/>
            </a:xfrm>
            <a:prstGeom prst="rect">
              <a:avLst/>
            </a:prstGeom>
          </p:spPr>
        </p:pic>
      </p:grpSp>
      <p:sp>
        <p:nvSpPr>
          <p:cNvPr id="12" name="object 12"/>
          <p:cNvSpPr txBox="1"/>
          <p:nvPr/>
        </p:nvSpPr>
        <p:spPr>
          <a:xfrm>
            <a:off x="1780113" y="4102908"/>
            <a:ext cx="6628765" cy="381000"/>
          </a:xfrm>
          <a:prstGeom prst="rect">
            <a:avLst/>
          </a:prstGeom>
        </p:spPr>
        <p:txBody>
          <a:bodyPr vert="horz" wrap="square" lIns="0" tIns="16510" rIns="0" bIns="0" rtlCol="0">
            <a:spAutoFit/>
          </a:bodyPr>
          <a:lstStyle/>
          <a:p>
            <a:pPr marL="12700">
              <a:lnSpc>
                <a:spcPct val="100000"/>
              </a:lnSpc>
              <a:spcBef>
                <a:spcPts val="130"/>
              </a:spcBef>
            </a:pPr>
            <a:r>
              <a:rPr sz="2300" spc="-200" dirty="0">
                <a:solidFill>
                  <a:srgbClr val="610875"/>
                </a:solidFill>
                <a:latin typeface="Arial Black"/>
                <a:cs typeface="Arial Black"/>
              </a:rPr>
              <a:t>ВПЕВНЕНІСТЬ</a:t>
            </a:r>
            <a:r>
              <a:rPr sz="2300" spc="215" dirty="0">
                <a:solidFill>
                  <a:srgbClr val="610875"/>
                </a:solidFill>
                <a:latin typeface="Arial Black"/>
                <a:cs typeface="Arial Black"/>
              </a:rPr>
              <a:t> </a:t>
            </a:r>
            <a:r>
              <a:rPr sz="2300" dirty="0">
                <a:solidFill>
                  <a:srgbClr val="610875"/>
                </a:solidFill>
                <a:latin typeface="Arial Black"/>
                <a:cs typeface="Arial Black"/>
              </a:rPr>
              <a:t>В</a:t>
            </a:r>
            <a:r>
              <a:rPr sz="2300" spc="215" dirty="0">
                <a:solidFill>
                  <a:srgbClr val="610875"/>
                </a:solidFill>
                <a:latin typeface="Arial Black"/>
                <a:cs typeface="Arial Black"/>
              </a:rPr>
              <a:t> </a:t>
            </a:r>
            <a:r>
              <a:rPr sz="2300" spc="-135" dirty="0">
                <a:solidFill>
                  <a:srgbClr val="610875"/>
                </a:solidFill>
                <a:latin typeface="Arial Black"/>
                <a:cs typeface="Arial Black"/>
              </a:rPr>
              <a:t>ОСОБИСТИХ</a:t>
            </a:r>
            <a:r>
              <a:rPr sz="2300" spc="215" dirty="0">
                <a:solidFill>
                  <a:srgbClr val="610875"/>
                </a:solidFill>
                <a:latin typeface="Arial Black"/>
                <a:cs typeface="Arial Black"/>
              </a:rPr>
              <a:t> </a:t>
            </a:r>
            <a:r>
              <a:rPr sz="2300" spc="-160" dirty="0">
                <a:solidFill>
                  <a:srgbClr val="610875"/>
                </a:solidFill>
                <a:latin typeface="Arial Black"/>
                <a:cs typeface="Arial Black"/>
              </a:rPr>
              <a:t>ЗДІБНОСТЯХ</a:t>
            </a:r>
            <a:endParaRPr sz="2300">
              <a:latin typeface="Arial Black"/>
              <a:cs typeface="Arial Black"/>
            </a:endParaRPr>
          </a:p>
        </p:txBody>
      </p:sp>
      <p:sp>
        <p:nvSpPr>
          <p:cNvPr id="13" name="object 13"/>
          <p:cNvSpPr txBox="1"/>
          <p:nvPr/>
        </p:nvSpPr>
        <p:spPr>
          <a:xfrm>
            <a:off x="1780113" y="4454502"/>
            <a:ext cx="6628765" cy="381000"/>
          </a:xfrm>
          <a:prstGeom prst="rect">
            <a:avLst/>
          </a:prstGeom>
        </p:spPr>
        <p:txBody>
          <a:bodyPr vert="horz" wrap="square" lIns="0" tIns="16510" rIns="0" bIns="0" rtlCol="0">
            <a:spAutoFit/>
          </a:bodyPr>
          <a:lstStyle/>
          <a:p>
            <a:pPr marL="12700">
              <a:lnSpc>
                <a:spcPct val="100000"/>
              </a:lnSpc>
              <a:spcBef>
                <a:spcPts val="130"/>
              </a:spcBef>
              <a:tabLst>
                <a:tab pos="1431290" algn="l"/>
                <a:tab pos="4375150" algn="l"/>
              </a:tabLst>
            </a:pPr>
            <a:r>
              <a:rPr sz="2300" spc="-10" dirty="0">
                <a:solidFill>
                  <a:srgbClr val="610875"/>
                </a:solidFill>
                <a:latin typeface="Arial Black"/>
                <a:cs typeface="Arial Black"/>
              </a:rPr>
              <a:t>ЧЕРЕЗ</a:t>
            </a:r>
            <a:r>
              <a:rPr sz="2300" dirty="0">
                <a:solidFill>
                  <a:srgbClr val="610875"/>
                </a:solidFill>
                <a:latin typeface="Arial Black"/>
                <a:cs typeface="Arial Black"/>
              </a:rPr>
              <a:t>	</a:t>
            </a:r>
            <a:r>
              <a:rPr sz="2300" spc="-10" dirty="0">
                <a:solidFill>
                  <a:srgbClr val="610875"/>
                </a:solidFill>
                <a:latin typeface="Arial Black"/>
                <a:cs typeface="Arial Black"/>
              </a:rPr>
              <a:t>ПРИТАМАННИЙ</a:t>
            </a:r>
            <a:r>
              <a:rPr sz="2300" dirty="0">
                <a:solidFill>
                  <a:srgbClr val="610875"/>
                </a:solidFill>
                <a:latin typeface="Arial Black"/>
                <a:cs typeface="Arial Black"/>
              </a:rPr>
              <a:t>	</a:t>
            </a:r>
            <a:r>
              <a:rPr sz="2300" spc="-125" dirty="0">
                <a:solidFill>
                  <a:srgbClr val="610875"/>
                </a:solidFill>
                <a:latin typeface="Arial Black"/>
                <a:cs typeface="Arial Black"/>
              </a:rPr>
              <a:t>ПІДПРИЄМЦЮ</a:t>
            </a:r>
            <a:endParaRPr sz="2300">
              <a:latin typeface="Arial Black"/>
              <a:cs typeface="Arial Black"/>
            </a:endParaRPr>
          </a:p>
        </p:txBody>
      </p:sp>
      <p:sp>
        <p:nvSpPr>
          <p:cNvPr id="14" name="object 14"/>
          <p:cNvSpPr txBox="1"/>
          <p:nvPr/>
        </p:nvSpPr>
        <p:spPr>
          <a:xfrm>
            <a:off x="1780113" y="4806097"/>
            <a:ext cx="6628765" cy="381000"/>
          </a:xfrm>
          <a:prstGeom prst="rect">
            <a:avLst/>
          </a:prstGeom>
        </p:spPr>
        <p:txBody>
          <a:bodyPr vert="horz" wrap="square" lIns="0" tIns="16510" rIns="0" bIns="0" rtlCol="0">
            <a:spAutoFit/>
          </a:bodyPr>
          <a:lstStyle/>
          <a:p>
            <a:pPr marL="12700">
              <a:lnSpc>
                <a:spcPct val="100000"/>
              </a:lnSpc>
              <a:spcBef>
                <a:spcPts val="130"/>
              </a:spcBef>
              <a:tabLst>
                <a:tab pos="2023110" algn="l"/>
                <a:tab pos="2493010" algn="l"/>
                <a:tab pos="4740910" algn="l"/>
              </a:tabLst>
            </a:pPr>
            <a:r>
              <a:rPr sz="2300" spc="-10" dirty="0">
                <a:solidFill>
                  <a:srgbClr val="610875"/>
                </a:solidFill>
                <a:latin typeface="Arial Black"/>
                <a:cs typeface="Arial Black"/>
              </a:rPr>
              <a:t>ОПТИМІЗМ</a:t>
            </a:r>
            <a:r>
              <a:rPr sz="2300" dirty="0">
                <a:solidFill>
                  <a:srgbClr val="610875"/>
                </a:solidFill>
                <a:latin typeface="Arial Black"/>
                <a:cs typeface="Arial Black"/>
              </a:rPr>
              <a:t>	</a:t>
            </a:r>
            <a:r>
              <a:rPr sz="2300" spc="-50" dirty="0">
                <a:solidFill>
                  <a:srgbClr val="610875"/>
                </a:solidFill>
                <a:latin typeface="Arial Black"/>
                <a:cs typeface="Arial Black"/>
              </a:rPr>
              <a:t>У</a:t>
            </a:r>
            <a:r>
              <a:rPr sz="2300" dirty="0">
                <a:solidFill>
                  <a:srgbClr val="610875"/>
                </a:solidFill>
                <a:latin typeface="Arial Black"/>
                <a:cs typeface="Arial Black"/>
              </a:rPr>
              <a:t>	</a:t>
            </a:r>
            <a:r>
              <a:rPr sz="2300" spc="-10" dirty="0">
                <a:solidFill>
                  <a:srgbClr val="610875"/>
                </a:solidFill>
                <a:latin typeface="Arial Black"/>
                <a:cs typeface="Arial Black"/>
              </a:rPr>
              <a:t>ДОСЯГНЕННІ</a:t>
            </a:r>
            <a:r>
              <a:rPr sz="2300" dirty="0">
                <a:solidFill>
                  <a:srgbClr val="610875"/>
                </a:solidFill>
                <a:latin typeface="Arial Black"/>
                <a:cs typeface="Arial Black"/>
              </a:rPr>
              <a:t>	</a:t>
            </a:r>
            <a:r>
              <a:rPr sz="2300" spc="-130" dirty="0">
                <a:solidFill>
                  <a:srgbClr val="610875"/>
                </a:solidFill>
                <a:latin typeface="Arial Black"/>
                <a:cs typeface="Arial Black"/>
              </a:rPr>
              <a:t>НАМІЧЕНИХ</a:t>
            </a:r>
            <a:endParaRPr sz="2300">
              <a:latin typeface="Arial Black"/>
              <a:cs typeface="Arial Black"/>
            </a:endParaRPr>
          </a:p>
        </p:txBody>
      </p:sp>
      <p:sp>
        <p:nvSpPr>
          <p:cNvPr id="15" name="object 15"/>
          <p:cNvSpPr txBox="1"/>
          <p:nvPr/>
        </p:nvSpPr>
        <p:spPr>
          <a:xfrm>
            <a:off x="1780113" y="5157691"/>
            <a:ext cx="6628765" cy="732790"/>
          </a:xfrm>
          <a:prstGeom prst="rect">
            <a:avLst/>
          </a:prstGeom>
        </p:spPr>
        <p:txBody>
          <a:bodyPr vert="horz" wrap="square" lIns="0" tIns="16510" rIns="0" bIns="0" rtlCol="0">
            <a:spAutoFit/>
          </a:bodyPr>
          <a:lstStyle/>
          <a:p>
            <a:pPr marL="12700" marR="5080">
              <a:lnSpc>
                <a:spcPct val="100000"/>
              </a:lnSpc>
              <a:spcBef>
                <a:spcPts val="130"/>
              </a:spcBef>
            </a:pPr>
            <a:r>
              <a:rPr sz="2300" spc="-80" dirty="0">
                <a:solidFill>
                  <a:srgbClr val="610875"/>
                </a:solidFill>
                <a:latin typeface="Arial Black"/>
                <a:cs typeface="Arial Black"/>
              </a:rPr>
              <a:t>ЦІЛЕЙ</a:t>
            </a:r>
            <a:r>
              <a:rPr sz="2300" b="1" spc="-80" dirty="0">
                <a:solidFill>
                  <a:srgbClr val="610875"/>
                </a:solidFill>
                <a:latin typeface="Trebuchet MS"/>
                <a:cs typeface="Trebuchet MS"/>
              </a:rPr>
              <a:t>,</a:t>
            </a:r>
            <a:r>
              <a:rPr sz="2300" b="1" spc="-85" dirty="0">
                <a:solidFill>
                  <a:srgbClr val="610875"/>
                </a:solidFill>
                <a:latin typeface="Trebuchet MS"/>
                <a:cs typeface="Trebuchet MS"/>
              </a:rPr>
              <a:t> </a:t>
            </a:r>
            <a:r>
              <a:rPr sz="2300" spc="-110" dirty="0">
                <a:solidFill>
                  <a:srgbClr val="610875"/>
                </a:solidFill>
                <a:latin typeface="Arial Black"/>
                <a:cs typeface="Arial Black"/>
              </a:rPr>
              <a:t>ХОЧА</a:t>
            </a:r>
            <a:r>
              <a:rPr sz="2300" spc="-45" dirty="0">
                <a:solidFill>
                  <a:srgbClr val="610875"/>
                </a:solidFill>
                <a:latin typeface="Arial Black"/>
                <a:cs typeface="Arial Black"/>
              </a:rPr>
              <a:t> </a:t>
            </a:r>
            <a:r>
              <a:rPr sz="2300" spc="-10" dirty="0">
                <a:solidFill>
                  <a:srgbClr val="610875"/>
                </a:solidFill>
                <a:latin typeface="Arial Black"/>
                <a:cs typeface="Arial Black"/>
              </a:rPr>
              <a:t>ІНОДІ</a:t>
            </a:r>
            <a:r>
              <a:rPr sz="2300" spc="-45" dirty="0">
                <a:solidFill>
                  <a:srgbClr val="610875"/>
                </a:solidFill>
                <a:latin typeface="Arial Black"/>
                <a:cs typeface="Arial Black"/>
              </a:rPr>
              <a:t> </a:t>
            </a:r>
            <a:r>
              <a:rPr sz="2300" spc="-265" dirty="0">
                <a:solidFill>
                  <a:srgbClr val="610875"/>
                </a:solidFill>
                <a:latin typeface="Arial Black"/>
                <a:cs typeface="Arial Black"/>
              </a:rPr>
              <a:t>ЦЕ</a:t>
            </a:r>
            <a:r>
              <a:rPr sz="2300" spc="75" dirty="0">
                <a:solidFill>
                  <a:srgbClr val="610875"/>
                </a:solidFill>
                <a:latin typeface="Arial Black"/>
                <a:cs typeface="Arial Black"/>
              </a:rPr>
              <a:t> </a:t>
            </a:r>
            <a:r>
              <a:rPr sz="2300" spc="-125" dirty="0">
                <a:solidFill>
                  <a:srgbClr val="610875"/>
                </a:solidFill>
                <a:latin typeface="Arial Black"/>
                <a:cs typeface="Arial Black"/>
              </a:rPr>
              <a:t>МОЖЕ</a:t>
            </a:r>
            <a:r>
              <a:rPr sz="2300" spc="-40" dirty="0">
                <a:solidFill>
                  <a:srgbClr val="610875"/>
                </a:solidFill>
                <a:latin typeface="Arial Black"/>
                <a:cs typeface="Arial Black"/>
              </a:rPr>
              <a:t> </a:t>
            </a:r>
            <a:r>
              <a:rPr sz="2300" spc="-170" dirty="0">
                <a:solidFill>
                  <a:srgbClr val="610875"/>
                </a:solidFill>
                <a:latin typeface="Arial Black"/>
                <a:cs typeface="Arial Black"/>
              </a:rPr>
              <a:t>ПРИЗВЕСТИ </a:t>
            </a:r>
            <a:r>
              <a:rPr sz="2300" dirty="0">
                <a:solidFill>
                  <a:srgbClr val="610875"/>
                </a:solidFill>
                <a:latin typeface="Arial Black"/>
                <a:cs typeface="Arial Black"/>
              </a:rPr>
              <a:t>І</a:t>
            </a:r>
            <a:r>
              <a:rPr sz="2300" spc="-95" dirty="0">
                <a:solidFill>
                  <a:srgbClr val="610875"/>
                </a:solidFill>
                <a:latin typeface="Arial Black"/>
                <a:cs typeface="Arial Black"/>
              </a:rPr>
              <a:t> </a:t>
            </a:r>
            <a:r>
              <a:rPr sz="2300" dirty="0">
                <a:solidFill>
                  <a:srgbClr val="610875"/>
                </a:solidFill>
                <a:latin typeface="Arial Black"/>
                <a:cs typeface="Arial Black"/>
              </a:rPr>
              <a:t>ДО</a:t>
            </a:r>
            <a:r>
              <a:rPr sz="2300" spc="-35" dirty="0">
                <a:solidFill>
                  <a:srgbClr val="610875"/>
                </a:solidFill>
                <a:latin typeface="Arial Black"/>
                <a:cs typeface="Arial Black"/>
              </a:rPr>
              <a:t> </a:t>
            </a:r>
            <a:r>
              <a:rPr sz="2300" spc="-215" dirty="0">
                <a:solidFill>
                  <a:srgbClr val="610875"/>
                </a:solidFill>
                <a:latin typeface="Arial Black"/>
                <a:cs typeface="Arial Black"/>
              </a:rPr>
              <a:t>СУТТЄВИХ</a:t>
            </a:r>
            <a:r>
              <a:rPr sz="2300" spc="20" dirty="0">
                <a:solidFill>
                  <a:srgbClr val="610875"/>
                </a:solidFill>
                <a:latin typeface="Arial Black"/>
                <a:cs typeface="Arial Black"/>
              </a:rPr>
              <a:t> </a:t>
            </a:r>
            <a:r>
              <a:rPr sz="2300" spc="-265" dirty="0">
                <a:solidFill>
                  <a:srgbClr val="610875"/>
                </a:solidFill>
                <a:latin typeface="Arial Black"/>
                <a:cs typeface="Arial Black"/>
              </a:rPr>
              <a:t>ВТРАТ</a:t>
            </a:r>
            <a:endParaRPr sz="2300">
              <a:latin typeface="Arial Black"/>
              <a:cs typeface="Arial Black"/>
            </a:endParaRPr>
          </a:p>
        </p:txBody>
      </p:sp>
      <p:grpSp>
        <p:nvGrpSpPr>
          <p:cNvPr id="17" name="object 17"/>
          <p:cNvGrpSpPr/>
          <p:nvPr/>
        </p:nvGrpSpPr>
        <p:grpSpPr>
          <a:xfrm>
            <a:off x="8979664" y="3095700"/>
            <a:ext cx="7858759" cy="3776979"/>
            <a:chOff x="8979664" y="3095700"/>
            <a:chExt cx="7858759" cy="3776979"/>
          </a:xfrm>
        </p:grpSpPr>
        <p:sp>
          <p:nvSpPr>
            <p:cNvPr id="18" name="object 18"/>
            <p:cNvSpPr/>
            <p:nvPr/>
          </p:nvSpPr>
          <p:spPr>
            <a:xfrm>
              <a:off x="9027289" y="3532448"/>
              <a:ext cx="7763509" cy="3292475"/>
            </a:xfrm>
            <a:custGeom>
              <a:avLst/>
              <a:gdLst/>
              <a:ahLst/>
              <a:cxnLst/>
              <a:rect l="l" t="t" r="r" b="b"/>
              <a:pathLst>
                <a:path w="7763509" h="3292475">
                  <a:moveTo>
                    <a:pt x="7762893" y="3141905"/>
                  </a:moveTo>
                  <a:lnTo>
                    <a:pt x="7735474" y="3207281"/>
                  </a:lnTo>
                  <a:lnTo>
                    <a:pt x="7682681" y="3260086"/>
                  </a:lnTo>
                  <a:lnTo>
                    <a:pt x="7614332" y="3288391"/>
                  </a:lnTo>
                  <a:lnTo>
                    <a:pt x="7576997" y="3292083"/>
                  </a:lnTo>
                  <a:lnTo>
                    <a:pt x="190501" y="3292083"/>
                  </a:lnTo>
                  <a:lnTo>
                    <a:pt x="117600" y="3277597"/>
                  </a:lnTo>
                  <a:lnTo>
                    <a:pt x="55786" y="3236311"/>
                  </a:lnTo>
                  <a:lnTo>
                    <a:pt x="14501" y="3174505"/>
                  </a:lnTo>
                  <a:lnTo>
                    <a:pt x="2" y="3101599"/>
                  </a:lnTo>
                  <a:lnTo>
                    <a:pt x="0" y="190527"/>
                  </a:lnTo>
                  <a:lnTo>
                    <a:pt x="3689" y="153187"/>
                  </a:lnTo>
                  <a:lnTo>
                    <a:pt x="31992" y="84826"/>
                  </a:lnTo>
                  <a:lnTo>
                    <a:pt x="84802" y="32019"/>
                  </a:lnTo>
                  <a:lnTo>
                    <a:pt x="153161" y="3721"/>
                  </a:lnTo>
                  <a:lnTo>
                    <a:pt x="190500" y="0"/>
                  </a:lnTo>
                  <a:lnTo>
                    <a:pt x="7576997" y="0"/>
                  </a:lnTo>
                  <a:lnTo>
                    <a:pt x="7649896" y="14530"/>
                  </a:lnTo>
                  <a:lnTo>
                    <a:pt x="7711700" y="55825"/>
                  </a:lnTo>
                  <a:lnTo>
                    <a:pt x="7752991" y="117626"/>
                  </a:lnTo>
                  <a:lnTo>
                    <a:pt x="7762884" y="150194"/>
                  </a:lnTo>
                </a:path>
              </a:pathLst>
            </a:custGeom>
            <a:ln w="95250">
              <a:solidFill>
                <a:srgbClr val="000000"/>
              </a:solidFill>
            </a:ln>
          </p:spPr>
          <p:txBody>
            <a:bodyPr wrap="square" lIns="0" tIns="0" rIns="0" bIns="0" rtlCol="0"/>
            <a:lstStyle/>
            <a:p>
              <a:endParaRPr/>
            </a:p>
          </p:txBody>
        </p:sp>
        <p:pic>
          <p:nvPicPr>
            <p:cNvPr id="19" name="object 19"/>
            <p:cNvPicPr/>
            <p:nvPr/>
          </p:nvPicPr>
          <p:blipFill>
            <a:blip r:embed="rId9" cstate="print"/>
            <a:stretch>
              <a:fillRect/>
            </a:stretch>
          </p:blipFill>
          <p:spPr>
            <a:xfrm>
              <a:off x="9027291" y="3095700"/>
              <a:ext cx="4845161" cy="838321"/>
            </a:xfrm>
            <a:prstGeom prst="rect">
              <a:avLst/>
            </a:prstGeom>
          </p:spPr>
        </p:pic>
        <p:pic>
          <p:nvPicPr>
            <p:cNvPr id="20" name="object 20"/>
            <p:cNvPicPr/>
            <p:nvPr/>
          </p:nvPicPr>
          <p:blipFill>
            <a:blip r:embed="rId10" cstate="print"/>
            <a:stretch>
              <a:fillRect/>
            </a:stretch>
          </p:blipFill>
          <p:spPr>
            <a:xfrm>
              <a:off x="9390704" y="4211603"/>
              <a:ext cx="215127" cy="215127"/>
            </a:xfrm>
            <a:prstGeom prst="rect">
              <a:avLst/>
            </a:prstGeom>
          </p:spPr>
        </p:pic>
      </p:grpSp>
      <p:sp>
        <p:nvSpPr>
          <p:cNvPr id="21" name="object 21"/>
          <p:cNvSpPr txBox="1"/>
          <p:nvPr/>
        </p:nvSpPr>
        <p:spPr>
          <a:xfrm>
            <a:off x="9778695" y="4102908"/>
            <a:ext cx="1552575" cy="381000"/>
          </a:xfrm>
          <a:prstGeom prst="rect">
            <a:avLst/>
          </a:prstGeom>
        </p:spPr>
        <p:txBody>
          <a:bodyPr vert="horz" wrap="square" lIns="0" tIns="16510" rIns="0" bIns="0" rtlCol="0">
            <a:spAutoFit/>
          </a:bodyPr>
          <a:lstStyle/>
          <a:p>
            <a:pPr marL="12700">
              <a:lnSpc>
                <a:spcPct val="100000"/>
              </a:lnSpc>
              <a:spcBef>
                <a:spcPts val="130"/>
              </a:spcBef>
            </a:pPr>
            <a:r>
              <a:rPr sz="2300" spc="-200" dirty="0">
                <a:solidFill>
                  <a:srgbClr val="610875"/>
                </a:solidFill>
                <a:latin typeface="Arial Black"/>
                <a:cs typeface="Arial Black"/>
              </a:rPr>
              <a:t>БАЖАННЯ</a:t>
            </a:r>
            <a:endParaRPr sz="2300">
              <a:latin typeface="Arial Black"/>
              <a:cs typeface="Arial Black"/>
            </a:endParaRPr>
          </a:p>
        </p:txBody>
      </p:sp>
      <p:sp>
        <p:nvSpPr>
          <p:cNvPr id="22" name="object 22"/>
          <p:cNvSpPr txBox="1"/>
          <p:nvPr/>
        </p:nvSpPr>
        <p:spPr>
          <a:xfrm>
            <a:off x="12301708" y="4102908"/>
            <a:ext cx="1760855" cy="381000"/>
          </a:xfrm>
          <a:prstGeom prst="rect">
            <a:avLst/>
          </a:prstGeom>
        </p:spPr>
        <p:txBody>
          <a:bodyPr vert="horz" wrap="square" lIns="0" tIns="16510" rIns="0" bIns="0" rtlCol="0">
            <a:spAutoFit/>
          </a:bodyPr>
          <a:lstStyle/>
          <a:p>
            <a:pPr marL="12700">
              <a:lnSpc>
                <a:spcPct val="100000"/>
              </a:lnSpc>
              <a:spcBef>
                <a:spcPts val="130"/>
              </a:spcBef>
            </a:pPr>
            <a:r>
              <a:rPr sz="2300" spc="-130" dirty="0">
                <a:solidFill>
                  <a:srgbClr val="610875"/>
                </a:solidFill>
                <a:latin typeface="Arial Black"/>
                <a:cs typeface="Arial Black"/>
              </a:rPr>
              <a:t>ОТРИМАТИ</a:t>
            </a:r>
            <a:endParaRPr sz="2300">
              <a:latin typeface="Arial Black"/>
              <a:cs typeface="Arial Black"/>
            </a:endParaRPr>
          </a:p>
        </p:txBody>
      </p:sp>
      <p:sp>
        <p:nvSpPr>
          <p:cNvPr id="23" name="object 23"/>
          <p:cNvSpPr txBox="1"/>
          <p:nvPr/>
        </p:nvSpPr>
        <p:spPr>
          <a:xfrm>
            <a:off x="15033456" y="4102908"/>
            <a:ext cx="1373505" cy="381000"/>
          </a:xfrm>
          <a:prstGeom prst="rect">
            <a:avLst/>
          </a:prstGeom>
        </p:spPr>
        <p:txBody>
          <a:bodyPr vert="horz" wrap="square" lIns="0" tIns="16510" rIns="0" bIns="0" rtlCol="0">
            <a:spAutoFit/>
          </a:bodyPr>
          <a:lstStyle/>
          <a:p>
            <a:pPr marL="12700">
              <a:lnSpc>
                <a:spcPct val="100000"/>
              </a:lnSpc>
              <a:spcBef>
                <a:spcPts val="130"/>
              </a:spcBef>
            </a:pPr>
            <a:r>
              <a:rPr sz="2300" spc="-145" dirty="0">
                <a:solidFill>
                  <a:srgbClr val="610875"/>
                </a:solidFill>
                <a:latin typeface="Arial Black"/>
                <a:cs typeface="Arial Black"/>
              </a:rPr>
              <a:t>НЕГАЙНІ</a:t>
            </a:r>
            <a:endParaRPr sz="2300">
              <a:latin typeface="Arial Black"/>
              <a:cs typeface="Arial Black"/>
            </a:endParaRPr>
          </a:p>
        </p:txBody>
      </p:sp>
      <p:sp>
        <p:nvSpPr>
          <p:cNvPr id="24" name="object 24"/>
          <p:cNvSpPr txBox="1"/>
          <p:nvPr/>
        </p:nvSpPr>
        <p:spPr>
          <a:xfrm>
            <a:off x="9778695" y="4454502"/>
            <a:ext cx="3103245" cy="381000"/>
          </a:xfrm>
          <a:prstGeom prst="rect">
            <a:avLst/>
          </a:prstGeom>
        </p:spPr>
        <p:txBody>
          <a:bodyPr vert="horz" wrap="square" lIns="0" tIns="16510" rIns="0" bIns="0" rtlCol="0">
            <a:spAutoFit/>
          </a:bodyPr>
          <a:lstStyle/>
          <a:p>
            <a:pPr marL="12700">
              <a:lnSpc>
                <a:spcPct val="100000"/>
              </a:lnSpc>
              <a:spcBef>
                <a:spcPts val="130"/>
              </a:spcBef>
              <a:tabLst>
                <a:tab pos="2524125" algn="l"/>
              </a:tabLst>
            </a:pPr>
            <a:r>
              <a:rPr sz="2300" spc="-10" dirty="0">
                <a:solidFill>
                  <a:srgbClr val="610875"/>
                </a:solidFill>
                <a:latin typeface="Arial Black"/>
                <a:cs typeface="Arial Black"/>
              </a:rPr>
              <a:t>РЕЗУЛЬТАТИ</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25" dirty="0">
                <a:solidFill>
                  <a:srgbClr val="610875"/>
                </a:solidFill>
                <a:latin typeface="Arial Black"/>
                <a:cs typeface="Arial Black"/>
              </a:rPr>
              <a:t>ЩО</a:t>
            </a:r>
            <a:endParaRPr sz="2300">
              <a:latin typeface="Arial Black"/>
              <a:cs typeface="Arial Black"/>
            </a:endParaRPr>
          </a:p>
        </p:txBody>
      </p:sp>
      <p:sp>
        <p:nvSpPr>
          <p:cNvPr id="25" name="object 25"/>
          <p:cNvSpPr txBox="1"/>
          <p:nvPr/>
        </p:nvSpPr>
        <p:spPr>
          <a:xfrm>
            <a:off x="13334441" y="4454502"/>
            <a:ext cx="2132330" cy="381000"/>
          </a:xfrm>
          <a:prstGeom prst="rect">
            <a:avLst/>
          </a:prstGeom>
        </p:spPr>
        <p:txBody>
          <a:bodyPr vert="horz" wrap="square" lIns="0" tIns="16510" rIns="0" bIns="0" rtlCol="0">
            <a:spAutoFit/>
          </a:bodyPr>
          <a:lstStyle/>
          <a:p>
            <a:pPr marL="12700">
              <a:lnSpc>
                <a:spcPct val="100000"/>
              </a:lnSpc>
              <a:spcBef>
                <a:spcPts val="130"/>
              </a:spcBef>
            </a:pPr>
            <a:r>
              <a:rPr sz="2300" spc="-150" dirty="0">
                <a:solidFill>
                  <a:srgbClr val="610875"/>
                </a:solidFill>
                <a:latin typeface="Arial Black"/>
                <a:cs typeface="Arial Black"/>
              </a:rPr>
              <a:t>ПРИЗВОДИТЬ</a:t>
            </a:r>
            <a:endParaRPr sz="2300">
              <a:latin typeface="Arial Black"/>
              <a:cs typeface="Arial Black"/>
            </a:endParaRPr>
          </a:p>
        </p:txBody>
      </p:sp>
      <p:sp>
        <p:nvSpPr>
          <p:cNvPr id="26" name="object 26"/>
          <p:cNvSpPr txBox="1"/>
          <p:nvPr/>
        </p:nvSpPr>
        <p:spPr>
          <a:xfrm>
            <a:off x="15919732" y="4454502"/>
            <a:ext cx="487680" cy="381000"/>
          </a:xfrm>
          <a:prstGeom prst="rect">
            <a:avLst/>
          </a:prstGeom>
        </p:spPr>
        <p:txBody>
          <a:bodyPr vert="horz" wrap="square" lIns="0" tIns="16510" rIns="0" bIns="0" rtlCol="0">
            <a:spAutoFit/>
          </a:bodyPr>
          <a:lstStyle/>
          <a:p>
            <a:pPr marL="12700">
              <a:lnSpc>
                <a:spcPct val="100000"/>
              </a:lnSpc>
              <a:spcBef>
                <a:spcPts val="130"/>
              </a:spcBef>
            </a:pPr>
            <a:r>
              <a:rPr sz="2300" spc="-80" dirty="0">
                <a:solidFill>
                  <a:srgbClr val="610875"/>
                </a:solidFill>
                <a:latin typeface="Arial Black"/>
                <a:cs typeface="Arial Black"/>
              </a:rPr>
              <a:t>ДО</a:t>
            </a:r>
            <a:endParaRPr sz="2300">
              <a:latin typeface="Arial Black"/>
              <a:cs typeface="Arial Black"/>
            </a:endParaRPr>
          </a:p>
        </p:txBody>
      </p:sp>
      <p:sp>
        <p:nvSpPr>
          <p:cNvPr id="27" name="object 27"/>
          <p:cNvSpPr txBox="1"/>
          <p:nvPr/>
        </p:nvSpPr>
        <p:spPr>
          <a:xfrm>
            <a:off x="9778695" y="4806097"/>
            <a:ext cx="2559050" cy="381000"/>
          </a:xfrm>
          <a:prstGeom prst="rect">
            <a:avLst/>
          </a:prstGeom>
        </p:spPr>
        <p:txBody>
          <a:bodyPr vert="horz" wrap="square" lIns="0" tIns="16510" rIns="0" bIns="0" rtlCol="0">
            <a:spAutoFit/>
          </a:bodyPr>
          <a:lstStyle/>
          <a:p>
            <a:pPr marL="12700">
              <a:lnSpc>
                <a:spcPct val="100000"/>
              </a:lnSpc>
              <a:spcBef>
                <a:spcPts val="130"/>
              </a:spcBef>
            </a:pPr>
            <a:r>
              <a:rPr sz="2300" spc="-210" dirty="0">
                <a:solidFill>
                  <a:srgbClr val="610875"/>
                </a:solidFill>
                <a:latin typeface="Arial Black"/>
                <a:cs typeface="Arial Black"/>
              </a:rPr>
              <a:t>БЕЗПЕРЕРВНОГО</a:t>
            </a:r>
            <a:endParaRPr sz="2300">
              <a:latin typeface="Arial Black"/>
              <a:cs typeface="Arial Black"/>
            </a:endParaRPr>
          </a:p>
        </p:txBody>
      </p:sp>
      <p:sp>
        <p:nvSpPr>
          <p:cNvPr id="28" name="object 28"/>
          <p:cNvSpPr txBox="1"/>
          <p:nvPr/>
        </p:nvSpPr>
        <p:spPr>
          <a:xfrm>
            <a:off x="14220477" y="4806097"/>
            <a:ext cx="2186940" cy="381000"/>
          </a:xfrm>
          <a:prstGeom prst="rect">
            <a:avLst/>
          </a:prstGeom>
        </p:spPr>
        <p:txBody>
          <a:bodyPr vert="horz" wrap="square" lIns="0" tIns="16510" rIns="0" bIns="0" rtlCol="0">
            <a:spAutoFit/>
          </a:bodyPr>
          <a:lstStyle/>
          <a:p>
            <a:pPr marL="12700">
              <a:lnSpc>
                <a:spcPct val="100000"/>
              </a:lnSpc>
              <a:spcBef>
                <a:spcPts val="130"/>
              </a:spcBef>
            </a:pPr>
            <a:r>
              <a:rPr sz="2300" spc="-229" dirty="0">
                <a:solidFill>
                  <a:srgbClr val="610875"/>
                </a:solidFill>
                <a:latin typeface="Arial Black"/>
                <a:cs typeface="Arial Black"/>
              </a:rPr>
              <a:t>ВІДСТЕЖЕННЯ</a:t>
            </a:r>
            <a:endParaRPr sz="2300">
              <a:latin typeface="Arial Black"/>
              <a:cs typeface="Arial Black"/>
            </a:endParaRPr>
          </a:p>
        </p:txBody>
      </p:sp>
      <p:sp>
        <p:nvSpPr>
          <p:cNvPr id="29" name="object 29"/>
          <p:cNvSpPr txBox="1"/>
          <p:nvPr/>
        </p:nvSpPr>
        <p:spPr>
          <a:xfrm>
            <a:off x="9778695" y="5157691"/>
            <a:ext cx="4055110" cy="381000"/>
          </a:xfrm>
          <a:prstGeom prst="rect">
            <a:avLst/>
          </a:prstGeom>
        </p:spPr>
        <p:txBody>
          <a:bodyPr vert="horz" wrap="square" lIns="0" tIns="16510" rIns="0" bIns="0" rtlCol="0">
            <a:spAutoFit/>
          </a:bodyPr>
          <a:lstStyle/>
          <a:p>
            <a:pPr marL="12700">
              <a:lnSpc>
                <a:spcPct val="100000"/>
              </a:lnSpc>
              <a:spcBef>
                <a:spcPts val="130"/>
              </a:spcBef>
              <a:tabLst>
                <a:tab pos="2687320" algn="l"/>
              </a:tabLst>
            </a:pPr>
            <a:r>
              <a:rPr sz="2300" spc="-10" dirty="0">
                <a:solidFill>
                  <a:srgbClr val="610875"/>
                </a:solidFill>
                <a:latin typeface="Arial Black"/>
                <a:cs typeface="Arial Black"/>
              </a:rPr>
              <a:t>РЕЗУЛЬТАТІВ</a:t>
            </a:r>
            <a:r>
              <a:rPr sz="2300" dirty="0">
                <a:solidFill>
                  <a:srgbClr val="610875"/>
                </a:solidFill>
                <a:latin typeface="Arial Black"/>
                <a:cs typeface="Arial Black"/>
              </a:rPr>
              <a:t>	</a:t>
            </a:r>
            <a:r>
              <a:rPr sz="2300" spc="-150" dirty="0">
                <a:solidFill>
                  <a:srgbClr val="610875"/>
                </a:solidFill>
                <a:latin typeface="Arial Black"/>
                <a:cs typeface="Arial Black"/>
              </a:rPr>
              <a:t>РОБОТИ</a:t>
            </a:r>
            <a:r>
              <a:rPr sz="2300" b="1" spc="-150" dirty="0">
                <a:solidFill>
                  <a:srgbClr val="610875"/>
                </a:solidFill>
                <a:latin typeface="Trebuchet MS"/>
                <a:cs typeface="Trebuchet MS"/>
              </a:rPr>
              <a:t>,</a:t>
            </a:r>
            <a:endParaRPr sz="2300">
              <a:latin typeface="Trebuchet MS"/>
              <a:cs typeface="Trebuchet MS"/>
            </a:endParaRPr>
          </a:p>
        </p:txBody>
      </p:sp>
      <p:sp>
        <p:nvSpPr>
          <p:cNvPr id="30" name="object 30"/>
          <p:cNvSpPr txBox="1"/>
          <p:nvPr/>
        </p:nvSpPr>
        <p:spPr>
          <a:xfrm>
            <a:off x="14471960" y="5157691"/>
            <a:ext cx="1935480" cy="381000"/>
          </a:xfrm>
          <a:prstGeom prst="rect">
            <a:avLst/>
          </a:prstGeom>
        </p:spPr>
        <p:txBody>
          <a:bodyPr vert="horz" wrap="square" lIns="0" tIns="16510" rIns="0" bIns="0" rtlCol="0">
            <a:spAutoFit/>
          </a:bodyPr>
          <a:lstStyle/>
          <a:p>
            <a:pPr marL="12700">
              <a:lnSpc>
                <a:spcPct val="100000"/>
              </a:lnSpc>
              <a:spcBef>
                <a:spcPts val="130"/>
              </a:spcBef>
              <a:tabLst>
                <a:tab pos="1238250" algn="l"/>
              </a:tabLst>
            </a:pPr>
            <a:r>
              <a:rPr sz="2300" spc="-25" dirty="0">
                <a:solidFill>
                  <a:srgbClr val="610875"/>
                </a:solidFill>
                <a:latin typeface="Arial Black"/>
                <a:cs typeface="Arial Black"/>
              </a:rPr>
              <a:t>ЯКЕ</a:t>
            </a:r>
            <a:r>
              <a:rPr sz="2300" dirty="0">
                <a:solidFill>
                  <a:srgbClr val="610875"/>
                </a:solidFill>
                <a:latin typeface="Arial Black"/>
                <a:cs typeface="Arial Black"/>
              </a:rPr>
              <a:t>	</a:t>
            </a:r>
            <a:r>
              <a:rPr sz="2300" spc="-125" dirty="0">
                <a:solidFill>
                  <a:srgbClr val="610875"/>
                </a:solidFill>
                <a:latin typeface="Arial Black"/>
                <a:cs typeface="Arial Black"/>
              </a:rPr>
              <a:t>МАЄ</a:t>
            </a:r>
            <a:endParaRPr sz="2300">
              <a:latin typeface="Arial Black"/>
              <a:cs typeface="Arial Black"/>
            </a:endParaRPr>
          </a:p>
        </p:txBody>
      </p:sp>
      <p:sp>
        <p:nvSpPr>
          <p:cNvPr id="31" name="object 31"/>
          <p:cNvSpPr txBox="1"/>
          <p:nvPr/>
        </p:nvSpPr>
        <p:spPr>
          <a:xfrm>
            <a:off x="9778695" y="5509285"/>
            <a:ext cx="6435090" cy="381000"/>
          </a:xfrm>
          <a:prstGeom prst="rect">
            <a:avLst/>
          </a:prstGeom>
        </p:spPr>
        <p:txBody>
          <a:bodyPr vert="horz" wrap="square" lIns="0" tIns="16510" rIns="0" bIns="0" rtlCol="0">
            <a:spAutoFit/>
          </a:bodyPr>
          <a:lstStyle/>
          <a:p>
            <a:pPr marL="12700">
              <a:lnSpc>
                <a:spcPct val="100000"/>
              </a:lnSpc>
              <a:spcBef>
                <a:spcPts val="130"/>
              </a:spcBef>
            </a:pPr>
            <a:r>
              <a:rPr sz="2300" spc="-170" dirty="0">
                <a:solidFill>
                  <a:srgbClr val="610875"/>
                </a:solidFill>
                <a:latin typeface="Arial Black"/>
                <a:cs typeface="Arial Black"/>
              </a:rPr>
              <a:t>ПІДТВЕРДИТИ</a:t>
            </a:r>
            <a:r>
              <a:rPr sz="2300" b="1" spc="-170" dirty="0">
                <a:solidFill>
                  <a:srgbClr val="610875"/>
                </a:solidFill>
                <a:latin typeface="Trebuchet MS"/>
                <a:cs typeface="Trebuchet MS"/>
              </a:rPr>
              <a:t>,</a:t>
            </a:r>
            <a:r>
              <a:rPr sz="2300" b="1" spc="35" dirty="0">
                <a:solidFill>
                  <a:srgbClr val="610875"/>
                </a:solidFill>
                <a:latin typeface="Trebuchet MS"/>
                <a:cs typeface="Trebuchet MS"/>
              </a:rPr>
              <a:t> </a:t>
            </a:r>
            <a:r>
              <a:rPr sz="2300" spc="-160" dirty="0">
                <a:solidFill>
                  <a:srgbClr val="610875"/>
                </a:solidFill>
                <a:latin typeface="Arial Black"/>
                <a:cs typeface="Arial Black"/>
              </a:rPr>
              <a:t>ПРАВИЛЬНО</a:t>
            </a:r>
            <a:r>
              <a:rPr sz="2300" spc="-15" dirty="0">
                <a:solidFill>
                  <a:srgbClr val="610875"/>
                </a:solidFill>
                <a:latin typeface="Arial Black"/>
                <a:cs typeface="Arial Black"/>
              </a:rPr>
              <a:t> </a:t>
            </a:r>
            <a:r>
              <a:rPr sz="2300" spc="-195" dirty="0">
                <a:solidFill>
                  <a:srgbClr val="610875"/>
                </a:solidFill>
                <a:latin typeface="Arial Black"/>
                <a:cs typeface="Arial Black"/>
              </a:rPr>
              <a:t>ДІЮТЬ</a:t>
            </a:r>
            <a:r>
              <a:rPr sz="2300" spc="5" dirty="0">
                <a:solidFill>
                  <a:srgbClr val="610875"/>
                </a:solidFill>
                <a:latin typeface="Arial Black"/>
                <a:cs typeface="Arial Black"/>
              </a:rPr>
              <a:t> </a:t>
            </a:r>
            <a:r>
              <a:rPr sz="2300" dirty="0">
                <a:solidFill>
                  <a:srgbClr val="610875"/>
                </a:solidFill>
                <a:latin typeface="Arial Black"/>
                <a:cs typeface="Arial Black"/>
              </a:rPr>
              <a:t>ЧИ</a:t>
            </a:r>
            <a:r>
              <a:rPr sz="2300" spc="-15" dirty="0">
                <a:solidFill>
                  <a:srgbClr val="610875"/>
                </a:solidFill>
                <a:latin typeface="Arial Black"/>
                <a:cs typeface="Arial Black"/>
              </a:rPr>
              <a:t> </a:t>
            </a:r>
            <a:r>
              <a:rPr sz="2300" spc="-25" dirty="0">
                <a:solidFill>
                  <a:srgbClr val="610875"/>
                </a:solidFill>
                <a:latin typeface="Arial Black"/>
                <a:cs typeface="Arial Black"/>
              </a:rPr>
              <a:t>НІ</a:t>
            </a:r>
            <a:endParaRPr sz="2300">
              <a:latin typeface="Arial Black"/>
              <a:cs typeface="Arial Black"/>
            </a:endParaRPr>
          </a:p>
        </p:txBody>
      </p:sp>
      <p:grpSp>
        <p:nvGrpSpPr>
          <p:cNvPr id="8" name="object 8"/>
          <p:cNvGrpSpPr/>
          <p:nvPr/>
        </p:nvGrpSpPr>
        <p:grpSpPr>
          <a:xfrm>
            <a:off x="981075" y="7065141"/>
            <a:ext cx="15859760" cy="2370455"/>
            <a:chOff x="981075" y="7065141"/>
            <a:chExt cx="15859760" cy="2370455"/>
          </a:xfrm>
        </p:grpSpPr>
        <p:sp>
          <p:nvSpPr>
            <p:cNvPr id="9" name="object 9"/>
            <p:cNvSpPr/>
            <p:nvPr/>
          </p:nvSpPr>
          <p:spPr>
            <a:xfrm>
              <a:off x="1028700" y="7501920"/>
              <a:ext cx="15764510" cy="1885950"/>
            </a:xfrm>
            <a:custGeom>
              <a:avLst/>
              <a:gdLst/>
              <a:ahLst/>
              <a:cxnLst/>
              <a:rect l="l" t="t" r="r" b="b"/>
              <a:pathLst>
                <a:path w="15764510" h="1885950">
                  <a:moveTo>
                    <a:pt x="15763883" y="1720757"/>
                  </a:moveTo>
                  <a:lnTo>
                    <a:pt x="15751532" y="1771775"/>
                  </a:lnTo>
                  <a:lnTo>
                    <a:pt x="15710240" y="1833589"/>
                  </a:lnTo>
                  <a:lnTo>
                    <a:pt x="15648428" y="1874870"/>
                  </a:lnTo>
                  <a:lnTo>
                    <a:pt x="15612868" y="1885671"/>
                  </a:lnTo>
                  <a:lnTo>
                    <a:pt x="15610053" y="1885950"/>
                  </a:lnTo>
                </a:path>
                <a:path w="15764510" h="1885950">
                  <a:moveTo>
                    <a:pt x="156052" y="1885954"/>
                  </a:moveTo>
                  <a:lnTo>
                    <a:pt x="117676" y="1874869"/>
                  </a:lnTo>
                  <a:lnTo>
                    <a:pt x="55873" y="1833582"/>
                  </a:lnTo>
                  <a:lnTo>
                    <a:pt x="14579" y="1771777"/>
                  </a:lnTo>
                  <a:lnTo>
                    <a:pt x="0" y="1698879"/>
                  </a:lnTo>
                  <a:lnTo>
                    <a:pt x="1" y="190489"/>
                  </a:lnTo>
                  <a:lnTo>
                    <a:pt x="14581" y="117597"/>
                  </a:lnTo>
                  <a:lnTo>
                    <a:pt x="55881" y="55804"/>
                  </a:lnTo>
                  <a:lnTo>
                    <a:pt x="117678" y="14508"/>
                  </a:lnTo>
                  <a:lnTo>
                    <a:pt x="190576" y="0"/>
                  </a:lnTo>
                  <a:lnTo>
                    <a:pt x="15575549" y="2"/>
                  </a:lnTo>
                  <a:lnTo>
                    <a:pt x="15648425" y="14506"/>
                  </a:lnTo>
                  <a:lnTo>
                    <a:pt x="15710234" y="55795"/>
                  </a:lnTo>
                  <a:lnTo>
                    <a:pt x="15751530" y="117598"/>
                  </a:lnTo>
                  <a:lnTo>
                    <a:pt x="15762332" y="153161"/>
                  </a:lnTo>
                  <a:lnTo>
                    <a:pt x="15763871" y="168610"/>
                  </a:lnTo>
                </a:path>
              </a:pathLst>
            </a:custGeom>
            <a:ln w="95250">
              <a:solidFill>
                <a:srgbClr val="000000"/>
              </a:solidFill>
            </a:ln>
          </p:spPr>
          <p:txBody>
            <a:bodyPr wrap="square" lIns="0" tIns="0" rIns="0" bIns="0" rtlCol="0"/>
            <a:lstStyle/>
            <a:p>
              <a:endParaRPr/>
            </a:p>
          </p:txBody>
        </p:sp>
        <p:pic>
          <p:nvPicPr>
            <p:cNvPr id="10" name="object 10"/>
            <p:cNvPicPr/>
            <p:nvPr/>
          </p:nvPicPr>
          <p:blipFill>
            <a:blip r:embed="rId11" cstate="print"/>
            <a:stretch>
              <a:fillRect/>
            </a:stretch>
          </p:blipFill>
          <p:spPr>
            <a:xfrm>
              <a:off x="1028699" y="7065141"/>
              <a:ext cx="4845161" cy="838352"/>
            </a:xfrm>
            <a:prstGeom prst="rect">
              <a:avLst/>
            </a:prstGeom>
          </p:spPr>
        </p:pic>
        <p:pic>
          <p:nvPicPr>
            <p:cNvPr id="11" name="object 11"/>
            <p:cNvPicPr/>
            <p:nvPr/>
          </p:nvPicPr>
          <p:blipFill>
            <a:blip r:embed="rId12" cstate="print"/>
            <a:stretch>
              <a:fillRect/>
            </a:stretch>
          </p:blipFill>
          <p:spPr>
            <a:xfrm>
              <a:off x="1392122" y="8181075"/>
              <a:ext cx="215121" cy="215097"/>
            </a:xfrm>
            <a:prstGeom prst="rect">
              <a:avLst/>
            </a:prstGeom>
          </p:spPr>
        </p:pic>
      </p:grpSp>
      <p:sp>
        <p:nvSpPr>
          <p:cNvPr id="16" name="object 16"/>
          <p:cNvSpPr txBox="1"/>
          <p:nvPr/>
        </p:nvSpPr>
        <p:spPr>
          <a:xfrm>
            <a:off x="1780113" y="8072368"/>
            <a:ext cx="14406880" cy="1083945"/>
          </a:xfrm>
          <a:prstGeom prst="rect">
            <a:avLst/>
          </a:prstGeom>
        </p:spPr>
        <p:txBody>
          <a:bodyPr vert="horz" wrap="square" lIns="0" tIns="16510" rIns="0" bIns="0" rtlCol="0">
            <a:spAutoFit/>
          </a:bodyPr>
          <a:lstStyle/>
          <a:p>
            <a:pPr marL="12700" marR="5080" algn="just">
              <a:lnSpc>
                <a:spcPct val="100000"/>
              </a:lnSpc>
              <a:spcBef>
                <a:spcPts val="130"/>
              </a:spcBef>
            </a:pPr>
            <a:r>
              <a:rPr sz="2300" dirty="0">
                <a:solidFill>
                  <a:srgbClr val="610875"/>
                </a:solidFill>
                <a:latin typeface="Arial Black"/>
                <a:cs typeface="Arial Black"/>
              </a:rPr>
              <a:t>НАДАННЯ</a:t>
            </a:r>
            <a:r>
              <a:rPr sz="2300" spc="45" dirty="0">
                <a:solidFill>
                  <a:srgbClr val="610875"/>
                </a:solidFill>
                <a:latin typeface="Arial Black"/>
                <a:cs typeface="Arial Black"/>
              </a:rPr>
              <a:t>  </a:t>
            </a:r>
            <a:r>
              <a:rPr sz="2300" dirty="0">
                <a:solidFill>
                  <a:srgbClr val="610875"/>
                </a:solidFill>
                <a:latin typeface="Arial Black"/>
                <a:cs typeface="Arial Black"/>
              </a:rPr>
              <a:t>ПЕРЕВАГИ</a:t>
            </a:r>
            <a:r>
              <a:rPr sz="2300" spc="45" dirty="0">
                <a:solidFill>
                  <a:srgbClr val="610875"/>
                </a:solidFill>
                <a:latin typeface="Arial Black"/>
                <a:cs typeface="Arial Black"/>
              </a:rPr>
              <a:t>  </a:t>
            </a:r>
            <a:r>
              <a:rPr sz="2300" dirty="0">
                <a:solidFill>
                  <a:srgbClr val="610875"/>
                </a:solidFill>
                <a:latin typeface="Arial Black"/>
                <a:cs typeface="Arial Black"/>
              </a:rPr>
              <a:t>ПОМІРНОМУ</a:t>
            </a:r>
            <a:r>
              <a:rPr sz="2300" spc="50" dirty="0">
                <a:solidFill>
                  <a:srgbClr val="610875"/>
                </a:solidFill>
                <a:latin typeface="Arial Black"/>
                <a:cs typeface="Arial Black"/>
              </a:rPr>
              <a:t>  </a:t>
            </a:r>
            <a:r>
              <a:rPr sz="2300" dirty="0">
                <a:solidFill>
                  <a:srgbClr val="610875"/>
                </a:solidFill>
                <a:latin typeface="Arial Black"/>
                <a:cs typeface="Arial Black"/>
              </a:rPr>
              <a:t>РИЗИКУ</a:t>
            </a:r>
            <a:r>
              <a:rPr sz="2300" b="1" dirty="0">
                <a:solidFill>
                  <a:srgbClr val="610875"/>
                </a:solidFill>
                <a:latin typeface="Trebuchet MS"/>
                <a:cs typeface="Trebuchet MS"/>
              </a:rPr>
              <a:t>,</a:t>
            </a:r>
            <a:r>
              <a:rPr sz="2300" b="1" spc="114" dirty="0">
                <a:solidFill>
                  <a:srgbClr val="610875"/>
                </a:solidFill>
                <a:latin typeface="Trebuchet MS"/>
                <a:cs typeface="Trebuchet MS"/>
              </a:rPr>
              <a:t>  </a:t>
            </a:r>
            <a:r>
              <a:rPr sz="2300" dirty="0">
                <a:solidFill>
                  <a:srgbClr val="610875"/>
                </a:solidFill>
                <a:latin typeface="Arial Black"/>
                <a:cs typeface="Arial Black"/>
              </a:rPr>
              <a:t>ЯКИЙ</a:t>
            </a:r>
            <a:r>
              <a:rPr sz="2300" spc="50" dirty="0">
                <a:solidFill>
                  <a:srgbClr val="610875"/>
                </a:solidFill>
                <a:latin typeface="Arial Black"/>
                <a:cs typeface="Arial Black"/>
              </a:rPr>
              <a:t>  </a:t>
            </a:r>
            <a:r>
              <a:rPr sz="2300" dirty="0">
                <a:solidFill>
                  <a:srgbClr val="610875"/>
                </a:solidFill>
                <a:latin typeface="Arial Black"/>
                <a:cs typeface="Arial Black"/>
              </a:rPr>
              <a:t>ОЗНАЧАЄ</a:t>
            </a:r>
            <a:r>
              <a:rPr sz="2300" b="1" dirty="0">
                <a:solidFill>
                  <a:srgbClr val="610875"/>
                </a:solidFill>
                <a:latin typeface="Trebuchet MS"/>
                <a:cs typeface="Trebuchet MS"/>
              </a:rPr>
              <a:t>,</a:t>
            </a:r>
            <a:r>
              <a:rPr sz="2300" b="1" spc="114" dirty="0">
                <a:solidFill>
                  <a:srgbClr val="610875"/>
                </a:solidFill>
                <a:latin typeface="Trebuchet MS"/>
                <a:cs typeface="Trebuchet MS"/>
              </a:rPr>
              <a:t>  </a:t>
            </a:r>
            <a:r>
              <a:rPr sz="2300" dirty="0">
                <a:solidFill>
                  <a:srgbClr val="610875"/>
                </a:solidFill>
                <a:latin typeface="Arial Black"/>
                <a:cs typeface="Arial Black"/>
              </a:rPr>
              <a:t>ЩО</a:t>
            </a:r>
            <a:r>
              <a:rPr sz="2300" spc="50" dirty="0">
                <a:solidFill>
                  <a:srgbClr val="610875"/>
                </a:solidFill>
                <a:latin typeface="Arial Black"/>
                <a:cs typeface="Arial Black"/>
              </a:rPr>
              <a:t>  </a:t>
            </a:r>
            <a:r>
              <a:rPr sz="2300" dirty="0">
                <a:solidFill>
                  <a:srgbClr val="610875"/>
                </a:solidFill>
                <a:latin typeface="Arial Black"/>
                <a:cs typeface="Arial Black"/>
              </a:rPr>
              <a:t>ПІДПРИЄМЦІ</a:t>
            </a:r>
            <a:r>
              <a:rPr sz="2300" spc="45" dirty="0">
                <a:solidFill>
                  <a:srgbClr val="610875"/>
                </a:solidFill>
                <a:latin typeface="Arial Black"/>
                <a:cs typeface="Arial Black"/>
              </a:rPr>
              <a:t>  </a:t>
            </a:r>
            <a:r>
              <a:rPr sz="2300" spc="-25" dirty="0">
                <a:solidFill>
                  <a:srgbClr val="610875"/>
                </a:solidFill>
                <a:latin typeface="Arial Black"/>
                <a:cs typeface="Arial Black"/>
              </a:rPr>
              <a:t>НЕ </a:t>
            </a:r>
            <a:r>
              <a:rPr sz="2300" spc="-165" dirty="0">
                <a:solidFill>
                  <a:srgbClr val="610875"/>
                </a:solidFill>
                <a:latin typeface="Arial Black"/>
                <a:cs typeface="Arial Black"/>
              </a:rPr>
              <a:t>ВІДЧУВАЮТЬ</a:t>
            </a:r>
            <a:r>
              <a:rPr sz="2300" spc="-30" dirty="0">
                <a:solidFill>
                  <a:srgbClr val="610875"/>
                </a:solidFill>
                <a:latin typeface="Arial Black"/>
                <a:cs typeface="Arial Black"/>
              </a:rPr>
              <a:t> </a:t>
            </a:r>
            <a:r>
              <a:rPr sz="2300" spc="-10" dirty="0">
                <a:solidFill>
                  <a:srgbClr val="610875"/>
                </a:solidFill>
                <a:latin typeface="Arial Black"/>
                <a:cs typeface="Arial Black"/>
              </a:rPr>
              <a:t>РИЗИК</a:t>
            </a:r>
            <a:r>
              <a:rPr sz="2300" spc="-165" dirty="0">
                <a:solidFill>
                  <a:srgbClr val="610875"/>
                </a:solidFill>
                <a:latin typeface="Arial Black"/>
                <a:cs typeface="Arial Black"/>
              </a:rPr>
              <a:t> </a:t>
            </a:r>
            <a:r>
              <a:rPr sz="2300" dirty="0">
                <a:solidFill>
                  <a:srgbClr val="610875"/>
                </a:solidFill>
                <a:latin typeface="Arial Black"/>
                <a:cs typeface="Arial Black"/>
              </a:rPr>
              <a:t>В</a:t>
            </a:r>
            <a:r>
              <a:rPr sz="2300" spc="-70" dirty="0">
                <a:solidFill>
                  <a:srgbClr val="610875"/>
                </a:solidFill>
                <a:latin typeface="Arial Black"/>
                <a:cs typeface="Arial Black"/>
              </a:rPr>
              <a:t> </a:t>
            </a:r>
            <a:r>
              <a:rPr sz="2300" spc="-65" dirty="0">
                <a:solidFill>
                  <a:srgbClr val="610875"/>
                </a:solidFill>
                <a:latin typeface="Arial Black"/>
                <a:cs typeface="Arial Black"/>
              </a:rPr>
              <a:t>УСІХ</a:t>
            </a:r>
            <a:r>
              <a:rPr sz="2300" spc="-70" dirty="0">
                <a:solidFill>
                  <a:srgbClr val="610875"/>
                </a:solidFill>
                <a:latin typeface="Arial Black"/>
                <a:cs typeface="Arial Black"/>
              </a:rPr>
              <a:t> </a:t>
            </a:r>
            <a:r>
              <a:rPr sz="2300" spc="-175" dirty="0">
                <a:solidFill>
                  <a:srgbClr val="610875"/>
                </a:solidFill>
                <a:latin typeface="Arial Black"/>
                <a:cs typeface="Arial Black"/>
              </a:rPr>
              <a:t>ОБСТАВИНАХ</a:t>
            </a:r>
            <a:r>
              <a:rPr sz="2300" b="1" spc="-175" dirty="0">
                <a:solidFill>
                  <a:srgbClr val="610875"/>
                </a:solidFill>
                <a:latin typeface="Trebuchet MS"/>
                <a:cs typeface="Trebuchet MS"/>
              </a:rPr>
              <a:t>,</a:t>
            </a:r>
            <a:r>
              <a:rPr sz="2300" b="1" dirty="0">
                <a:solidFill>
                  <a:srgbClr val="610875"/>
                </a:solidFill>
                <a:latin typeface="Trebuchet MS"/>
                <a:cs typeface="Trebuchet MS"/>
              </a:rPr>
              <a:t> </a:t>
            </a:r>
            <a:r>
              <a:rPr sz="2300" dirty="0">
                <a:solidFill>
                  <a:srgbClr val="610875"/>
                </a:solidFill>
                <a:latin typeface="Arial Black"/>
                <a:cs typeface="Arial Black"/>
              </a:rPr>
              <a:t>А</a:t>
            </a:r>
            <a:r>
              <a:rPr sz="2300" spc="-70" dirty="0">
                <a:solidFill>
                  <a:srgbClr val="610875"/>
                </a:solidFill>
                <a:latin typeface="Arial Black"/>
                <a:cs typeface="Arial Black"/>
              </a:rPr>
              <a:t> </a:t>
            </a:r>
            <a:r>
              <a:rPr sz="2300" spc="-170" dirty="0">
                <a:solidFill>
                  <a:srgbClr val="610875"/>
                </a:solidFill>
                <a:latin typeface="Arial Black"/>
                <a:cs typeface="Arial Black"/>
              </a:rPr>
              <a:t>ПРОРАХОВУЮТЬ</a:t>
            </a:r>
            <a:r>
              <a:rPr sz="2300" spc="-20" dirty="0">
                <a:solidFill>
                  <a:srgbClr val="610875"/>
                </a:solidFill>
                <a:latin typeface="Arial Black"/>
                <a:cs typeface="Arial Black"/>
              </a:rPr>
              <a:t> </a:t>
            </a:r>
            <a:r>
              <a:rPr sz="2300" b="1" spc="-110" dirty="0">
                <a:solidFill>
                  <a:srgbClr val="610875"/>
                </a:solidFill>
                <a:latin typeface="Trebuchet MS"/>
                <a:cs typeface="Trebuchet MS"/>
              </a:rPr>
              <a:t>(</a:t>
            </a:r>
            <a:r>
              <a:rPr sz="2300" spc="-110" dirty="0">
                <a:solidFill>
                  <a:srgbClr val="610875"/>
                </a:solidFill>
                <a:latin typeface="Arial Black"/>
                <a:cs typeface="Arial Black"/>
              </a:rPr>
              <a:t>ОЦІНЮЮТЬ</a:t>
            </a:r>
            <a:r>
              <a:rPr sz="2300" b="1" spc="-110" dirty="0">
                <a:solidFill>
                  <a:srgbClr val="610875"/>
                </a:solidFill>
                <a:latin typeface="Trebuchet MS"/>
                <a:cs typeface="Trebuchet MS"/>
              </a:rPr>
              <a:t>)</a:t>
            </a:r>
            <a:r>
              <a:rPr sz="2300" b="1" spc="5" dirty="0">
                <a:solidFill>
                  <a:srgbClr val="610875"/>
                </a:solidFill>
                <a:latin typeface="Trebuchet MS"/>
                <a:cs typeface="Trebuchet MS"/>
              </a:rPr>
              <a:t> </a:t>
            </a:r>
            <a:r>
              <a:rPr sz="2300" spc="-10" dirty="0">
                <a:solidFill>
                  <a:srgbClr val="610875"/>
                </a:solidFill>
                <a:latin typeface="Arial Black"/>
                <a:cs typeface="Arial Black"/>
              </a:rPr>
              <a:t>ЙОГО</a:t>
            </a:r>
            <a:r>
              <a:rPr sz="2300" b="1" spc="-10" dirty="0">
                <a:solidFill>
                  <a:srgbClr val="610875"/>
                </a:solidFill>
                <a:latin typeface="Trebuchet MS"/>
                <a:cs typeface="Trebuchet MS"/>
              </a:rPr>
              <a:t>;</a:t>
            </a:r>
            <a:r>
              <a:rPr sz="2300" b="1" spc="5" dirty="0">
                <a:solidFill>
                  <a:srgbClr val="610875"/>
                </a:solidFill>
                <a:latin typeface="Trebuchet MS"/>
                <a:cs typeface="Trebuchet MS"/>
              </a:rPr>
              <a:t> </a:t>
            </a:r>
            <a:r>
              <a:rPr sz="2300" spc="-75" dirty="0">
                <a:solidFill>
                  <a:srgbClr val="610875"/>
                </a:solidFill>
                <a:latin typeface="Arial Black"/>
                <a:cs typeface="Arial Black"/>
              </a:rPr>
              <a:t>ОДНАК</a:t>
            </a:r>
            <a:r>
              <a:rPr sz="2300" spc="-70" dirty="0">
                <a:solidFill>
                  <a:srgbClr val="610875"/>
                </a:solidFill>
                <a:latin typeface="Arial Black"/>
                <a:cs typeface="Arial Black"/>
              </a:rPr>
              <a:t> </a:t>
            </a:r>
            <a:r>
              <a:rPr sz="2300" spc="-50" dirty="0">
                <a:solidFill>
                  <a:srgbClr val="610875"/>
                </a:solidFill>
                <a:latin typeface="Arial Black"/>
                <a:cs typeface="Arial Black"/>
              </a:rPr>
              <a:t>В </a:t>
            </a:r>
            <a:r>
              <a:rPr sz="2300" spc="-160" dirty="0">
                <a:solidFill>
                  <a:srgbClr val="610875"/>
                </a:solidFill>
                <a:latin typeface="Arial Black"/>
                <a:cs typeface="Arial Black"/>
              </a:rPr>
              <a:t>ОЧАХ</a:t>
            </a:r>
            <a:r>
              <a:rPr sz="2300" spc="-45" dirty="0">
                <a:solidFill>
                  <a:srgbClr val="610875"/>
                </a:solidFill>
                <a:latin typeface="Arial Black"/>
                <a:cs typeface="Arial Black"/>
              </a:rPr>
              <a:t> </a:t>
            </a:r>
            <a:r>
              <a:rPr sz="2300" spc="-60" dirty="0">
                <a:solidFill>
                  <a:srgbClr val="610875"/>
                </a:solidFill>
                <a:latin typeface="Arial Black"/>
                <a:cs typeface="Arial Black"/>
              </a:rPr>
              <a:t>ІНШИХ</a:t>
            </a:r>
            <a:r>
              <a:rPr sz="2300" spc="-5" dirty="0">
                <a:solidFill>
                  <a:srgbClr val="610875"/>
                </a:solidFill>
                <a:latin typeface="Arial Black"/>
                <a:cs typeface="Arial Black"/>
              </a:rPr>
              <a:t> </a:t>
            </a:r>
            <a:r>
              <a:rPr sz="2300" spc="-265" dirty="0">
                <a:solidFill>
                  <a:srgbClr val="610875"/>
                </a:solidFill>
                <a:latin typeface="Arial Black"/>
                <a:cs typeface="Arial Black"/>
              </a:rPr>
              <a:t>ЦЕ</a:t>
            </a:r>
            <a:r>
              <a:rPr sz="2300" spc="25" dirty="0">
                <a:solidFill>
                  <a:srgbClr val="610875"/>
                </a:solidFill>
                <a:latin typeface="Arial Black"/>
                <a:cs typeface="Arial Black"/>
              </a:rPr>
              <a:t> </a:t>
            </a:r>
            <a:r>
              <a:rPr sz="2300" spc="-175" dirty="0">
                <a:solidFill>
                  <a:srgbClr val="610875"/>
                </a:solidFill>
                <a:latin typeface="Arial Black"/>
                <a:cs typeface="Arial Black"/>
              </a:rPr>
              <a:t>МОЖЕ</a:t>
            </a:r>
            <a:r>
              <a:rPr sz="2300" spc="-5" dirty="0">
                <a:solidFill>
                  <a:srgbClr val="610875"/>
                </a:solidFill>
                <a:latin typeface="Arial Black"/>
                <a:cs typeface="Arial Black"/>
              </a:rPr>
              <a:t> </a:t>
            </a:r>
            <a:r>
              <a:rPr sz="2300" spc="-145" dirty="0">
                <a:solidFill>
                  <a:srgbClr val="610875"/>
                </a:solidFill>
                <a:latin typeface="Arial Black"/>
                <a:cs typeface="Arial Black"/>
              </a:rPr>
              <a:t>БУТИ</a:t>
            </a:r>
            <a:r>
              <a:rPr sz="2300" dirty="0">
                <a:solidFill>
                  <a:srgbClr val="610875"/>
                </a:solidFill>
                <a:latin typeface="Arial Black"/>
                <a:cs typeface="Arial Black"/>
              </a:rPr>
              <a:t> </a:t>
            </a:r>
            <a:r>
              <a:rPr sz="2300" spc="-200" dirty="0">
                <a:solidFill>
                  <a:srgbClr val="610875"/>
                </a:solidFill>
                <a:latin typeface="Arial Black"/>
                <a:cs typeface="Arial Black"/>
              </a:rPr>
              <a:t>СПРИЙНЯТЕ</a:t>
            </a:r>
            <a:r>
              <a:rPr sz="2300" spc="10" dirty="0">
                <a:solidFill>
                  <a:srgbClr val="610875"/>
                </a:solidFill>
                <a:latin typeface="Arial Black"/>
                <a:cs typeface="Arial Black"/>
              </a:rPr>
              <a:t> </a:t>
            </a:r>
            <a:r>
              <a:rPr sz="2300" spc="-160" dirty="0">
                <a:solidFill>
                  <a:srgbClr val="610875"/>
                </a:solidFill>
                <a:latin typeface="Arial Black"/>
                <a:cs typeface="Arial Black"/>
              </a:rPr>
              <a:t>ЯК</a:t>
            </a:r>
            <a:r>
              <a:rPr sz="2300" dirty="0">
                <a:solidFill>
                  <a:srgbClr val="610875"/>
                </a:solidFill>
                <a:latin typeface="Arial Black"/>
                <a:cs typeface="Arial Black"/>
              </a:rPr>
              <a:t> </a:t>
            </a:r>
            <a:r>
              <a:rPr sz="2300" spc="-170" dirty="0">
                <a:solidFill>
                  <a:srgbClr val="610875"/>
                </a:solidFill>
                <a:latin typeface="Arial Black"/>
                <a:cs typeface="Arial Black"/>
              </a:rPr>
              <a:t>НЕЗДІЙСНЕННА</a:t>
            </a:r>
            <a:r>
              <a:rPr sz="2300" dirty="0">
                <a:solidFill>
                  <a:srgbClr val="610875"/>
                </a:solidFill>
                <a:latin typeface="Arial Black"/>
                <a:cs typeface="Arial Black"/>
              </a:rPr>
              <a:t> </a:t>
            </a:r>
            <a:r>
              <a:rPr sz="2300" spc="-20" dirty="0">
                <a:solidFill>
                  <a:srgbClr val="610875"/>
                </a:solidFill>
                <a:latin typeface="Arial Black"/>
                <a:cs typeface="Arial Black"/>
              </a:rPr>
              <a:t>МЕТА</a:t>
            </a:r>
            <a:endParaRPr sz="2300">
              <a:latin typeface="Arial Black"/>
              <a:cs typeface="Arial Blac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object 31"/>
          <p:cNvPicPr/>
          <p:nvPr/>
        </p:nvPicPr>
        <p:blipFill>
          <a:blip r:embed="rId2" cstate="print"/>
          <a:stretch>
            <a:fillRect/>
          </a:stretch>
        </p:blipFill>
        <p:spPr>
          <a:xfrm>
            <a:off x="16149797" y="335279"/>
            <a:ext cx="303215" cy="303215"/>
          </a:xfrm>
          <a:prstGeom prst="rect">
            <a:avLst/>
          </a:prstGeom>
        </p:spPr>
      </p:pic>
      <p:pic>
        <p:nvPicPr>
          <p:cNvPr id="32" name="object 32"/>
          <p:cNvPicPr/>
          <p:nvPr/>
        </p:nvPicPr>
        <p:blipFill>
          <a:blip r:embed="rId3" cstate="print"/>
          <a:stretch>
            <a:fillRect/>
          </a:stretch>
        </p:blipFill>
        <p:spPr>
          <a:xfrm>
            <a:off x="16623820" y="335279"/>
            <a:ext cx="303215" cy="303215"/>
          </a:xfrm>
          <a:prstGeom prst="rect">
            <a:avLst/>
          </a:prstGeom>
        </p:spPr>
      </p:pic>
      <p:pic>
        <p:nvPicPr>
          <p:cNvPr id="33" name="object 33"/>
          <p:cNvPicPr/>
          <p:nvPr/>
        </p:nvPicPr>
        <p:blipFill>
          <a:blip r:embed="rId4" cstate="print"/>
          <a:stretch>
            <a:fillRect/>
          </a:stretch>
        </p:blipFill>
        <p:spPr>
          <a:xfrm>
            <a:off x="17097847" y="335279"/>
            <a:ext cx="303215" cy="303215"/>
          </a:xfrm>
          <a:prstGeom prst="rect">
            <a:avLst/>
          </a:prstGeom>
        </p:spPr>
      </p:pic>
      <p:sp>
        <p:nvSpPr>
          <p:cNvPr id="2" name="object 2"/>
          <p:cNvSpPr txBox="1"/>
          <p:nvPr/>
        </p:nvSpPr>
        <p:spPr>
          <a:xfrm>
            <a:off x="1983738" y="2283711"/>
            <a:ext cx="5861685" cy="381000"/>
          </a:xfrm>
          <a:prstGeom prst="rect">
            <a:avLst/>
          </a:prstGeom>
        </p:spPr>
        <p:txBody>
          <a:bodyPr vert="horz" wrap="square" lIns="0" tIns="16510" rIns="0" bIns="0" rtlCol="0">
            <a:spAutoFit/>
          </a:bodyPr>
          <a:lstStyle/>
          <a:p>
            <a:pPr marL="12700">
              <a:lnSpc>
                <a:spcPct val="100000"/>
              </a:lnSpc>
              <a:spcBef>
                <a:spcPts val="130"/>
              </a:spcBef>
              <a:tabLst>
                <a:tab pos="2508885" algn="l"/>
                <a:tab pos="4109720" algn="l"/>
                <a:tab pos="5139055" algn="l"/>
              </a:tabLst>
            </a:pPr>
            <a:r>
              <a:rPr sz="2300" spc="-10" dirty="0">
                <a:solidFill>
                  <a:srgbClr val="610875"/>
                </a:solidFill>
                <a:latin typeface="Arial Black"/>
                <a:cs typeface="Arial Black"/>
              </a:rPr>
              <a:t>ГОТОВНІСТЬ</a:t>
            </a:r>
            <a:r>
              <a:rPr sz="2300" dirty="0">
                <a:solidFill>
                  <a:srgbClr val="610875"/>
                </a:solidFill>
                <a:latin typeface="Arial Black"/>
                <a:cs typeface="Arial Black"/>
              </a:rPr>
              <a:t>	</a:t>
            </a:r>
            <a:r>
              <a:rPr sz="2300" spc="-10" dirty="0">
                <a:solidFill>
                  <a:srgbClr val="610875"/>
                </a:solidFill>
                <a:latin typeface="Arial Black"/>
                <a:cs typeface="Arial Black"/>
              </a:rPr>
              <a:t>ВЗЯТИ</a:t>
            </a:r>
            <a:r>
              <a:rPr sz="2300" dirty="0">
                <a:solidFill>
                  <a:srgbClr val="610875"/>
                </a:solidFill>
                <a:latin typeface="Arial Black"/>
                <a:cs typeface="Arial Black"/>
              </a:rPr>
              <a:t>	</a:t>
            </a:r>
            <a:r>
              <a:rPr sz="2300" spc="-25" dirty="0">
                <a:solidFill>
                  <a:srgbClr val="610875"/>
                </a:solidFill>
                <a:latin typeface="Arial Black"/>
                <a:cs typeface="Arial Black"/>
              </a:rPr>
              <a:t>НА</a:t>
            </a:r>
            <a:r>
              <a:rPr sz="2300" dirty="0">
                <a:solidFill>
                  <a:srgbClr val="610875"/>
                </a:solidFill>
                <a:latin typeface="Arial Black"/>
                <a:cs typeface="Arial Black"/>
              </a:rPr>
              <a:t>	</a:t>
            </a:r>
            <a:r>
              <a:rPr sz="2300" spc="-355" dirty="0">
                <a:solidFill>
                  <a:srgbClr val="610875"/>
                </a:solidFill>
                <a:latin typeface="Arial Black"/>
                <a:cs typeface="Arial Black"/>
              </a:rPr>
              <a:t>СЕБЕ</a:t>
            </a:r>
            <a:endParaRPr sz="2300">
              <a:latin typeface="Arial Black"/>
              <a:cs typeface="Arial Black"/>
            </a:endParaRPr>
          </a:p>
        </p:txBody>
      </p:sp>
      <p:sp>
        <p:nvSpPr>
          <p:cNvPr id="3" name="object 3"/>
          <p:cNvSpPr txBox="1"/>
          <p:nvPr/>
        </p:nvSpPr>
        <p:spPr>
          <a:xfrm>
            <a:off x="1983738" y="2635305"/>
            <a:ext cx="5861685" cy="381000"/>
          </a:xfrm>
          <a:prstGeom prst="rect">
            <a:avLst/>
          </a:prstGeom>
        </p:spPr>
        <p:txBody>
          <a:bodyPr vert="horz" wrap="square" lIns="0" tIns="16510" rIns="0" bIns="0" rtlCol="0">
            <a:spAutoFit/>
          </a:bodyPr>
          <a:lstStyle/>
          <a:p>
            <a:pPr marL="12700">
              <a:lnSpc>
                <a:spcPct val="100000"/>
              </a:lnSpc>
              <a:spcBef>
                <a:spcPts val="130"/>
              </a:spcBef>
              <a:tabLst>
                <a:tab pos="3368675" algn="l"/>
              </a:tabLst>
            </a:pPr>
            <a:r>
              <a:rPr sz="2300" spc="-65" dirty="0">
                <a:solidFill>
                  <a:srgbClr val="610875"/>
                </a:solidFill>
                <a:latin typeface="Arial Black"/>
                <a:cs typeface="Arial Black"/>
              </a:rPr>
              <a:t>ВІДПОВІДАЛЬНІСТЬ</a:t>
            </a:r>
            <a:r>
              <a:rPr sz="2300" b="1" spc="-65" dirty="0">
                <a:solidFill>
                  <a:srgbClr val="610875"/>
                </a:solidFill>
                <a:latin typeface="Trebuchet MS"/>
                <a:cs typeface="Trebuchet MS"/>
              </a:rPr>
              <a:t>,</a:t>
            </a:r>
            <a:r>
              <a:rPr sz="2300" b="1" dirty="0">
                <a:solidFill>
                  <a:srgbClr val="610875"/>
                </a:solidFill>
                <a:latin typeface="Trebuchet MS"/>
                <a:cs typeface="Trebuchet MS"/>
              </a:rPr>
              <a:t>	</a:t>
            </a:r>
            <a:r>
              <a:rPr sz="2300" spc="-125" dirty="0">
                <a:solidFill>
                  <a:srgbClr val="610875"/>
                </a:solidFill>
                <a:latin typeface="Arial Black"/>
                <a:cs typeface="Arial Black"/>
              </a:rPr>
              <a:t>ВВАЖАЮЧИ</a:t>
            </a:r>
            <a:r>
              <a:rPr sz="2300" spc="430" dirty="0">
                <a:solidFill>
                  <a:srgbClr val="610875"/>
                </a:solidFill>
                <a:latin typeface="Arial Black"/>
                <a:cs typeface="Arial Black"/>
              </a:rPr>
              <a:t> </a:t>
            </a:r>
            <a:r>
              <a:rPr sz="2300" spc="-40" dirty="0">
                <a:solidFill>
                  <a:srgbClr val="610875"/>
                </a:solidFill>
                <a:latin typeface="Arial Black"/>
                <a:cs typeface="Arial Black"/>
              </a:rPr>
              <a:t>ЗА</a:t>
            </a:r>
            <a:endParaRPr sz="2300">
              <a:latin typeface="Arial Black"/>
              <a:cs typeface="Arial Black"/>
            </a:endParaRPr>
          </a:p>
        </p:txBody>
      </p:sp>
      <p:sp>
        <p:nvSpPr>
          <p:cNvPr id="6" name="object 6"/>
          <p:cNvSpPr txBox="1"/>
          <p:nvPr/>
        </p:nvSpPr>
        <p:spPr>
          <a:xfrm>
            <a:off x="1983738" y="2986900"/>
            <a:ext cx="1380490" cy="1083945"/>
          </a:xfrm>
          <a:prstGeom prst="rect">
            <a:avLst/>
          </a:prstGeom>
        </p:spPr>
        <p:txBody>
          <a:bodyPr vert="horz" wrap="square" lIns="0" tIns="16510" rIns="0" bIns="0" rtlCol="0">
            <a:spAutoFit/>
          </a:bodyPr>
          <a:lstStyle/>
          <a:p>
            <a:pPr marL="12700" marR="5080">
              <a:lnSpc>
                <a:spcPct val="100000"/>
              </a:lnSpc>
              <a:spcBef>
                <a:spcPts val="130"/>
              </a:spcBef>
            </a:pPr>
            <a:r>
              <a:rPr sz="2300" spc="-10" dirty="0">
                <a:solidFill>
                  <a:srgbClr val="610875"/>
                </a:solidFill>
                <a:latin typeface="Arial Black"/>
                <a:cs typeface="Arial Black"/>
              </a:rPr>
              <a:t>КРАЩЕ </a:t>
            </a:r>
            <a:r>
              <a:rPr sz="2300" spc="-204" dirty="0">
                <a:solidFill>
                  <a:srgbClr val="610875"/>
                </a:solidFill>
                <a:latin typeface="Arial Black"/>
                <a:cs typeface="Arial Black"/>
              </a:rPr>
              <a:t>РЕСУРСИ </a:t>
            </a:r>
            <a:r>
              <a:rPr sz="2300" spc="-10" dirty="0">
                <a:solidFill>
                  <a:srgbClr val="610875"/>
                </a:solidFill>
                <a:latin typeface="Arial Black"/>
                <a:cs typeface="Arial Black"/>
              </a:rPr>
              <a:t>ЦІЛЕЙ</a:t>
            </a:r>
            <a:endParaRPr sz="2300">
              <a:latin typeface="Arial Black"/>
              <a:cs typeface="Arial Black"/>
            </a:endParaRPr>
          </a:p>
        </p:txBody>
      </p:sp>
      <p:sp>
        <p:nvSpPr>
          <p:cNvPr id="4" name="object 4"/>
          <p:cNvSpPr txBox="1"/>
          <p:nvPr/>
        </p:nvSpPr>
        <p:spPr>
          <a:xfrm>
            <a:off x="3562035" y="2986900"/>
            <a:ext cx="4283075" cy="381000"/>
          </a:xfrm>
          <a:prstGeom prst="rect">
            <a:avLst/>
          </a:prstGeom>
        </p:spPr>
        <p:txBody>
          <a:bodyPr vert="horz" wrap="square" lIns="0" tIns="16510" rIns="0" bIns="0" rtlCol="0">
            <a:spAutoFit/>
          </a:bodyPr>
          <a:lstStyle/>
          <a:p>
            <a:pPr marL="12700">
              <a:lnSpc>
                <a:spcPct val="100000"/>
              </a:lnSpc>
              <a:spcBef>
                <a:spcPts val="130"/>
              </a:spcBef>
              <a:tabLst>
                <a:tab pos="3115945" algn="l"/>
              </a:tabLst>
            </a:pPr>
            <a:r>
              <a:rPr sz="2300" spc="-10" dirty="0">
                <a:solidFill>
                  <a:srgbClr val="610875"/>
                </a:solidFill>
                <a:latin typeface="Arial Black"/>
                <a:cs typeface="Arial Black"/>
              </a:rPr>
              <a:t>КОНТРОЛЮВАТИ</a:t>
            </a:r>
            <a:r>
              <a:rPr sz="2300" dirty="0">
                <a:solidFill>
                  <a:srgbClr val="610875"/>
                </a:solidFill>
                <a:latin typeface="Arial Black"/>
                <a:cs typeface="Arial Black"/>
              </a:rPr>
              <a:t>	</a:t>
            </a:r>
            <a:r>
              <a:rPr sz="2300" spc="-155" dirty="0">
                <a:solidFill>
                  <a:srgbClr val="610875"/>
                </a:solidFill>
                <a:latin typeface="Arial Black"/>
                <a:cs typeface="Arial Black"/>
              </a:rPr>
              <a:t>ВЛАСНІ</a:t>
            </a:r>
            <a:endParaRPr sz="2300">
              <a:latin typeface="Arial Black"/>
              <a:cs typeface="Arial Black"/>
            </a:endParaRPr>
          </a:p>
        </p:txBody>
      </p:sp>
      <p:sp>
        <p:nvSpPr>
          <p:cNvPr id="5" name="object 5"/>
          <p:cNvSpPr txBox="1"/>
          <p:nvPr/>
        </p:nvSpPr>
        <p:spPr>
          <a:xfrm>
            <a:off x="3620465" y="3338494"/>
            <a:ext cx="4224655" cy="381000"/>
          </a:xfrm>
          <a:prstGeom prst="rect">
            <a:avLst/>
          </a:prstGeom>
        </p:spPr>
        <p:txBody>
          <a:bodyPr vert="horz" wrap="square" lIns="0" tIns="16510" rIns="0" bIns="0" rtlCol="0">
            <a:spAutoFit/>
          </a:bodyPr>
          <a:lstStyle/>
          <a:p>
            <a:pPr marL="12700">
              <a:lnSpc>
                <a:spcPct val="100000"/>
              </a:lnSpc>
              <a:spcBef>
                <a:spcPts val="130"/>
              </a:spcBef>
              <a:tabLst>
                <a:tab pos="937894" algn="l"/>
                <a:tab pos="3275329" algn="l"/>
              </a:tabLst>
            </a:pPr>
            <a:r>
              <a:rPr sz="2300" spc="-25" dirty="0">
                <a:solidFill>
                  <a:srgbClr val="610875"/>
                </a:solidFill>
                <a:latin typeface="Arial Black"/>
                <a:cs typeface="Arial Black"/>
              </a:rPr>
              <a:t>ДЛЯ</a:t>
            </a:r>
            <a:r>
              <a:rPr sz="2300" dirty="0">
                <a:solidFill>
                  <a:srgbClr val="610875"/>
                </a:solidFill>
                <a:latin typeface="Arial Black"/>
                <a:cs typeface="Arial Black"/>
              </a:rPr>
              <a:t>	</a:t>
            </a:r>
            <a:r>
              <a:rPr sz="2300" spc="-10" dirty="0">
                <a:solidFill>
                  <a:srgbClr val="610875"/>
                </a:solidFill>
                <a:latin typeface="Arial Black"/>
                <a:cs typeface="Arial Black"/>
              </a:rPr>
              <a:t>ДОСЯГНЕННЯ</a:t>
            </a:r>
            <a:r>
              <a:rPr sz="2300" dirty="0">
                <a:solidFill>
                  <a:srgbClr val="610875"/>
                </a:solidFill>
                <a:latin typeface="Arial Black"/>
                <a:cs typeface="Arial Black"/>
              </a:rPr>
              <a:t>	</a:t>
            </a:r>
            <a:r>
              <a:rPr sz="2300" spc="-150" dirty="0">
                <a:solidFill>
                  <a:srgbClr val="610875"/>
                </a:solidFill>
                <a:latin typeface="Arial Black"/>
                <a:cs typeface="Arial Black"/>
              </a:rPr>
              <a:t>СВОЇХ</a:t>
            </a:r>
            <a:endParaRPr sz="2300">
              <a:latin typeface="Arial Black"/>
              <a:cs typeface="Arial Black"/>
            </a:endParaRPr>
          </a:p>
        </p:txBody>
      </p:sp>
      <p:grpSp>
        <p:nvGrpSpPr>
          <p:cNvPr id="7" name="object 7"/>
          <p:cNvGrpSpPr/>
          <p:nvPr/>
        </p:nvGrpSpPr>
        <p:grpSpPr>
          <a:xfrm>
            <a:off x="9240422" y="1276493"/>
            <a:ext cx="7858759" cy="3776979"/>
            <a:chOff x="9240422" y="1276493"/>
            <a:chExt cx="7858759" cy="3776979"/>
          </a:xfrm>
        </p:grpSpPr>
        <p:sp>
          <p:nvSpPr>
            <p:cNvPr id="8" name="object 8"/>
            <p:cNvSpPr/>
            <p:nvPr/>
          </p:nvSpPr>
          <p:spPr>
            <a:xfrm>
              <a:off x="9288047" y="1713264"/>
              <a:ext cx="7763509" cy="3292475"/>
            </a:xfrm>
            <a:custGeom>
              <a:avLst/>
              <a:gdLst/>
              <a:ahLst/>
              <a:cxnLst/>
              <a:rect l="l" t="t" r="r" b="b"/>
              <a:pathLst>
                <a:path w="7763509" h="3292475">
                  <a:moveTo>
                    <a:pt x="7762883" y="3141906"/>
                  </a:moveTo>
                  <a:lnTo>
                    <a:pt x="7735493" y="3207271"/>
                  </a:lnTo>
                  <a:lnTo>
                    <a:pt x="7682690" y="3260081"/>
                  </a:lnTo>
                  <a:lnTo>
                    <a:pt x="7614331" y="3288377"/>
                  </a:lnTo>
                  <a:lnTo>
                    <a:pt x="7576995" y="3292068"/>
                  </a:lnTo>
                  <a:lnTo>
                    <a:pt x="190497" y="3292068"/>
                  </a:lnTo>
                  <a:lnTo>
                    <a:pt x="117598" y="3277568"/>
                  </a:lnTo>
                  <a:lnTo>
                    <a:pt x="55795" y="3236274"/>
                  </a:lnTo>
                  <a:lnTo>
                    <a:pt x="14509" y="3174474"/>
                  </a:lnTo>
                  <a:lnTo>
                    <a:pt x="0" y="3101571"/>
                  </a:lnTo>
                  <a:lnTo>
                    <a:pt x="0" y="190500"/>
                  </a:lnTo>
                  <a:lnTo>
                    <a:pt x="3696" y="153162"/>
                  </a:lnTo>
                  <a:lnTo>
                    <a:pt x="32013" y="84818"/>
                  </a:lnTo>
                  <a:lnTo>
                    <a:pt x="84812" y="32015"/>
                  </a:lnTo>
                  <a:lnTo>
                    <a:pt x="153159" y="3698"/>
                  </a:lnTo>
                  <a:lnTo>
                    <a:pt x="190497" y="0"/>
                  </a:lnTo>
                  <a:lnTo>
                    <a:pt x="7576995" y="0"/>
                  </a:lnTo>
                  <a:lnTo>
                    <a:pt x="7649896" y="14497"/>
                  </a:lnTo>
                  <a:lnTo>
                    <a:pt x="7711706" y="55790"/>
                  </a:lnTo>
                  <a:lnTo>
                    <a:pt x="7752998" y="117596"/>
                  </a:lnTo>
                  <a:lnTo>
                    <a:pt x="7762881" y="150166"/>
                  </a:lnTo>
                </a:path>
              </a:pathLst>
            </a:custGeom>
            <a:ln w="95250">
              <a:solidFill>
                <a:srgbClr val="000000"/>
              </a:solidFill>
            </a:ln>
          </p:spPr>
          <p:txBody>
            <a:bodyPr wrap="square" lIns="0" tIns="0" rIns="0" bIns="0" rtlCol="0"/>
            <a:lstStyle/>
            <a:p>
              <a:endParaRPr/>
            </a:p>
          </p:txBody>
        </p:sp>
        <p:pic>
          <p:nvPicPr>
            <p:cNvPr id="9" name="object 9"/>
            <p:cNvPicPr/>
            <p:nvPr/>
          </p:nvPicPr>
          <p:blipFill>
            <a:blip r:embed="rId5" cstate="print"/>
            <a:stretch>
              <a:fillRect/>
            </a:stretch>
          </p:blipFill>
          <p:spPr>
            <a:xfrm>
              <a:off x="9288047" y="1276493"/>
              <a:ext cx="5448635" cy="838334"/>
            </a:xfrm>
            <a:prstGeom prst="rect">
              <a:avLst/>
            </a:prstGeom>
          </p:spPr>
        </p:pic>
        <p:pic>
          <p:nvPicPr>
            <p:cNvPr id="10" name="object 10"/>
            <p:cNvPicPr/>
            <p:nvPr/>
          </p:nvPicPr>
          <p:blipFill>
            <a:blip r:embed="rId6" cstate="print"/>
            <a:stretch>
              <a:fillRect/>
            </a:stretch>
          </p:blipFill>
          <p:spPr>
            <a:xfrm>
              <a:off x="9651491" y="2392405"/>
              <a:ext cx="215097" cy="215121"/>
            </a:xfrm>
            <a:prstGeom prst="rect">
              <a:avLst/>
            </a:prstGeom>
          </p:spPr>
        </p:pic>
      </p:grpSp>
      <p:sp>
        <p:nvSpPr>
          <p:cNvPr id="11" name="object 11"/>
          <p:cNvSpPr txBox="1"/>
          <p:nvPr/>
        </p:nvSpPr>
        <p:spPr>
          <a:xfrm>
            <a:off x="10039481" y="2282132"/>
            <a:ext cx="1578610" cy="381000"/>
          </a:xfrm>
          <a:prstGeom prst="rect">
            <a:avLst/>
          </a:prstGeom>
        </p:spPr>
        <p:txBody>
          <a:bodyPr vert="horz" wrap="square" lIns="0" tIns="16510" rIns="0" bIns="0" rtlCol="0">
            <a:spAutoFit/>
          </a:bodyPr>
          <a:lstStyle/>
          <a:p>
            <a:pPr marL="12700">
              <a:lnSpc>
                <a:spcPct val="100000"/>
              </a:lnSpc>
              <a:spcBef>
                <a:spcPts val="130"/>
              </a:spcBef>
            </a:pPr>
            <a:r>
              <a:rPr sz="2300" spc="-95" dirty="0">
                <a:solidFill>
                  <a:srgbClr val="610875"/>
                </a:solidFill>
                <a:latin typeface="Arial Black"/>
                <a:cs typeface="Arial Black"/>
              </a:rPr>
              <a:t>ВИСОКИЙ</a:t>
            </a:r>
            <a:endParaRPr sz="2300">
              <a:latin typeface="Arial Black"/>
              <a:cs typeface="Arial Black"/>
            </a:endParaRPr>
          </a:p>
        </p:txBody>
      </p:sp>
      <p:sp>
        <p:nvSpPr>
          <p:cNvPr id="12" name="object 12"/>
          <p:cNvSpPr txBox="1"/>
          <p:nvPr/>
        </p:nvSpPr>
        <p:spPr>
          <a:xfrm>
            <a:off x="12835079" y="2282132"/>
            <a:ext cx="1816735" cy="381000"/>
          </a:xfrm>
          <a:prstGeom prst="rect">
            <a:avLst/>
          </a:prstGeom>
        </p:spPr>
        <p:txBody>
          <a:bodyPr vert="horz" wrap="square" lIns="0" tIns="16510" rIns="0" bIns="0" rtlCol="0">
            <a:spAutoFit/>
          </a:bodyPr>
          <a:lstStyle/>
          <a:p>
            <a:pPr marL="12700">
              <a:lnSpc>
                <a:spcPct val="100000"/>
              </a:lnSpc>
              <a:spcBef>
                <a:spcPts val="130"/>
              </a:spcBef>
            </a:pPr>
            <a:r>
              <a:rPr sz="2300" spc="-165" dirty="0">
                <a:solidFill>
                  <a:srgbClr val="610875"/>
                </a:solidFill>
                <a:latin typeface="Arial Black"/>
                <a:cs typeface="Arial Black"/>
              </a:rPr>
              <a:t>ПОТЕНЦІАЛ</a:t>
            </a:r>
            <a:endParaRPr sz="2300">
              <a:latin typeface="Arial Black"/>
              <a:cs typeface="Arial Black"/>
            </a:endParaRPr>
          </a:p>
        </p:txBody>
      </p:sp>
      <p:sp>
        <p:nvSpPr>
          <p:cNvPr id="13" name="object 13"/>
          <p:cNvSpPr txBox="1"/>
          <p:nvPr/>
        </p:nvSpPr>
        <p:spPr>
          <a:xfrm>
            <a:off x="15868667" y="2282132"/>
            <a:ext cx="1071245" cy="381000"/>
          </a:xfrm>
          <a:prstGeom prst="rect">
            <a:avLst/>
          </a:prstGeom>
        </p:spPr>
        <p:txBody>
          <a:bodyPr vert="horz" wrap="square" lIns="0" tIns="16510" rIns="0" bIns="0" rtlCol="0">
            <a:spAutoFit/>
          </a:bodyPr>
          <a:lstStyle/>
          <a:p>
            <a:pPr marL="12700">
              <a:lnSpc>
                <a:spcPct val="100000"/>
              </a:lnSpc>
              <a:spcBef>
                <a:spcPts val="130"/>
              </a:spcBef>
            </a:pPr>
            <a:r>
              <a:rPr sz="2300" b="1" spc="-114" dirty="0">
                <a:solidFill>
                  <a:srgbClr val="610875"/>
                </a:solidFill>
                <a:latin typeface="Trebuchet MS"/>
                <a:cs typeface="Trebuchet MS"/>
              </a:rPr>
              <a:t>(</a:t>
            </a:r>
            <a:r>
              <a:rPr sz="2300" spc="-114" dirty="0">
                <a:solidFill>
                  <a:srgbClr val="610875"/>
                </a:solidFill>
                <a:latin typeface="Arial Black"/>
                <a:cs typeface="Arial Black"/>
              </a:rPr>
              <a:t>ВИЩЕ</a:t>
            </a:r>
            <a:endParaRPr sz="2300">
              <a:latin typeface="Arial Black"/>
              <a:cs typeface="Arial Black"/>
            </a:endParaRPr>
          </a:p>
        </p:txBody>
      </p:sp>
      <p:sp>
        <p:nvSpPr>
          <p:cNvPr id="14" name="object 14"/>
          <p:cNvSpPr txBox="1"/>
          <p:nvPr/>
        </p:nvSpPr>
        <p:spPr>
          <a:xfrm>
            <a:off x="10039481" y="2634557"/>
            <a:ext cx="3985895" cy="381000"/>
          </a:xfrm>
          <a:prstGeom prst="rect">
            <a:avLst/>
          </a:prstGeom>
        </p:spPr>
        <p:txBody>
          <a:bodyPr vert="horz" wrap="square" lIns="0" tIns="16510" rIns="0" bIns="0" rtlCol="0">
            <a:spAutoFit/>
          </a:bodyPr>
          <a:lstStyle/>
          <a:p>
            <a:pPr marL="12700">
              <a:lnSpc>
                <a:spcPct val="100000"/>
              </a:lnSpc>
              <a:spcBef>
                <a:spcPts val="130"/>
              </a:spcBef>
              <a:tabLst>
                <a:tab pos="3406775" algn="l"/>
              </a:tabLst>
            </a:pPr>
            <a:r>
              <a:rPr sz="2300" spc="-10" dirty="0">
                <a:solidFill>
                  <a:srgbClr val="610875"/>
                </a:solidFill>
                <a:latin typeface="Arial Black"/>
                <a:cs typeface="Arial Black"/>
              </a:rPr>
              <a:t>СЕРЕДНЬОГО</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25" dirty="0">
                <a:solidFill>
                  <a:srgbClr val="610875"/>
                </a:solidFill>
                <a:latin typeface="Arial Black"/>
                <a:cs typeface="Arial Black"/>
              </a:rPr>
              <a:t>ЩО</a:t>
            </a:r>
            <a:endParaRPr sz="2300">
              <a:latin typeface="Arial Black"/>
              <a:cs typeface="Arial Black"/>
            </a:endParaRPr>
          </a:p>
        </p:txBody>
      </p:sp>
      <p:sp>
        <p:nvSpPr>
          <p:cNvPr id="15" name="object 15"/>
          <p:cNvSpPr txBox="1"/>
          <p:nvPr/>
        </p:nvSpPr>
        <p:spPr>
          <a:xfrm>
            <a:off x="15208327" y="2634557"/>
            <a:ext cx="1731645" cy="381000"/>
          </a:xfrm>
          <a:prstGeom prst="rect">
            <a:avLst/>
          </a:prstGeom>
        </p:spPr>
        <p:txBody>
          <a:bodyPr vert="horz" wrap="square" lIns="0" tIns="16510" rIns="0" bIns="0" rtlCol="0">
            <a:spAutoFit/>
          </a:bodyPr>
          <a:lstStyle/>
          <a:p>
            <a:pPr marL="12700">
              <a:lnSpc>
                <a:spcPct val="100000"/>
              </a:lnSpc>
              <a:spcBef>
                <a:spcPts val="130"/>
              </a:spcBef>
            </a:pPr>
            <a:r>
              <a:rPr sz="2300" spc="-145" dirty="0">
                <a:solidFill>
                  <a:srgbClr val="610875"/>
                </a:solidFill>
                <a:latin typeface="Arial Black"/>
                <a:cs typeface="Arial Black"/>
              </a:rPr>
              <a:t>ДОЗВОЛЯЄ</a:t>
            </a:r>
            <a:endParaRPr sz="2300">
              <a:latin typeface="Arial Black"/>
              <a:cs typeface="Arial Black"/>
            </a:endParaRPr>
          </a:p>
        </p:txBody>
      </p:sp>
      <p:sp>
        <p:nvSpPr>
          <p:cNvPr id="16" name="object 16"/>
          <p:cNvSpPr txBox="1"/>
          <p:nvPr/>
        </p:nvSpPr>
        <p:spPr>
          <a:xfrm>
            <a:off x="10039481" y="2986982"/>
            <a:ext cx="6900545" cy="1085850"/>
          </a:xfrm>
          <a:prstGeom prst="rect">
            <a:avLst/>
          </a:prstGeom>
        </p:spPr>
        <p:txBody>
          <a:bodyPr vert="horz" wrap="square" lIns="0" tIns="14604" rIns="0" bIns="0" rtlCol="0">
            <a:spAutoFit/>
          </a:bodyPr>
          <a:lstStyle/>
          <a:p>
            <a:pPr marL="12700" marR="5080" algn="just">
              <a:lnSpc>
                <a:spcPct val="100499"/>
              </a:lnSpc>
              <a:spcBef>
                <a:spcPts val="114"/>
              </a:spcBef>
            </a:pPr>
            <a:r>
              <a:rPr sz="2300" spc="-50" dirty="0">
                <a:solidFill>
                  <a:srgbClr val="610875"/>
                </a:solidFill>
                <a:latin typeface="Arial Black"/>
                <a:cs typeface="Arial Black"/>
              </a:rPr>
              <a:t>ПІДПРИЄМЦЮ</a:t>
            </a:r>
            <a:r>
              <a:rPr sz="2300" spc="-120" dirty="0">
                <a:solidFill>
                  <a:srgbClr val="610875"/>
                </a:solidFill>
                <a:latin typeface="Arial Black"/>
                <a:cs typeface="Arial Black"/>
              </a:rPr>
              <a:t> </a:t>
            </a:r>
            <a:r>
              <a:rPr sz="2300" spc="-55" dirty="0">
                <a:solidFill>
                  <a:srgbClr val="610875"/>
                </a:solidFill>
                <a:latin typeface="Arial Black"/>
                <a:cs typeface="Arial Black"/>
              </a:rPr>
              <a:t>ДОКЛАДАТИ</a:t>
            </a:r>
            <a:r>
              <a:rPr sz="2300" spc="-120" dirty="0">
                <a:solidFill>
                  <a:srgbClr val="610875"/>
                </a:solidFill>
                <a:latin typeface="Arial Black"/>
                <a:cs typeface="Arial Black"/>
              </a:rPr>
              <a:t> </a:t>
            </a:r>
            <a:r>
              <a:rPr sz="2300" spc="-100" dirty="0">
                <a:solidFill>
                  <a:srgbClr val="610875"/>
                </a:solidFill>
                <a:latin typeface="Arial Black"/>
                <a:cs typeface="Arial Black"/>
              </a:rPr>
              <a:t>НЕЙМОВІРНИХ </a:t>
            </a:r>
            <a:r>
              <a:rPr sz="2300" spc="-25" dirty="0">
                <a:solidFill>
                  <a:srgbClr val="610875"/>
                </a:solidFill>
                <a:latin typeface="Arial Black"/>
                <a:cs typeface="Arial Black"/>
              </a:rPr>
              <a:t>ЗУСИЛЬ</a:t>
            </a:r>
            <a:r>
              <a:rPr sz="2300" b="1" spc="-25" dirty="0">
                <a:solidFill>
                  <a:srgbClr val="610875"/>
                </a:solidFill>
                <a:latin typeface="Trebuchet MS"/>
                <a:cs typeface="Trebuchet MS"/>
              </a:rPr>
              <a:t>,</a:t>
            </a:r>
            <a:r>
              <a:rPr sz="2300" b="1" spc="40" dirty="0">
                <a:solidFill>
                  <a:srgbClr val="610875"/>
                </a:solidFill>
                <a:latin typeface="Trebuchet MS"/>
                <a:cs typeface="Trebuchet MS"/>
              </a:rPr>
              <a:t> </a:t>
            </a:r>
            <a:r>
              <a:rPr sz="2300" spc="-105" dirty="0">
                <a:solidFill>
                  <a:srgbClr val="610875"/>
                </a:solidFill>
                <a:latin typeface="Arial Black"/>
                <a:cs typeface="Arial Black"/>
              </a:rPr>
              <a:t>НЕОБХІДНИХ</a:t>
            </a:r>
            <a:r>
              <a:rPr sz="2300" spc="-25" dirty="0">
                <a:solidFill>
                  <a:srgbClr val="610875"/>
                </a:solidFill>
                <a:latin typeface="Arial Black"/>
                <a:cs typeface="Arial Black"/>
              </a:rPr>
              <a:t> </a:t>
            </a:r>
            <a:r>
              <a:rPr sz="2300" dirty="0">
                <a:solidFill>
                  <a:srgbClr val="610875"/>
                </a:solidFill>
                <a:latin typeface="Arial Black"/>
                <a:cs typeface="Arial Black"/>
              </a:rPr>
              <a:t>ДЛЯ</a:t>
            </a:r>
            <a:r>
              <a:rPr sz="2300" spc="-30" dirty="0">
                <a:solidFill>
                  <a:srgbClr val="610875"/>
                </a:solidFill>
                <a:latin typeface="Arial Black"/>
                <a:cs typeface="Arial Black"/>
              </a:rPr>
              <a:t> </a:t>
            </a:r>
            <a:r>
              <a:rPr sz="2300" spc="-155" dirty="0">
                <a:solidFill>
                  <a:srgbClr val="610875"/>
                </a:solidFill>
                <a:latin typeface="Arial Black"/>
                <a:cs typeface="Arial Black"/>
              </a:rPr>
              <a:t>СТВОРЕННЯ</a:t>
            </a:r>
            <a:r>
              <a:rPr sz="2300" spc="-25" dirty="0">
                <a:solidFill>
                  <a:srgbClr val="610875"/>
                </a:solidFill>
                <a:latin typeface="Arial Black"/>
                <a:cs typeface="Arial Black"/>
              </a:rPr>
              <a:t> </a:t>
            </a:r>
            <a:r>
              <a:rPr sz="2300" spc="-285" dirty="0">
                <a:solidFill>
                  <a:srgbClr val="610875"/>
                </a:solidFill>
                <a:latin typeface="Arial Black"/>
                <a:cs typeface="Arial Black"/>
              </a:rPr>
              <a:t>ТА </a:t>
            </a:r>
            <a:r>
              <a:rPr sz="2300" spc="-150" dirty="0">
                <a:solidFill>
                  <a:srgbClr val="610875"/>
                </a:solidFill>
                <a:latin typeface="Arial Black"/>
                <a:cs typeface="Arial Black"/>
              </a:rPr>
              <a:t>ПОЧАТКУ</a:t>
            </a:r>
            <a:r>
              <a:rPr sz="2300" spc="-20" dirty="0">
                <a:solidFill>
                  <a:srgbClr val="610875"/>
                </a:solidFill>
                <a:latin typeface="Arial Black"/>
                <a:cs typeface="Arial Black"/>
              </a:rPr>
              <a:t> </a:t>
            </a:r>
            <a:r>
              <a:rPr sz="2300" spc="-25" dirty="0">
                <a:solidFill>
                  <a:srgbClr val="610875"/>
                </a:solidFill>
                <a:latin typeface="Arial Black"/>
                <a:cs typeface="Arial Black"/>
              </a:rPr>
              <a:t>БІЗНЕСУ</a:t>
            </a:r>
            <a:endParaRPr sz="2300">
              <a:latin typeface="Arial Black"/>
              <a:cs typeface="Arial Black"/>
            </a:endParaRPr>
          </a:p>
        </p:txBody>
      </p:sp>
      <p:pic>
        <p:nvPicPr>
          <p:cNvPr id="30" name="object 30"/>
          <p:cNvPicPr/>
          <p:nvPr/>
        </p:nvPicPr>
        <p:blipFill>
          <a:blip r:embed="rId7" cstate="print"/>
          <a:stretch>
            <a:fillRect/>
          </a:stretch>
        </p:blipFill>
        <p:spPr>
          <a:xfrm>
            <a:off x="17883193" y="0"/>
            <a:ext cx="404805" cy="5704401"/>
          </a:xfrm>
          <a:prstGeom prst="rect">
            <a:avLst/>
          </a:prstGeom>
        </p:spPr>
      </p:pic>
      <p:pic>
        <p:nvPicPr>
          <p:cNvPr id="34" name="object 34"/>
          <p:cNvPicPr/>
          <p:nvPr/>
        </p:nvPicPr>
        <p:blipFill>
          <a:blip r:embed="rId8" cstate="print"/>
          <a:stretch>
            <a:fillRect/>
          </a:stretch>
        </p:blipFill>
        <p:spPr>
          <a:xfrm>
            <a:off x="0" y="4582598"/>
            <a:ext cx="404731" cy="5704401"/>
          </a:xfrm>
          <a:prstGeom prst="rect">
            <a:avLst/>
          </a:prstGeom>
        </p:spPr>
      </p:pic>
      <p:grpSp>
        <p:nvGrpSpPr>
          <p:cNvPr id="17" name="object 17"/>
          <p:cNvGrpSpPr/>
          <p:nvPr/>
        </p:nvGrpSpPr>
        <p:grpSpPr>
          <a:xfrm>
            <a:off x="1184699" y="5281604"/>
            <a:ext cx="7858759" cy="3776979"/>
            <a:chOff x="1184699" y="5281604"/>
            <a:chExt cx="7858759" cy="3776979"/>
          </a:xfrm>
        </p:grpSpPr>
        <p:sp>
          <p:nvSpPr>
            <p:cNvPr id="18" name="object 18"/>
            <p:cNvSpPr/>
            <p:nvPr/>
          </p:nvSpPr>
          <p:spPr>
            <a:xfrm>
              <a:off x="1232324" y="5718382"/>
              <a:ext cx="7763509" cy="3292475"/>
            </a:xfrm>
            <a:custGeom>
              <a:avLst/>
              <a:gdLst/>
              <a:ahLst/>
              <a:cxnLst/>
              <a:rect l="l" t="t" r="r" b="b"/>
              <a:pathLst>
                <a:path w="7763509" h="3292475">
                  <a:moveTo>
                    <a:pt x="7762897" y="3141852"/>
                  </a:moveTo>
                  <a:lnTo>
                    <a:pt x="7735482" y="3207260"/>
                  </a:lnTo>
                  <a:lnTo>
                    <a:pt x="7682683" y="3260065"/>
                  </a:lnTo>
                  <a:lnTo>
                    <a:pt x="7614332" y="3288387"/>
                  </a:lnTo>
                  <a:lnTo>
                    <a:pt x="7576994" y="3292083"/>
                  </a:lnTo>
                  <a:lnTo>
                    <a:pt x="190495" y="3292083"/>
                  </a:lnTo>
                  <a:lnTo>
                    <a:pt x="117594" y="3277573"/>
                  </a:lnTo>
                  <a:lnTo>
                    <a:pt x="55794" y="3236272"/>
                  </a:lnTo>
                  <a:lnTo>
                    <a:pt x="14501" y="3174474"/>
                  </a:lnTo>
                  <a:lnTo>
                    <a:pt x="0" y="3101568"/>
                  </a:lnTo>
                  <a:lnTo>
                    <a:pt x="0" y="190497"/>
                  </a:lnTo>
                  <a:lnTo>
                    <a:pt x="14506" y="117600"/>
                  </a:lnTo>
                  <a:lnTo>
                    <a:pt x="55802" y="55804"/>
                  </a:lnTo>
                  <a:lnTo>
                    <a:pt x="117599" y="14508"/>
                  </a:lnTo>
                  <a:lnTo>
                    <a:pt x="190497" y="0"/>
                  </a:lnTo>
                  <a:lnTo>
                    <a:pt x="7576994" y="0"/>
                  </a:lnTo>
                  <a:lnTo>
                    <a:pt x="7649890" y="14506"/>
                  </a:lnTo>
                  <a:lnTo>
                    <a:pt x="7711690" y="55801"/>
                  </a:lnTo>
                  <a:lnTo>
                    <a:pt x="7752977" y="117599"/>
                  </a:lnTo>
                  <a:lnTo>
                    <a:pt x="7762900" y="150230"/>
                  </a:lnTo>
                </a:path>
              </a:pathLst>
            </a:custGeom>
            <a:ln w="95250">
              <a:solidFill>
                <a:srgbClr val="000000"/>
              </a:solidFill>
            </a:ln>
          </p:spPr>
          <p:txBody>
            <a:bodyPr wrap="square" lIns="0" tIns="0" rIns="0" bIns="0" rtlCol="0"/>
            <a:lstStyle/>
            <a:p>
              <a:endParaRPr/>
            </a:p>
          </p:txBody>
        </p:sp>
        <p:pic>
          <p:nvPicPr>
            <p:cNvPr id="19" name="object 19"/>
            <p:cNvPicPr/>
            <p:nvPr/>
          </p:nvPicPr>
          <p:blipFill>
            <a:blip r:embed="rId9" cstate="print"/>
            <a:stretch>
              <a:fillRect/>
            </a:stretch>
          </p:blipFill>
          <p:spPr>
            <a:xfrm>
              <a:off x="1232324" y="5281604"/>
              <a:ext cx="5448647" cy="838352"/>
            </a:xfrm>
            <a:prstGeom prst="rect">
              <a:avLst/>
            </a:prstGeom>
          </p:spPr>
        </p:pic>
        <p:pic>
          <p:nvPicPr>
            <p:cNvPr id="20" name="object 20"/>
            <p:cNvPicPr/>
            <p:nvPr/>
          </p:nvPicPr>
          <p:blipFill>
            <a:blip r:embed="rId10" cstate="print"/>
            <a:stretch>
              <a:fillRect/>
            </a:stretch>
          </p:blipFill>
          <p:spPr>
            <a:xfrm>
              <a:off x="1595746" y="6397537"/>
              <a:ext cx="215124" cy="215097"/>
            </a:xfrm>
            <a:prstGeom prst="rect">
              <a:avLst/>
            </a:prstGeom>
          </p:spPr>
        </p:pic>
      </p:grpSp>
      <p:sp>
        <p:nvSpPr>
          <p:cNvPr id="21" name="object 21"/>
          <p:cNvSpPr txBox="1"/>
          <p:nvPr/>
        </p:nvSpPr>
        <p:spPr>
          <a:xfrm>
            <a:off x="1983738" y="6288832"/>
            <a:ext cx="6680834" cy="1083945"/>
          </a:xfrm>
          <a:prstGeom prst="rect">
            <a:avLst/>
          </a:prstGeom>
        </p:spPr>
        <p:txBody>
          <a:bodyPr vert="horz" wrap="square" lIns="0" tIns="16510" rIns="0" bIns="0" rtlCol="0">
            <a:spAutoFit/>
          </a:bodyPr>
          <a:lstStyle/>
          <a:p>
            <a:pPr marL="12700" marR="5080" algn="just">
              <a:lnSpc>
                <a:spcPct val="100000"/>
              </a:lnSpc>
              <a:spcBef>
                <a:spcPts val="130"/>
              </a:spcBef>
            </a:pPr>
            <a:r>
              <a:rPr sz="2300" dirty="0">
                <a:solidFill>
                  <a:srgbClr val="610875"/>
                </a:solidFill>
                <a:latin typeface="Arial Black"/>
                <a:cs typeface="Arial Black"/>
              </a:rPr>
              <a:t>БАЧЕННЯ</a:t>
            </a:r>
            <a:r>
              <a:rPr sz="2300" spc="325" dirty="0">
                <a:solidFill>
                  <a:srgbClr val="610875"/>
                </a:solidFill>
                <a:latin typeface="Arial Black"/>
                <a:cs typeface="Arial Black"/>
              </a:rPr>
              <a:t>    </a:t>
            </a:r>
            <a:r>
              <a:rPr sz="2300" dirty="0">
                <a:solidFill>
                  <a:srgbClr val="610875"/>
                </a:solidFill>
                <a:latin typeface="Arial Black"/>
                <a:cs typeface="Arial Black"/>
              </a:rPr>
              <a:t>ВИЯВЛЕННЯ</a:t>
            </a:r>
            <a:r>
              <a:rPr sz="2300" spc="325" dirty="0">
                <a:solidFill>
                  <a:srgbClr val="610875"/>
                </a:solidFill>
                <a:latin typeface="Arial Black"/>
                <a:cs typeface="Arial Black"/>
              </a:rPr>
              <a:t>    </a:t>
            </a:r>
            <a:r>
              <a:rPr sz="2300" spc="-110" dirty="0">
                <a:solidFill>
                  <a:srgbClr val="610875"/>
                </a:solidFill>
                <a:latin typeface="Arial Black"/>
                <a:cs typeface="Arial Black"/>
              </a:rPr>
              <a:t>МАЙБУТНІХ </a:t>
            </a:r>
            <a:r>
              <a:rPr sz="2300" spc="-125" dirty="0">
                <a:solidFill>
                  <a:srgbClr val="610875"/>
                </a:solidFill>
                <a:latin typeface="Arial Black"/>
                <a:cs typeface="Arial Black"/>
              </a:rPr>
              <a:t>МОЖЛИВОСТЕЙ</a:t>
            </a:r>
            <a:r>
              <a:rPr sz="2300" b="1" spc="-125" dirty="0">
                <a:solidFill>
                  <a:srgbClr val="610875"/>
                </a:solidFill>
                <a:latin typeface="Trebuchet MS"/>
                <a:cs typeface="Trebuchet MS"/>
              </a:rPr>
              <a:t>,</a:t>
            </a:r>
            <a:r>
              <a:rPr sz="2300" b="1" spc="55" dirty="0">
                <a:solidFill>
                  <a:srgbClr val="610875"/>
                </a:solidFill>
                <a:latin typeface="Trebuchet MS"/>
                <a:cs typeface="Trebuchet MS"/>
              </a:rPr>
              <a:t> </a:t>
            </a:r>
            <a:r>
              <a:rPr sz="2300" dirty="0">
                <a:solidFill>
                  <a:srgbClr val="610875"/>
                </a:solidFill>
                <a:latin typeface="Arial Black"/>
                <a:cs typeface="Arial Black"/>
              </a:rPr>
              <a:t>А</a:t>
            </a:r>
            <a:r>
              <a:rPr sz="2300" spc="-10" dirty="0">
                <a:solidFill>
                  <a:srgbClr val="610875"/>
                </a:solidFill>
                <a:latin typeface="Arial Black"/>
                <a:cs typeface="Arial Black"/>
              </a:rPr>
              <a:t> </a:t>
            </a:r>
            <a:r>
              <a:rPr sz="2300" dirty="0">
                <a:solidFill>
                  <a:srgbClr val="610875"/>
                </a:solidFill>
                <a:latin typeface="Arial Black"/>
                <a:cs typeface="Arial Black"/>
              </a:rPr>
              <a:t>НЕ</a:t>
            </a:r>
            <a:r>
              <a:rPr sz="2300" spc="-15" dirty="0">
                <a:solidFill>
                  <a:srgbClr val="610875"/>
                </a:solidFill>
                <a:latin typeface="Arial Black"/>
                <a:cs typeface="Arial Black"/>
              </a:rPr>
              <a:t> </a:t>
            </a:r>
            <a:r>
              <a:rPr sz="2300" spc="-120" dirty="0">
                <a:solidFill>
                  <a:srgbClr val="610875"/>
                </a:solidFill>
                <a:latin typeface="Arial Black"/>
                <a:cs typeface="Arial Black"/>
              </a:rPr>
              <a:t>РОЗМІРКОВУВАННЯ ПРО</a:t>
            </a:r>
            <a:r>
              <a:rPr sz="2300" spc="-60" dirty="0">
                <a:solidFill>
                  <a:srgbClr val="610875"/>
                </a:solidFill>
                <a:latin typeface="Arial Black"/>
                <a:cs typeface="Arial Black"/>
              </a:rPr>
              <a:t> </a:t>
            </a:r>
            <a:r>
              <a:rPr sz="2300" spc="-114" dirty="0">
                <a:solidFill>
                  <a:srgbClr val="610875"/>
                </a:solidFill>
                <a:latin typeface="Arial Black"/>
                <a:cs typeface="Arial Black"/>
              </a:rPr>
              <a:t>УСПІХИ</a:t>
            </a:r>
            <a:r>
              <a:rPr sz="2300" spc="-15" dirty="0">
                <a:solidFill>
                  <a:srgbClr val="610875"/>
                </a:solidFill>
                <a:latin typeface="Arial Black"/>
                <a:cs typeface="Arial Black"/>
              </a:rPr>
              <a:t> </a:t>
            </a:r>
            <a:r>
              <a:rPr sz="2300" spc="-180" dirty="0">
                <a:solidFill>
                  <a:srgbClr val="610875"/>
                </a:solidFill>
                <a:latin typeface="Arial Black"/>
                <a:cs typeface="Arial Black"/>
              </a:rPr>
              <a:t>АБО</a:t>
            </a:r>
            <a:r>
              <a:rPr sz="2300" spc="-10" dirty="0">
                <a:solidFill>
                  <a:srgbClr val="610875"/>
                </a:solidFill>
                <a:latin typeface="Arial Black"/>
                <a:cs typeface="Arial Black"/>
              </a:rPr>
              <a:t> </a:t>
            </a:r>
            <a:r>
              <a:rPr sz="2300" spc="-175" dirty="0">
                <a:solidFill>
                  <a:srgbClr val="610875"/>
                </a:solidFill>
                <a:latin typeface="Arial Black"/>
                <a:cs typeface="Arial Black"/>
              </a:rPr>
              <a:t>НЕВДАЧІ</a:t>
            </a:r>
            <a:r>
              <a:rPr sz="2300" spc="-15" dirty="0">
                <a:solidFill>
                  <a:srgbClr val="610875"/>
                </a:solidFill>
                <a:latin typeface="Arial Black"/>
                <a:cs typeface="Arial Black"/>
              </a:rPr>
              <a:t> </a:t>
            </a:r>
            <a:r>
              <a:rPr sz="2300" spc="-235" dirty="0">
                <a:solidFill>
                  <a:srgbClr val="610875"/>
                </a:solidFill>
                <a:latin typeface="Arial Black"/>
                <a:cs typeface="Arial Black"/>
              </a:rPr>
              <a:t>В</a:t>
            </a:r>
            <a:r>
              <a:rPr sz="2300" spc="25" dirty="0">
                <a:solidFill>
                  <a:srgbClr val="610875"/>
                </a:solidFill>
                <a:latin typeface="Arial Black"/>
                <a:cs typeface="Arial Black"/>
              </a:rPr>
              <a:t> </a:t>
            </a:r>
            <a:r>
              <a:rPr sz="2300" spc="-10" dirty="0">
                <a:solidFill>
                  <a:srgbClr val="610875"/>
                </a:solidFill>
                <a:latin typeface="Arial Black"/>
                <a:cs typeface="Arial Black"/>
              </a:rPr>
              <a:t>МИНУЛОМУ</a:t>
            </a:r>
            <a:endParaRPr sz="2300">
              <a:latin typeface="Arial Black"/>
              <a:cs typeface="Arial Black"/>
            </a:endParaRPr>
          </a:p>
        </p:txBody>
      </p:sp>
      <p:grpSp>
        <p:nvGrpSpPr>
          <p:cNvPr id="22" name="object 22"/>
          <p:cNvGrpSpPr/>
          <p:nvPr/>
        </p:nvGrpSpPr>
        <p:grpSpPr>
          <a:xfrm>
            <a:off x="9240422" y="5281604"/>
            <a:ext cx="7858759" cy="3776979"/>
            <a:chOff x="9240422" y="5281604"/>
            <a:chExt cx="7858759" cy="3776979"/>
          </a:xfrm>
        </p:grpSpPr>
        <p:sp>
          <p:nvSpPr>
            <p:cNvPr id="23" name="object 23"/>
            <p:cNvSpPr/>
            <p:nvPr/>
          </p:nvSpPr>
          <p:spPr>
            <a:xfrm>
              <a:off x="9288047" y="5718382"/>
              <a:ext cx="7763509" cy="3292475"/>
            </a:xfrm>
            <a:custGeom>
              <a:avLst/>
              <a:gdLst/>
              <a:ahLst/>
              <a:cxnLst/>
              <a:rect l="l" t="t" r="r" b="b"/>
              <a:pathLst>
                <a:path w="7763509" h="3292475">
                  <a:moveTo>
                    <a:pt x="7762881" y="3141908"/>
                  </a:moveTo>
                  <a:lnTo>
                    <a:pt x="7735493" y="3207269"/>
                  </a:lnTo>
                  <a:lnTo>
                    <a:pt x="7682687" y="3260072"/>
                  </a:lnTo>
                  <a:lnTo>
                    <a:pt x="7614332" y="3288387"/>
                  </a:lnTo>
                  <a:lnTo>
                    <a:pt x="7576995" y="3292083"/>
                  </a:lnTo>
                  <a:lnTo>
                    <a:pt x="190495" y="3292083"/>
                  </a:lnTo>
                  <a:lnTo>
                    <a:pt x="117597" y="3277568"/>
                  </a:lnTo>
                  <a:lnTo>
                    <a:pt x="55801" y="3236266"/>
                  </a:lnTo>
                  <a:lnTo>
                    <a:pt x="14508" y="3174472"/>
                  </a:lnTo>
                  <a:lnTo>
                    <a:pt x="0" y="3101568"/>
                  </a:lnTo>
                  <a:lnTo>
                    <a:pt x="0" y="190497"/>
                  </a:lnTo>
                  <a:lnTo>
                    <a:pt x="14512" y="117603"/>
                  </a:lnTo>
                  <a:lnTo>
                    <a:pt x="55807" y="55810"/>
                  </a:lnTo>
                  <a:lnTo>
                    <a:pt x="117600" y="14511"/>
                  </a:lnTo>
                  <a:lnTo>
                    <a:pt x="190497" y="0"/>
                  </a:lnTo>
                  <a:lnTo>
                    <a:pt x="7576995" y="0"/>
                  </a:lnTo>
                  <a:lnTo>
                    <a:pt x="7649893" y="14500"/>
                  </a:lnTo>
                  <a:lnTo>
                    <a:pt x="7711701" y="55792"/>
                  </a:lnTo>
                  <a:lnTo>
                    <a:pt x="7752994" y="117594"/>
                  </a:lnTo>
                  <a:lnTo>
                    <a:pt x="7762884" y="150174"/>
                  </a:lnTo>
                </a:path>
              </a:pathLst>
            </a:custGeom>
            <a:ln w="95250">
              <a:solidFill>
                <a:srgbClr val="000000"/>
              </a:solidFill>
            </a:ln>
          </p:spPr>
          <p:txBody>
            <a:bodyPr wrap="square" lIns="0" tIns="0" rIns="0" bIns="0" rtlCol="0"/>
            <a:lstStyle/>
            <a:p>
              <a:endParaRPr/>
            </a:p>
          </p:txBody>
        </p:sp>
        <p:pic>
          <p:nvPicPr>
            <p:cNvPr id="24" name="object 24"/>
            <p:cNvPicPr/>
            <p:nvPr/>
          </p:nvPicPr>
          <p:blipFill>
            <a:blip r:embed="rId11" cstate="print"/>
            <a:stretch>
              <a:fillRect/>
            </a:stretch>
          </p:blipFill>
          <p:spPr>
            <a:xfrm>
              <a:off x="9288047" y="5281604"/>
              <a:ext cx="5448635" cy="838352"/>
            </a:xfrm>
            <a:prstGeom prst="rect">
              <a:avLst/>
            </a:prstGeom>
          </p:spPr>
        </p:pic>
        <p:pic>
          <p:nvPicPr>
            <p:cNvPr id="25" name="object 25"/>
            <p:cNvPicPr/>
            <p:nvPr/>
          </p:nvPicPr>
          <p:blipFill>
            <a:blip r:embed="rId12" cstate="print"/>
            <a:stretch>
              <a:fillRect/>
            </a:stretch>
          </p:blipFill>
          <p:spPr>
            <a:xfrm>
              <a:off x="9651491" y="6397537"/>
              <a:ext cx="215097" cy="215097"/>
            </a:xfrm>
            <a:prstGeom prst="rect">
              <a:avLst/>
            </a:prstGeom>
          </p:spPr>
        </p:pic>
      </p:grpSp>
      <p:sp>
        <p:nvSpPr>
          <p:cNvPr id="26" name="object 26"/>
          <p:cNvSpPr txBox="1"/>
          <p:nvPr/>
        </p:nvSpPr>
        <p:spPr>
          <a:xfrm>
            <a:off x="10039471" y="6288832"/>
            <a:ext cx="6275070" cy="381000"/>
          </a:xfrm>
          <a:prstGeom prst="rect">
            <a:avLst/>
          </a:prstGeom>
        </p:spPr>
        <p:txBody>
          <a:bodyPr vert="horz" wrap="square" lIns="0" tIns="16510" rIns="0" bIns="0" rtlCol="0">
            <a:spAutoFit/>
          </a:bodyPr>
          <a:lstStyle/>
          <a:p>
            <a:pPr marL="12700">
              <a:lnSpc>
                <a:spcPct val="100000"/>
              </a:lnSpc>
              <a:spcBef>
                <a:spcPts val="130"/>
              </a:spcBef>
              <a:tabLst>
                <a:tab pos="3412490" algn="l"/>
                <a:tab pos="5750560" algn="l"/>
              </a:tabLst>
            </a:pPr>
            <a:r>
              <a:rPr sz="2300" spc="-10" dirty="0">
                <a:solidFill>
                  <a:srgbClr val="610875"/>
                </a:solidFill>
                <a:latin typeface="Arial Black"/>
                <a:cs typeface="Arial Black"/>
              </a:rPr>
              <a:t>ОРГАНІЗАТОРСЬКІ</a:t>
            </a:r>
            <a:r>
              <a:rPr sz="2300" dirty="0">
                <a:solidFill>
                  <a:srgbClr val="610875"/>
                </a:solidFill>
                <a:latin typeface="Arial Black"/>
                <a:cs typeface="Arial Black"/>
              </a:rPr>
              <a:t>	</a:t>
            </a:r>
            <a:r>
              <a:rPr sz="2300" spc="-10" dirty="0">
                <a:solidFill>
                  <a:srgbClr val="610875"/>
                </a:solidFill>
                <a:latin typeface="Arial Black"/>
                <a:cs typeface="Arial Black"/>
              </a:rPr>
              <a:t>ЗДІБНОСТІ</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100" dirty="0">
                <a:solidFill>
                  <a:srgbClr val="610875"/>
                </a:solidFill>
                <a:latin typeface="Arial Black"/>
                <a:cs typeface="Arial Black"/>
              </a:rPr>
              <a:t>ЯКІ</a:t>
            </a:r>
            <a:endParaRPr sz="2300">
              <a:latin typeface="Arial Black"/>
              <a:cs typeface="Arial Black"/>
            </a:endParaRPr>
          </a:p>
        </p:txBody>
      </p:sp>
      <p:sp>
        <p:nvSpPr>
          <p:cNvPr id="27" name="object 27"/>
          <p:cNvSpPr txBox="1"/>
          <p:nvPr/>
        </p:nvSpPr>
        <p:spPr>
          <a:xfrm>
            <a:off x="10039471" y="6640426"/>
            <a:ext cx="6275070" cy="381000"/>
          </a:xfrm>
          <a:prstGeom prst="rect">
            <a:avLst/>
          </a:prstGeom>
        </p:spPr>
        <p:txBody>
          <a:bodyPr vert="horz" wrap="square" lIns="0" tIns="16510" rIns="0" bIns="0" rtlCol="0">
            <a:spAutoFit/>
          </a:bodyPr>
          <a:lstStyle/>
          <a:p>
            <a:pPr marL="12700">
              <a:lnSpc>
                <a:spcPct val="100000"/>
              </a:lnSpc>
              <a:spcBef>
                <a:spcPts val="130"/>
              </a:spcBef>
            </a:pPr>
            <a:r>
              <a:rPr sz="2300" spc="-135" dirty="0">
                <a:solidFill>
                  <a:srgbClr val="610875"/>
                </a:solidFill>
                <a:latin typeface="Arial Black"/>
                <a:cs typeface="Arial Black"/>
              </a:rPr>
              <a:t>ДОЗВОЛЯЮТЬ</a:t>
            </a:r>
            <a:r>
              <a:rPr sz="2300" spc="245" dirty="0">
                <a:solidFill>
                  <a:srgbClr val="610875"/>
                </a:solidFill>
                <a:latin typeface="Arial Black"/>
                <a:cs typeface="Arial Black"/>
              </a:rPr>
              <a:t> </a:t>
            </a:r>
            <a:r>
              <a:rPr sz="2300" spc="-85" dirty="0">
                <a:solidFill>
                  <a:srgbClr val="610875"/>
                </a:solidFill>
                <a:latin typeface="Arial Black"/>
                <a:cs typeface="Arial Black"/>
              </a:rPr>
              <a:t>ПІДПРИЄМЦЯМ</a:t>
            </a:r>
            <a:r>
              <a:rPr sz="2300" spc="245" dirty="0">
                <a:solidFill>
                  <a:srgbClr val="610875"/>
                </a:solidFill>
                <a:latin typeface="Arial Black"/>
                <a:cs typeface="Arial Black"/>
              </a:rPr>
              <a:t> </a:t>
            </a:r>
            <a:r>
              <a:rPr sz="2300" spc="-120" dirty="0">
                <a:solidFill>
                  <a:srgbClr val="610875"/>
                </a:solidFill>
                <a:latin typeface="Arial Black"/>
                <a:cs typeface="Arial Black"/>
              </a:rPr>
              <a:t>ЗІБРАТИ</a:t>
            </a:r>
            <a:endParaRPr sz="2300">
              <a:latin typeface="Arial Black"/>
              <a:cs typeface="Arial Black"/>
            </a:endParaRPr>
          </a:p>
        </p:txBody>
      </p:sp>
      <p:sp>
        <p:nvSpPr>
          <p:cNvPr id="28" name="object 28"/>
          <p:cNvSpPr txBox="1"/>
          <p:nvPr/>
        </p:nvSpPr>
        <p:spPr>
          <a:xfrm>
            <a:off x="10039471" y="6992020"/>
            <a:ext cx="6275070" cy="381000"/>
          </a:xfrm>
          <a:prstGeom prst="rect">
            <a:avLst/>
          </a:prstGeom>
        </p:spPr>
        <p:txBody>
          <a:bodyPr vert="horz" wrap="square" lIns="0" tIns="16510" rIns="0" bIns="0" rtlCol="0">
            <a:spAutoFit/>
          </a:bodyPr>
          <a:lstStyle/>
          <a:p>
            <a:pPr marL="12700">
              <a:lnSpc>
                <a:spcPct val="100000"/>
              </a:lnSpc>
              <a:spcBef>
                <a:spcPts val="130"/>
              </a:spcBef>
              <a:tabLst>
                <a:tab pos="1592580" algn="l"/>
                <a:tab pos="2643505" algn="l"/>
                <a:tab pos="5008245" algn="l"/>
              </a:tabLst>
            </a:pPr>
            <a:r>
              <a:rPr sz="2300" spc="-10" dirty="0">
                <a:solidFill>
                  <a:srgbClr val="610875"/>
                </a:solidFill>
                <a:latin typeface="Arial Black"/>
                <a:cs typeface="Arial Black"/>
              </a:rPr>
              <a:t>ЛЮДЕЙ</a:t>
            </a:r>
            <a:r>
              <a:rPr sz="2300" dirty="0">
                <a:solidFill>
                  <a:srgbClr val="610875"/>
                </a:solidFill>
                <a:latin typeface="Arial Black"/>
                <a:cs typeface="Arial Black"/>
              </a:rPr>
              <a:t>	</a:t>
            </a:r>
            <a:r>
              <a:rPr sz="2300" spc="-25" dirty="0">
                <a:solidFill>
                  <a:srgbClr val="610875"/>
                </a:solidFill>
                <a:latin typeface="Arial Black"/>
                <a:cs typeface="Arial Black"/>
              </a:rPr>
              <a:t>ДЛЯ</a:t>
            </a:r>
            <a:r>
              <a:rPr sz="2300" dirty="0">
                <a:solidFill>
                  <a:srgbClr val="610875"/>
                </a:solidFill>
                <a:latin typeface="Arial Black"/>
                <a:cs typeface="Arial Black"/>
              </a:rPr>
              <a:t>	</a:t>
            </a:r>
            <a:r>
              <a:rPr sz="2300" spc="-10" dirty="0">
                <a:solidFill>
                  <a:srgbClr val="610875"/>
                </a:solidFill>
                <a:latin typeface="Arial Black"/>
                <a:cs typeface="Arial Black"/>
              </a:rPr>
              <a:t>ВИКОНАННЯ</a:t>
            </a:r>
            <a:r>
              <a:rPr sz="2300" dirty="0">
                <a:solidFill>
                  <a:srgbClr val="610875"/>
                </a:solidFill>
                <a:latin typeface="Arial Black"/>
                <a:cs typeface="Arial Black"/>
              </a:rPr>
              <a:t>	</a:t>
            </a:r>
            <a:r>
              <a:rPr sz="2300" spc="-175" dirty="0">
                <a:solidFill>
                  <a:srgbClr val="610875"/>
                </a:solidFill>
                <a:latin typeface="Arial Black"/>
                <a:cs typeface="Arial Black"/>
              </a:rPr>
              <a:t>ПЕВНИХ</a:t>
            </a:r>
            <a:endParaRPr sz="2300">
              <a:latin typeface="Arial Black"/>
              <a:cs typeface="Arial Black"/>
            </a:endParaRPr>
          </a:p>
        </p:txBody>
      </p:sp>
      <p:sp>
        <p:nvSpPr>
          <p:cNvPr id="29" name="object 29"/>
          <p:cNvSpPr txBox="1"/>
          <p:nvPr/>
        </p:nvSpPr>
        <p:spPr>
          <a:xfrm>
            <a:off x="10039471" y="7343614"/>
            <a:ext cx="5763895" cy="381000"/>
          </a:xfrm>
          <a:prstGeom prst="rect">
            <a:avLst/>
          </a:prstGeom>
        </p:spPr>
        <p:txBody>
          <a:bodyPr vert="horz" wrap="square" lIns="0" tIns="16510" rIns="0" bIns="0" rtlCol="0">
            <a:spAutoFit/>
          </a:bodyPr>
          <a:lstStyle/>
          <a:p>
            <a:pPr marL="12700">
              <a:lnSpc>
                <a:spcPct val="100000"/>
              </a:lnSpc>
              <a:spcBef>
                <a:spcPts val="130"/>
              </a:spcBef>
            </a:pPr>
            <a:r>
              <a:rPr sz="2300" spc="-185" dirty="0">
                <a:solidFill>
                  <a:srgbClr val="610875"/>
                </a:solidFill>
                <a:latin typeface="Arial Black"/>
                <a:cs typeface="Arial Black"/>
              </a:rPr>
              <a:t>ЗАВДАНЬ</a:t>
            </a:r>
            <a:r>
              <a:rPr sz="2300" spc="15" dirty="0">
                <a:solidFill>
                  <a:srgbClr val="610875"/>
                </a:solidFill>
                <a:latin typeface="Arial Black"/>
                <a:cs typeface="Arial Black"/>
              </a:rPr>
              <a:t> </a:t>
            </a:r>
            <a:r>
              <a:rPr sz="2300" spc="-260" dirty="0">
                <a:solidFill>
                  <a:srgbClr val="610875"/>
                </a:solidFill>
                <a:latin typeface="Arial Black"/>
                <a:cs typeface="Arial Black"/>
              </a:rPr>
              <a:t>ТА</a:t>
            </a:r>
            <a:r>
              <a:rPr sz="2300" spc="25" dirty="0">
                <a:solidFill>
                  <a:srgbClr val="610875"/>
                </a:solidFill>
                <a:latin typeface="Arial Black"/>
                <a:cs typeface="Arial Black"/>
              </a:rPr>
              <a:t> </a:t>
            </a:r>
            <a:r>
              <a:rPr sz="2300" spc="-160" dirty="0">
                <a:solidFill>
                  <a:srgbClr val="610875"/>
                </a:solidFill>
                <a:latin typeface="Arial Black"/>
                <a:cs typeface="Arial Black"/>
              </a:rPr>
              <a:t>РЕАЛІЗУВАТИ</a:t>
            </a:r>
            <a:r>
              <a:rPr sz="2300" spc="20" dirty="0">
                <a:solidFill>
                  <a:srgbClr val="610875"/>
                </a:solidFill>
                <a:latin typeface="Arial Black"/>
                <a:cs typeface="Arial Black"/>
              </a:rPr>
              <a:t> </a:t>
            </a:r>
            <a:r>
              <a:rPr sz="2300" spc="-135" dirty="0">
                <a:solidFill>
                  <a:srgbClr val="610875"/>
                </a:solidFill>
                <a:latin typeface="Arial Black"/>
                <a:cs typeface="Arial Black"/>
              </a:rPr>
              <a:t>СВОЇ</a:t>
            </a:r>
            <a:r>
              <a:rPr sz="2300" spc="20" dirty="0">
                <a:solidFill>
                  <a:srgbClr val="610875"/>
                </a:solidFill>
                <a:latin typeface="Arial Black"/>
                <a:cs typeface="Arial Black"/>
              </a:rPr>
              <a:t> </a:t>
            </a:r>
            <a:r>
              <a:rPr sz="2300" spc="-20" dirty="0">
                <a:solidFill>
                  <a:srgbClr val="610875"/>
                </a:solidFill>
                <a:latin typeface="Arial Black"/>
                <a:cs typeface="Arial Black"/>
              </a:rPr>
              <a:t>ЦІЛІ</a:t>
            </a:r>
            <a:endParaRPr sz="2300">
              <a:latin typeface="Arial Black"/>
              <a:cs typeface="Arial Black"/>
            </a:endParaRPr>
          </a:p>
        </p:txBody>
      </p:sp>
      <p:pic>
        <p:nvPicPr>
          <p:cNvPr id="37" name="object 37"/>
          <p:cNvPicPr/>
          <p:nvPr/>
        </p:nvPicPr>
        <p:blipFill>
          <a:blip r:embed="rId13" cstate="print"/>
          <a:stretch>
            <a:fillRect/>
          </a:stretch>
        </p:blipFill>
        <p:spPr>
          <a:xfrm>
            <a:off x="886876" y="9648443"/>
            <a:ext cx="303218" cy="303215"/>
          </a:xfrm>
          <a:prstGeom prst="rect">
            <a:avLst/>
          </a:prstGeom>
        </p:spPr>
      </p:pic>
      <p:pic>
        <p:nvPicPr>
          <p:cNvPr id="36" name="object 36"/>
          <p:cNvPicPr/>
          <p:nvPr/>
        </p:nvPicPr>
        <p:blipFill>
          <a:blip r:embed="rId14" cstate="print"/>
          <a:stretch>
            <a:fillRect/>
          </a:stretch>
        </p:blipFill>
        <p:spPr>
          <a:xfrm>
            <a:off x="1360904" y="9648443"/>
            <a:ext cx="303218" cy="303215"/>
          </a:xfrm>
          <a:prstGeom prst="rect">
            <a:avLst/>
          </a:prstGeom>
        </p:spPr>
      </p:pic>
      <p:pic>
        <p:nvPicPr>
          <p:cNvPr id="35" name="object 35"/>
          <p:cNvPicPr/>
          <p:nvPr/>
        </p:nvPicPr>
        <p:blipFill>
          <a:blip r:embed="rId15" cstate="print"/>
          <a:stretch>
            <a:fillRect/>
          </a:stretch>
        </p:blipFill>
        <p:spPr>
          <a:xfrm>
            <a:off x="1834932" y="9648443"/>
            <a:ext cx="303218" cy="30321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object 37"/>
          <p:cNvPicPr/>
          <p:nvPr/>
        </p:nvPicPr>
        <p:blipFill>
          <a:blip r:embed="rId2" cstate="print"/>
          <a:stretch>
            <a:fillRect/>
          </a:stretch>
        </p:blipFill>
        <p:spPr>
          <a:xfrm>
            <a:off x="16149797" y="335279"/>
            <a:ext cx="303215" cy="303215"/>
          </a:xfrm>
          <a:prstGeom prst="rect">
            <a:avLst/>
          </a:prstGeom>
        </p:spPr>
      </p:pic>
      <p:pic>
        <p:nvPicPr>
          <p:cNvPr id="38" name="object 38"/>
          <p:cNvPicPr/>
          <p:nvPr/>
        </p:nvPicPr>
        <p:blipFill>
          <a:blip r:embed="rId3" cstate="print"/>
          <a:stretch>
            <a:fillRect/>
          </a:stretch>
        </p:blipFill>
        <p:spPr>
          <a:xfrm>
            <a:off x="16623820" y="335279"/>
            <a:ext cx="303215" cy="303215"/>
          </a:xfrm>
          <a:prstGeom prst="rect">
            <a:avLst/>
          </a:prstGeom>
        </p:spPr>
      </p:pic>
      <p:pic>
        <p:nvPicPr>
          <p:cNvPr id="39" name="object 39"/>
          <p:cNvPicPr/>
          <p:nvPr/>
        </p:nvPicPr>
        <p:blipFill>
          <a:blip r:embed="rId4" cstate="print"/>
          <a:stretch>
            <a:fillRect/>
          </a:stretch>
        </p:blipFill>
        <p:spPr>
          <a:xfrm>
            <a:off x="17097847" y="335279"/>
            <a:ext cx="303215" cy="303215"/>
          </a:xfrm>
          <a:prstGeom prst="rect">
            <a:avLst/>
          </a:prstGeom>
        </p:spPr>
      </p:pic>
      <p:sp>
        <p:nvSpPr>
          <p:cNvPr id="2" name="object 2"/>
          <p:cNvSpPr txBox="1"/>
          <p:nvPr/>
        </p:nvSpPr>
        <p:spPr>
          <a:xfrm>
            <a:off x="1983738" y="2112227"/>
            <a:ext cx="6680834" cy="370614"/>
          </a:xfrm>
          <a:prstGeom prst="rect">
            <a:avLst/>
          </a:prstGeom>
        </p:spPr>
        <p:txBody>
          <a:bodyPr vert="horz" wrap="square" lIns="0" tIns="16510" rIns="0" bIns="0" rtlCol="0">
            <a:spAutoFit/>
          </a:bodyPr>
          <a:lstStyle/>
          <a:p>
            <a:pPr marL="12700">
              <a:lnSpc>
                <a:spcPct val="100000"/>
              </a:lnSpc>
              <a:spcBef>
                <a:spcPts val="130"/>
              </a:spcBef>
            </a:pPr>
            <a:r>
              <a:rPr sz="2300" spc="-175" dirty="0" smtClean="0">
                <a:solidFill>
                  <a:srgbClr val="610875"/>
                </a:solidFill>
                <a:latin typeface="Arial Black"/>
                <a:cs typeface="Arial Black"/>
              </a:rPr>
              <a:t>ПРАГНЕННЯ</a:t>
            </a:r>
            <a:r>
              <a:rPr lang="uk-UA" sz="2300" spc="-175" dirty="0" smtClean="0">
                <a:solidFill>
                  <a:srgbClr val="610875"/>
                </a:solidFill>
                <a:latin typeface="Arial Black"/>
                <a:cs typeface="Arial Black"/>
              </a:rPr>
              <a:t> </a:t>
            </a:r>
            <a:r>
              <a:rPr sz="2300" spc="-175" dirty="0" smtClean="0">
                <a:solidFill>
                  <a:srgbClr val="610875"/>
                </a:solidFill>
                <a:latin typeface="Arial Black"/>
                <a:cs typeface="Arial Black"/>
              </a:rPr>
              <a:t>ЧОГОСЬ</a:t>
            </a:r>
            <a:r>
              <a:rPr lang="uk-UA" sz="2300" spc="-175" dirty="0" smtClean="0">
                <a:solidFill>
                  <a:srgbClr val="610875"/>
                </a:solidFill>
                <a:latin typeface="Arial Black"/>
                <a:cs typeface="Arial Black"/>
              </a:rPr>
              <a:t> </a:t>
            </a:r>
            <a:r>
              <a:rPr sz="2300" spc="-175" dirty="0" smtClean="0">
                <a:solidFill>
                  <a:srgbClr val="610875"/>
                </a:solidFill>
                <a:latin typeface="Arial Black"/>
                <a:cs typeface="Arial Black"/>
              </a:rPr>
              <a:t>ДОСЯГТИ</a:t>
            </a:r>
            <a:r>
              <a:rPr lang="uk-UA" sz="2300" spc="-175" dirty="0" smtClean="0">
                <a:solidFill>
                  <a:srgbClr val="610875"/>
                </a:solidFill>
                <a:latin typeface="Arial Black"/>
                <a:cs typeface="Arial Black"/>
              </a:rPr>
              <a:t> </a:t>
            </a:r>
            <a:r>
              <a:rPr sz="2300" spc="-175" dirty="0" smtClean="0">
                <a:solidFill>
                  <a:srgbClr val="610875"/>
                </a:solidFill>
                <a:latin typeface="Arial Black"/>
                <a:cs typeface="Arial Black"/>
              </a:rPr>
              <a:t>Є</a:t>
            </a:r>
            <a:r>
              <a:rPr lang="uk-UA" sz="2300" spc="-175" dirty="0" smtClean="0">
                <a:solidFill>
                  <a:srgbClr val="610875"/>
                </a:solidFill>
                <a:latin typeface="Arial Black"/>
                <a:cs typeface="Arial Black"/>
              </a:rPr>
              <a:t> </a:t>
            </a:r>
            <a:r>
              <a:rPr sz="2300" spc="-175" dirty="0" smtClean="0">
                <a:solidFill>
                  <a:srgbClr val="610875"/>
                </a:solidFill>
                <a:latin typeface="Arial Black"/>
                <a:cs typeface="Arial Black"/>
              </a:rPr>
              <a:t>БІЛЬШИМ</a:t>
            </a:r>
            <a:r>
              <a:rPr sz="2300" b="1" spc="-175" dirty="0">
                <a:solidFill>
                  <a:srgbClr val="610875"/>
                </a:solidFill>
                <a:latin typeface="Trebuchet MS"/>
                <a:cs typeface="Trebuchet MS"/>
              </a:rPr>
              <a:t>,</a:t>
            </a:r>
            <a:endParaRPr sz="2300" dirty="0">
              <a:latin typeface="Trebuchet MS"/>
              <a:cs typeface="Trebuchet MS"/>
            </a:endParaRPr>
          </a:p>
        </p:txBody>
      </p:sp>
      <p:sp>
        <p:nvSpPr>
          <p:cNvPr id="3" name="object 3"/>
          <p:cNvSpPr txBox="1"/>
          <p:nvPr/>
        </p:nvSpPr>
        <p:spPr>
          <a:xfrm>
            <a:off x="1983738" y="2434417"/>
            <a:ext cx="6680834" cy="381000"/>
          </a:xfrm>
          <a:prstGeom prst="rect">
            <a:avLst/>
          </a:prstGeom>
        </p:spPr>
        <p:txBody>
          <a:bodyPr vert="horz" wrap="square" lIns="0" tIns="16510" rIns="0" bIns="0" rtlCol="0">
            <a:spAutoFit/>
          </a:bodyPr>
          <a:lstStyle/>
          <a:p>
            <a:pPr marL="12700">
              <a:lnSpc>
                <a:spcPct val="100000"/>
              </a:lnSpc>
              <a:spcBef>
                <a:spcPts val="130"/>
              </a:spcBef>
              <a:tabLst>
                <a:tab pos="5429885" algn="l"/>
              </a:tabLst>
            </a:pPr>
            <a:r>
              <a:rPr sz="2300" spc="-10" dirty="0" smtClean="0">
                <a:solidFill>
                  <a:srgbClr val="610875"/>
                </a:solidFill>
                <a:latin typeface="Arial Black"/>
                <a:cs typeface="Arial Black"/>
              </a:rPr>
              <a:t>АНІЖ</a:t>
            </a:r>
            <a:r>
              <a:rPr lang="uk-UA" sz="2300" spc="-10" dirty="0" smtClean="0">
                <a:solidFill>
                  <a:srgbClr val="610875"/>
                </a:solidFill>
                <a:latin typeface="Arial Black"/>
                <a:cs typeface="Arial Black"/>
              </a:rPr>
              <a:t> </a:t>
            </a:r>
            <a:r>
              <a:rPr sz="2300" spc="-10" dirty="0" smtClean="0">
                <a:solidFill>
                  <a:srgbClr val="610875"/>
                </a:solidFill>
                <a:latin typeface="Arial Black"/>
                <a:cs typeface="Arial Black"/>
              </a:rPr>
              <a:t>БАЖАННЯ</a:t>
            </a:r>
            <a:r>
              <a:rPr lang="uk-UA" sz="2300" spc="-10" dirty="0" smtClean="0">
                <a:solidFill>
                  <a:srgbClr val="610875"/>
                </a:solidFill>
                <a:latin typeface="Arial Black"/>
                <a:cs typeface="Arial Black"/>
              </a:rPr>
              <a:t> </a:t>
            </a:r>
            <a:r>
              <a:rPr sz="2300" spc="-10" dirty="0" smtClean="0">
                <a:solidFill>
                  <a:srgbClr val="610875"/>
                </a:solidFill>
                <a:latin typeface="Arial Black"/>
                <a:cs typeface="Arial Black"/>
              </a:rPr>
              <a:t>ОТРИМАТИ</a:t>
            </a:r>
            <a:r>
              <a:rPr lang="uk-UA" sz="2300" dirty="0">
                <a:solidFill>
                  <a:srgbClr val="610875"/>
                </a:solidFill>
                <a:latin typeface="Arial Black"/>
                <a:cs typeface="Arial Black"/>
              </a:rPr>
              <a:t> </a:t>
            </a:r>
            <a:r>
              <a:rPr sz="2300" spc="-175" dirty="0" smtClean="0">
                <a:solidFill>
                  <a:srgbClr val="610875"/>
                </a:solidFill>
                <a:latin typeface="Arial Black"/>
                <a:cs typeface="Arial Black"/>
              </a:rPr>
              <a:t>ПРОСТО</a:t>
            </a:r>
            <a:endParaRPr sz="2300" dirty="0">
              <a:latin typeface="Arial Black"/>
              <a:cs typeface="Arial Black"/>
            </a:endParaRPr>
          </a:p>
        </p:txBody>
      </p:sp>
      <p:sp>
        <p:nvSpPr>
          <p:cNvPr id="4" name="object 4"/>
          <p:cNvSpPr txBox="1"/>
          <p:nvPr/>
        </p:nvSpPr>
        <p:spPr>
          <a:xfrm>
            <a:off x="1983738" y="2786011"/>
            <a:ext cx="6680834" cy="381000"/>
          </a:xfrm>
          <a:prstGeom prst="rect">
            <a:avLst/>
          </a:prstGeom>
        </p:spPr>
        <p:txBody>
          <a:bodyPr vert="horz" wrap="square" lIns="0" tIns="16510" rIns="0" bIns="0" rtlCol="0">
            <a:spAutoFit/>
          </a:bodyPr>
          <a:lstStyle/>
          <a:p>
            <a:pPr marL="12700">
              <a:lnSpc>
                <a:spcPct val="100000"/>
              </a:lnSpc>
              <a:spcBef>
                <a:spcPts val="130"/>
              </a:spcBef>
              <a:tabLst>
                <a:tab pos="2209165" algn="l"/>
                <a:tab pos="4547870" algn="l"/>
              </a:tabLst>
            </a:pPr>
            <a:r>
              <a:rPr sz="2300" spc="-10" dirty="0">
                <a:solidFill>
                  <a:srgbClr val="610875"/>
                </a:solidFill>
                <a:latin typeface="Arial Black"/>
                <a:cs typeface="Arial Black"/>
              </a:rPr>
              <a:t>ПРИБУТОК</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10" dirty="0">
                <a:solidFill>
                  <a:srgbClr val="610875"/>
                </a:solidFill>
                <a:latin typeface="Arial Black"/>
                <a:cs typeface="Arial Black"/>
              </a:rPr>
              <a:t>МОТИВАЦІЯ</a:t>
            </a:r>
            <a:r>
              <a:rPr sz="2300" dirty="0">
                <a:solidFill>
                  <a:srgbClr val="610875"/>
                </a:solidFill>
                <a:latin typeface="Arial Black"/>
                <a:cs typeface="Arial Black"/>
              </a:rPr>
              <a:t>	</a:t>
            </a:r>
            <a:r>
              <a:rPr sz="2300" spc="-130" dirty="0">
                <a:solidFill>
                  <a:srgbClr val="610875"/>
                </a:solidFill>
                <a:latin typeface="Arial Black"/>
                <a:cs typeface="Arial Black"/>
              </a:rPr>
              <a:t>ПІДПРИЄМЦЯ</a:t>
            </a:r>
            <a:endParaRPr sz="2300">
              <a:latin typeface="Arial Black"/>
              <a:cs typeface="Arial Black"/>
            </a:endParaRPr>
          </a:p>
        </p:txBody>
      </p:sp>
      <p:sp>
        <p:nvSpPr>
          <p:cNvPr id="5" name="object 5"/>
          <p:cNvSpPr txBox="1"/>
          <p:nvPr/>
        </p:nvSpPr>
        <p:spPr>
          <a:xfrm>
            <a:off x="1983738" y="3137606"/>
            <a:ext cx="6680834" cy="732790"/>
          </a:xfrm>
          <a:prstGeom prst="rect">
            <a:avLst/>
          </a:prstGeom>
        </p:spPr>
        <p:txBody>
          <a:bodyPr vert="horz" wrap="square" lIns="0" tIns="16510" rIns="0" bIns="0" rtlCol="0">
            <a:spAutoFit/>
          </a:bodyPr>
          <a:lstStyle/>
          <a:p>
            <a:pPr marL="12700" marR="5080">
              <a:lnSpc>
                <a:spcPct val="100000"/>
              </a:lnSpc>
              <a:spcBef>
                <a:spcPts val="130"/>
              </a:spcBef>
              <a:tabLst>
                <a:tab pos="3025775" algn="l"/>
              </a:tabLst>
            </a:pPr>
            <a:r>
              <a:rPr sz="2300" spc="-45" dirty="0">
                <a:solidFill>
                  <a:srgbClr val="610875"/>
                </a:solidFill>
                <a:latin typeface="Arial Black"/>
                <a:cs typeface="Arial Black"/>
              </a:rPr>
              <a:t>БІЛЬШ</a:t>
            </a:r>
            <a:r>
              <a:rPr sz="2300" spc="415" dirty="0">
                <a:solidFill>
                  <a:srgbClr val="610875"/>
                </a:solidFill>
                <a:latin typeface="Arial Black"/>
                <a:cs typeface="Arial Black"/>
              </a:rPr>
              <a:t> </a:t>
            </a:r>
            <a:r>
              <a:rPr sz="2300" spc="-10" dirty="0">
                <a:solidFill>
                  <a:srgbClr val="610875"/>
                </a:solidFill>
                <a:latin typeface="Arial Black"/>
                <a:cs typeface="Arial Black"/>
              </a:rPr>
              <a:t>СКЛАДНА</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85" dirty="0">
                <a:solidFill>
                  <a:srgbClr val="610875"/>
                </a:solidFill>
                <a:latin typeface="Arial Black"/>
                <a:cs typeface="Arial Black"/>
              </a:rPr>
              <a:t>ВТІЛЮЮЧИ</a:t>
            </a:r>
            <a:r>
              <a:rPr sz="2300" spc="440" dirty="0">
                <a:solidFill>
                  <a:srgbClr val="610875"/>
                </a:solidFill>
                <a:latin typeface="Arial Black"/>
                <a:cs typeface="Arial Black"/>
              </a:rPr>
              <a:t> </a:t>
            </a:r>
            <a:r>
              <a:rPr sz="2300" spc="-195" dirty="0">
                <a:solidFill>
                  <a:srgbClr val="610875"/>
                </a:solidFill>
                <a:latin typeface="Arial Black"/>
                <a:cs typeface="Arial Black"/>
              </a:rPr>
              <a:t>БАЖАННЯ</a:t>
            </a:r>
            <a:r>
              <a:rPr sz="2300" b="1" spc="-195" dirty="0">
                <a:solidFill>
                  <a:srgbClr val="610875"/>
                </a:solidFill>
                <a:latin typeface="Trebuchet MS"/>
                <a:cs typeface="Trebuchet MS"/>
              </a:rPr>
              <a:t>, </a:t>
            </a:r>
            <a:r>
              <a:rPr sz="2300" dirty="0">
                <a:solidFill>
                  <a:srgbClr val="610875"/>
                </a:solidFill>
                <a:latin typeface="Arial Black"/>
                <a:cs typeface="Arial Black"/>
              </a:rPr>
              <a:t>ЙТИ</a:t>
            </a:r>
            <a:r>
              <a:rPr sz="2300" spc="425" dirty="0">
                <a:solidFill>
                  <a:srgbClr val="610875"/>
                </a:solidFill>
                <a:latin typeface="Arial Black"/>
                <a:cs typeface="Arial Black"/>
              </a:rPr>
              <a:t> </a:t>
            </a:r>
            <a:r>
              <a:rPr sz="2300" dirty="0">
                <a:solidFill>
                  <a:srgbClr val="610875"/>
                </a:solidFill>
                <a:latin typeface="Arial Black"/>
                <a:cs typeface="Arial Black"/>
              </a:rPr>
              <a:t>ДАЛІ</a:t>
            </a:r>
            <a:r>
              <a:rPr sz="2300" spc="420" dirty="0">
                <a:solidFill>
                  <a:srgbClr val="610875"/>
                </a:solidFill>
                <a:latin typeface="Arial Black"/>
                <a:cs typeface="Arial Black"/>
              </a:rPr>
              <a:t> </a:t>
            </a:r>
            <a:r>
              <a:rPr sz="2300" dirty="0">
                <a:solidFill>
                  <a:srgbClr val="610875"/>
                </a:solidFill>
                <a:latin typeface="Arial Black"/>
                <a:cs typeface="Arial Black"/>
              </a:rPr>
              <a:t>ДЛЯ</a:t>
            </a:r>
            <a:r>
              <a:rPr sz="2300" spc="425" dirty="0">
                <a:solidFill>
                  <a:srgbClr val="610875"/>
                </a:solidFill>
                <a:latin typeface="Arial Black"/>
                <a:cs typeface="Arial Black"/>
              </a:rPr>
              <a:t> </a:t>
            </a:r>
            <a:r>
              <a:rPr sz="2300" spc="-150" dirty="0">
                <a:solidFill>
                  <a:srgbClr val="610875"/>
                </a:solidFill>
                <a:latin typeface="Arial Black"/>
                <a:cs typeface="Arial Black"/>
              </a:rPr>
              <a:t>ДОСЯГНЕННЯ</a:t>
            </a:r>
            <a:r>
              <a:rPr sz="2300" spc="425" dirty="0">
                <a:solidFill>
                  <a:srgbClr val="610875"/>
                </a:solidFill>
                <a:latin typeface="Arial Black"/>
                <a:cs typeface="Arial Black"/>
              </a:rPr>
              <a:t> </a:t>
            </a:r>
            <a:r>
              <a:rPr sz="2300" spc="-50" dirty="0">
                <a:solidFill>
                  <a:srgbClr val="610875"/>
                </a:solidFill>
                <a:latin typeface="Arial Black"/>
                <a:cs typeface="Arial Black"/>
              </a:rPr>
              <a:t>ТОГО</a:t>
            </a:r>
            <a:r>
              <a:rPr sz="2300" b="1" spc="-50" dirty="0">
                <a:solidFill>
                  <a:srgbClr val="610875"/>
                </a:solidFill>
                <a:latin typeface="Trebuchet MS"/>
                <a:cs typeface="Trebuchet MS"/>
              </a:rPr>
              <a:t>,</a:t>
            </a:r>
            <a:r>
              <a:rPr sz="2300" b="1" spc="500" dirty="0">
                <a:solidFill>
                  <a:srgbClr val="610875"/>
                </a:solidFill>
                <a:latin typeface="Trebuchet MS"/>
                <a:cs typeface="Trebuchet MS"/>
              </a:rPr>
              <a:t> </a:t>
            </a:r>
            <a:r>
              <a:rPr sz="2300" spc="-25" dirty="0">
                <a:solidFill>
                  <a:srgbClr val="610875"/>
                </a:solidFill>
                <a:latin typeface="Arial Black"/>
                <a:cs typeface="Arial Black"/>
              </a:rPr>
              <a:t>ЩО</a:t>
            </a:r>
            <a:endParaRPr sz="2300">
              <a:latin typeface="Arial Black"/>
              <a:cs typeface="Arial Black"/>
            </a:endParaRPr>
          </a:p>
        </p:txBody>
      </p:sp>
      <p:sp>
        <p:nvSpPr>
          <p:cNvPr id="6" name="object 6"/>
          <p:cNvSpPr txBox="1"/>
          <p:nvPr/>
        </p:nvSpPr>
        <p:spPr>
          <a:xfrm>
            <a:off x="1983738" y="3840794"/>
            <a:ext cx="6680834" cy="381000"/>
          </a:xfrm>
          <a:prstGeom prst="rect">
            <a:avLst/>
          </a:prstGeom>
        </p:spPr>
        <p:txBody>
          <a:bodyPr vert="horz" wrap="square" lIns="0" tIns="16510" rIns="0" bIns="0" rtlCol="0">
            <a:spAutoFit/>
          </a:bodyPr>
          <a:lstStyle/>
          <a:p>
            <a:pPr marL="12700">
              <a:lnSpc>
                <a:spcPct val="100000"/>
              </a:lnSpc>
              <a:spcBef>
                <a:spcPts val="130"/>
              </a:spcBef>
            </a:pPr>
            <a:r>
              <a:rPr sz="2300" spc="-60" dirty="0">
                <a:solidFill>
                  <a:srgbClr val="610875"/>
                </a:solidFill>
                <a:latin typeface="Arial Black"/>
                <a:cs typeface="Arial Black"/>
              </a:rPr>
              <a:t>ДЛЯ</a:t>
            </a:r>
            <a:r>
              <a:rPr sz="2300" spc="30" dirty="0">
                <a:solidFill>
                  <a:srgbClr val="610875"/>
                </a:solidFill>
                <a:latin typeface="Arial Black"/>
                <a:cs typeface="Arial Black"/>
              </a:rPr>
              <a:t> </a:t>
            </a:r>
            <a:r>
              <a:rPr sz="2300" spc="-20" dirty="0">
                <a:solidFill>
                  <a:srgbClr val="610875"/>
                </a:solidFill>
                <a:latin typeface="Arial Black"/>
                <a:cs typeface="Arial Black"/>
              </a:rPr>
              <a:t>ІНШИХ</a:t>
            </a:r>
            <a:r>
              <a:rPr sz="2300" spc="50" dirty="0">
                <a:solidFill>
                  <a:srgbClr val="610875"/>
                </a:solidFill>
                <a:latin typeface="Arial Black"/>
                <a:cs typeface="Arial Black"/>
              </a:rPr>
              <a:t> </a:t>
            </a:r>
            <a:r>
              <a:rPr sz="2300" spc="-260" dirty="0">
                <a:solidFill>
                  <a:srgbClr val="610875"/>
                </a:solidFill>
                <a:latin typeface="Arial Black"/>
                <a:cs typeface="Arial Black"/>
              </a:rPr>
              <a:t>Є</a:t>
            </a:r>
            <a:r>
              <a:rPr sz="2300" spc="70" dirty="0">
                <a:solidFill>
                  <a:srgbClr val="610875"/>
                </a:solidFill>
                <a:latin typeface="Arial Black"/>
                <a:cs typeface="Arial Black"/>
              </a:rPr>
              <a:t> </a:t>
            </a:r>
            <a:r>
              <a:rPr sz="2300" spc="-95" dirty="0">
                <a:solidFill>
                  <a:srgbClr val="610875"/>
                </a:solidFill>
                <a:latin typeface="Arial Black"/>
                <a:cs typeface="Arial Black"/>
              </a:rPr>
              <a:t>НЕМОЖЛИВИМ</a:t>
            </a:r>
            <a:r>
              <a:rPr sz="2300" b="1" spc="-95" dirty="0">
                <a:solidFill>
                  <a:srgbClr val="610875"/>
                </a:solidFill>
                <a:latin typeface="Trebuchet MS"/>
                <a:cs typeface="Trebuchet MS"/>
              </a:rPr>
              <a:t>,</a:t>
            </a:r>
            <a:r>
              <a:rPr sz="2300" b="1" spc="120" dirty="0">
                <a:solidFill>
                  <a:srgbClr val="610875"/>
                </a:solidFill>
                <a:latin typeface="Trebuchet MS"/>
                <a:cs typeface="Trebuchet MS"/>
              </a:rPr>
              <a:t> </a:t>
            </a:r>
            <a:r>
              <a:rPr sz="2300" dirty="0">
                <a:solidFill>
                  <a:srgbClr val="610875"/>
                </a:solidFill>
                <a:latin typeface="Arial Black"/>
                <a:cs typeface="Arial Black"/>
              </a:rPr>
              <a:t>А</a:t>
            </a:r>
            <a:r>
              <a:rPr sz="2300" spc="55" dirty="0">
                <a:solidFill>
                  <a:srgbClr val="610875"/>
                </a:solidFill>
                <a:latin typeface="Arial Black"/>
                <a:cs typeface="Arial Black"/>
              </a:rPr>
              <a:t> </a:t>
            </a:r>
            <a:r>
              <a:rPr sz="2300" spc="-40" dirty="0">
                <a:solidFill>
                  <a:srgbClr val="610875"/>
                </a:solidFill>
                <a:latin typeface="Arial Black"/>
                <a:cs typeface="Arial Black"/>
              </a:rPr>
              <a:t>ГРОШІ</a:t>
            </a:r>
            <a:r>
              <a:rPr sz="2300" spc="50" dirty="0">
                <a:solidFill>
                  <a:srgbClr val="610875"/>
                </a:solidFill>
                <a:latin typeface="Arial Black"/>
                <a:cs typeface="Arial Black"/>
              </a:rPr>
              <a:t> </a:t>
            </a:r>
            <a:r>
              <a:rPr sz="2300" spc="-310" dirty="0">
                <a:solidFill>
                  <a:srgbClr val="610875"/>
                </a:solidFill>
                <a:latin typeface="Arial Black"/>
                <a:cs typeface="Arial Black"/>
              </a:rPr>
              <a:t>Є</a:t>
            </a:r>
            <a:endParaRPr sz="2300">
              <a:latin typeface="Arial Black"/>
              <a:cs typeface="Arial Black"/>
            </a:endParaRPr>
          </a:p>
        </p:txBody>
      </p:sp>
      <p:sp>
        <p:nvSpPr>
          <p:cNvPr id="7" name="object 7"/>
          <p:cNvSpPr txBox="1"/>
          <p:nvPr/>
        </p:nvSpPr>
        <p:spPr>
          <a:xfrm>
            <a:off x="1983738" y="4192388"/>
            <a:ext cx="6680834" cy="732790"/>
          </a:xfrm>
          <a:prstGeom prst="rect">
            <a:avLst/>
          </a:prstGeom>
        </p:spPr>
        <p:txBody>
          <a:bodyPr vert="horz" wrap="square" lIns="0" tIns="16510" rIns="0" bIns="0" rtlCol="0">
            <a:spAutoFit/>
          </a:bodyPr>
          <a:lstStyle/>
          <a:p>
            <a:pPr marL="12700" marR="5080">
              <a:lnSpc>
                <a:spcPct val="100000"/>
              </a:lnSpc>
              <a:spcBef>
                <a:spcPts val="130"/>
              </a:spcBef>
              <a:tabLst>
                <a:tab pos="1844675" algn="l"/>
                <a:tab pos="4062095" algn="l"/>
              </a:tabLst>
            </a:pPr>
            <a:r>
              <a:rPr sz="2300" spc="-10" dirty="0">
                <a:solidFill>
                  <a:srgbClr val="610875"/>
                </a:solidFill>
                <a:latin typeface="Arial Black"/>
                <a:cs typeface="Arial Black"/>
              </a:rPr>
              <a:t>ТІЛЬКИ</a:t>
            </a:r>
            <a:r>
              <a:rPr sz="2300" dirty="0">
                <a:solidFill>
                  <a:srgbClr val="610875"/>
                </a:solidFill>
                <a:latin typeface="Arial Black"/>
                <a:cs typeface="Arial Black"/>
              </a:rPr>
              <a:t>	</a:t>
            </a:r>
            <a:r>
              <a:rPr sz="2300" spc="-10" dirty="0">
                <a:solidFill>
                  <a:srgbClr val="610875"/>
                </a:solidFill>
                <a:latin typeface="Arial Black"/>
                <a:cs typeface="Arial Black"/>
              </a:rPr>
              <a:t>ЗАСОБОМ</a:t>
            </a:r>
            <a:r>
              <a:rPr sz="2300" dirty="0">
                <a:solidFill>
                  <a:srgbClr val="610875"/>
                </a:solidFill>
                <a:latin typeface="Arial Black"/>
                <a:cs typeface="Arial Black"/>
              </a:rPr>
              <a:t>	</a:t>
            </a:r>
            <a:r>
              <a:rPr sz="2300" spc="-220" dirty="0">
                <a:solidFill>
                  <a:srgbClr val="610875"/>
                </a:solidFill>
                <a:latin typeface="Arial Black"/>
                <a:cs typeface="Arial Black"/>
              </a:rPr>
              <a:t>ПІДТВЕРДЖЕННЯ </a:t>
            </a:r>
            <a:r>
              <a:rPr sz="2300" spc="-165" dirty="0">
                <a:solidFill>
                  <a:srgbClr val="610875"/>
                </a:solidFill>
                <a:latin typeface="Arial Black"/>
                <a:cs typeface="Arial Black"/>
              </a:rPr>
              <a:t>ДОСЯГНУТОГО</a:t>
            </a:r>
            <a:r>
              <a:rPr sz="2300" spc="30" dirty="0">
                <a:solidFill>
                  <a:srgbClr val="610875"/>
                </a:solidFill>
                <a:latin typeface="Arial Black"/>
                <a:cs typeface="Arial Black"/>
              </a:rPr>
              <a:t> </a:t>
            </a:r>
            <a:r>
              <a:rPr sz="2300" spc="-10" dirty="0">
                <a:solidFill>
                  <a:srgbClr val="610875"/>
                </a:solidFill>
                <a:latin typeface="Arial Black"/>
                <a:cs typeface="Arial Black"/>
              </a:rPr>
              <a:t>УСПІХУ</a:t>
            </a:r>
            <a:endParaRPr sz="2300" dirty="0">
              <a:latin typeface="Arial Black"/>
              <a:cs typeface="Arial Black"/>
            </a:endParaRPr>
          </a:p>
        </p:txBody>
      </p:sp>
      <p:grpSp>
        <p:nvGrpSpPr>
          <p:cNvPr id="8" name="object 8"/>
          <p:cNvGrpSpPr/>
          <p:nvPr/>
        </p:nvGrpSpPr>
        <p:grpSpPr>
          <a:xfrm>
            <a:off x="9240422" y="1276493"/>
            <a:ext cx="7858759" cy="3776979"/>
            <a:chOff x="9240422" y="1276493"/>
            <a:chExt cx="7858759" cy="3776979"/>
          </a:xfrm>
        </p:grpSpPr>
        <p:sp>
          <p:nvSpPr>
            <p:cNvPr id="9" name="object 9"/>
            <p:cNvSpPr/>
            <p:nvPr/>
          </p:nvSpPr>
          <p:spPr>
            <a:xfrm>
              <a:off x="9288047" y="1713264"/>
              <a:ext cx="7763509" cy="3292475"/>
            </a:xfrm>
            <a:custGeom>
              <a:avLst/>
              <a:gdLst/>
              <a:ahLst/>
              <a:cxnLst/>
              <a:rect l="l" t="t" r="r" b="b"/>
              <a:pathLst>
                <a:path w="7763509" h="3292475">
                  <a:moveTo>
                    <a:pt x="7762883" y="3141906"/>
                  </a:moveTo>
                  <a:lnTo>
                    <a:pt x="7735493" y="3207271"/>
                  </a:lnTo>
                  <a:lnTo>
                    <a:pt x="7682690" y="3260081"/>
                  </a:lnTo>
                  <a:lnTo>
                    <a:pt x="7614331" y="3288377"/>
                  </a:lnTo>
                  <a:lnTo>
                    <a:pt x="7576995" y="3292068"/>
                  </a:lnTo>
                  <a:lnTo>
                    <a:pt x="190497" y="3292068"/>
                  </a:lnTo>
                  <a:lnTo>
                    <a:pt x="117598" y="3277568"/>
                  </a:lnTo>
                  <a:lnTo>
                    <a:pt x="55795" y="3236274"/>
                  </a:lnTo>
                  <a:lnTo>
                    <a:pt x="14509" y="3174474"/>
                  </a:lnTo>
                  <a:lnTo>
                    <a:pt x="0" y="3101571"/>
                  </a:lnTo>
                  <a:lnTo>
                    <a:pt x="0" y="190500"/>
                  </a:lnTo>
                  <a:lnTo>
                    <a:pt x="3696" y="153162"/>
                  </a:lnTo>
                  <a:lnTo>
                    <a:pt x="32013" y="84818"/>
                  </a:lnTo>
                  <a:lnTo>
                    <a:pt x="84812" y="32015"/>
                  </a:lnTo>
                  <a:lnTo>
                    <a:pt x="153159" y="3698"/>
                  </a:lnTo>
                  <a:lnTo>
                    <a:pt x="190497" y="0"/>
                  </a:lnTo>
                  <a:lnTo>
                    <a:pt x="7576995" y="0"/>
                  </a:lnTo>
                  <a:lnTo>
                    <a:pt x="7649896" y="14497"/>
                  </a:lnTo>
                  <a:lnTo>
                    <a:pt x="7711706" y="55790"/>
                  </a:lnTo>
                  <a:lnTo>
                    <a:pt x="7752998" y="117596"/>
                  </a:lnTo>
                  <a:lnTo>
                    <a:pt x="7762881" y="150166"/>
                  </a:lnTo>
                </a:path>
              </a:pathLst>
            </a:custGeom>
            <a:ln w="95250">
              <a:solidFill>
                <a:srgbClr val="000000"/>
              </a:solidFill>
            </a:ln>
          </p:spPr>
          <p:txBody>
            <a:bodyPr wrap="square" lIns="0" tIns="0" rIns="0" bIns="0" rtlCol="0"/>
            <a:lstStyle/>
            <a:p>
              <a:endParaRPr/>
            </a:p>
          </p:txBody>
        </p:sp>
        <p:pic>
          <p:nvPicPr>
            <p:cNvPr id="10" name="object 10"/>
            <p:cNvPicPr/>
            <p:nvPr/>
          </p:nvPicPr>
          <p:blipFill>
            <a:blip r:embed="rId5" cstate="print"/>
            <a:stretch>
              <a:fillRect/>
            </a:stretch>
          </p:blipFill>
          <p:spPr>
            <a:xfrm>
              <a:off x="9288047" y="1276493"/>
              <a:ext cx="5448635" cy="838334"/>
            </a:xfrm>
            <a:prstGeom prst="rect">
              <a:avLst/>
            </a:prstGeom>
          </p:spPr>
        </p:pic>
        <p:pic>
          <p:nvPicPr>
            <p:cNvPr id="11" name="object 11"/>
            <p:cNvPicPr/>
            <p:nvPr/>
          </p:nvPicPr>
          <p:blipFill>
            <a:blip r:embed="rId6" cstate="print"/>
            <a:stretch>
              <a:fillRect/>
            </a:stretch>
          </p:blipFill>
          <p:spPr>
            <a:xfrm>
              <a:off x="9651491" y="2392405"/>
              <a:ext cx="215097" cy="215121"/>
            </a:xfrm>
            <a:prstGeom prst="rect">
              <a:avLst/>
            </a:prstGeom>
          </p:spPr>
        </p:pic>
      </p:grpSp>
      <p:sp>
        <p:nvSpPr>
          <p:cNvPr id="12" name="object 12"/>
          <p:cNvSpPr txBox="1"/>
          <p:nvPr/>
        </p:nvSpPr>
        <p:spPr>
          <a:xfrm>
            <a:off x="10039481" y="2282132"/>
            <a:ext cx="6900545" cy="381000"/>
          </a:xfrm>
          <a:prstGeom prst="rect">
            <a:avLst/>
          </a:prstGeom>
        </p:spPr>
        <p:txBody>
          <a:bodyPr vert="horz" wrap="square" lIns="0" tIns="16510" rIns="0" bIns="0" rtlCol="0">
            <a:spAutoFit/>
          </a:bodyPr>
          <a:lstStyle/>
          <a:p>
            <a:pPr marL="12700">
              <a:lnSpc>
                <a:spcPct val="100000"/>
              </a:lnSpc>
              <a:spcBef>
                <a:spcPts val="130"/>
              </a:spcBef>
              <a:tabLst>
                <a:tab pos="2045335" algn="l"/>
                <a:tab pos="3606165" algn="l"/>
                <a:tab pos="6321425" algn="l"/>
              </a:tabLst>
            </a:pPr>
            <a:r>
              <a:rPr sz="2300" spc="-10" dirty="0">
                <a:solidFill>
                  <a:srgbClr val="610875"/>
                </a:solidFill>
                <a:latin typeface="Arial Black"/>
                <a:cs typeface="Arial Black"/>
              </a:rPr>
              <a:t>ВИСОКИЙ</a:t>
            </a:r>
            <a:r>
              <a:rPr sz="2300" dirty="0">
                <a:solidFill>
                  <a:srgbClr val="610875"/>
                </a:solidFill>
                <a:latin typeface="Arial Black"/>
                <a:cs typeface="Arial Black"/>
              </a:rPr>
              <a:t>	</a:t>
            </a:r>
            <a:r>
              <a:rPr sz="2300" spc="-10" dirty="0">
                <a:solidFill>
                  <a:srgbClr val="610875"/>
                </a:solidFill>
                <a:latin typeface="Arial Black"/>
                <a:cs typeface="Arial Black"/>
              </a:rPr>
              <a:t>РІВЕНЬ</a:t>
            </a:r>
            <a:r>
              <a:rPr sz="2300" dirty="0">
                <a:solidFill>
                  <a:srgbClr val="610875"/>
                </a:solidFill>
                <a:latin typeface="Arial Black"/>
                <a:cs typeface="Arial Black"/>
              </a:rPr>
              <a:t>	</a:t>
            </a:r>
            <a:r>
              <a:rPr sz="2300" spc="-10" dirty="0">
                <a:solidFill>
                  <a:srgbClr val="610875"/>
                </a:solidFill>
                <a:latin typeface="Arial Black"/>
                <a:cs typeface="Arial Black"/>
              </a:rPr>
              <a:t>ЗОБОВ</a:t>
            </a:r>
            <a:r>
              <a:rPr sz="2300" b="1" spc="-10" dirty="0">
                <a:solidFill>
                  <a:srgbClr val="610875"/>
                </a:solidFill>
                <a:latin typeface="Trebuchet MS"/>
                <a:cs typeface="Trebuchet MS"/>
              </a:rPr>
              <a:t>’</a:t>
            </a:r>
            <a:r>
              <a:rPr sz="2300" spc="-10" dirty="0">
                <a:solidFill>
                  <a:srgbClr val="610875"/>
                </a:solidFill>
                <a:latin typeface="Arial Black"/>
                <a:cs typeface="Arial Black"/>
              </a:rPr>
              <a:t>ЯЗАНЬ</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25" dirty="0">
                <a:solidFill>
                  <a:srgbClr val="610875"/>
                </a:solidFill>
                <a:latin typeface="Arial Black"/>
                <a:cs typeface="Arial Black"/>
              </a:rPr>
              <a:t>ЩО</a:t>
            </a:r>
            <a:endParaRPr sz="2300">
              <a:latin typeface="Arial Black"/>
              <a:cs typeface="Arial Black"/>
            </a:endParaRPr>
          </a:p>
        </p:txBody>
      </p:sp>
      <p:sp>
        <p:nvSpPr>
          <p:cNvPr id="13" name="object 13"/>
          <p:cNvSpPr txBox="1"/>
          <p:nvPr/>
        </p:nvSpPr>
        <p:spPr>
          <a:xfrm>
            <a:off x="10039481" y="2634557"/>
            <a:ext cx="6900545" cy="381000"/>
          </a:xfrm>
          <a:prstGeom prst="rect">
            <a:avLst/>
          </a:prstGeom>
        </p:spPr>
        <p:txBody>
          <a:bodyPr vert="horz" wrap="square" lIns="0" tIns="16510" rIns="0" bIns="0" rtlCol="0">
            <a:spAutoFit/>
          </a:bodyPr>
          <a:lstStyle/>
          <a:p>
            <a:pPr marL="12700">
              <a:lnSpc>
                <a:spcPct val="100000"/>
              </a:lnSpc>
              <a:spcBef>
                <a:spcPts val="130"/>
              </a:spcBef>
              <a:tabLst>
                <a:tab pos="2200275" algn="l"/>
              </a:tabLst>
            </a:pPr>
            <a:r>
              <a:rPr sz="2300" spc="-10" dirty="0">
                <a:solidFill>
                  <a:srgbClr val="610875"/>
                </a:solidFill>
                <a:latin typeface="Arial Black"/>
                <a:cs typeface="Arial Black"/>
              </a:rPr>
              <a:t>ЗМУШУЮТЬ</a:t>
            </a:r>
            <a:r>
              <a:rPr sz="2300" dirty="0">
                <a:solidFill>
                  <a:srgbClr val="610875"/>
                </a:solidFill>
                <a:latin typeface="Arial Black"/>
                <a:cs typeface="Arial Black"/>
              </a:rPr>
              <a:t>	</a:t>
            </a:r>
            <a:r>
              <a:rPr sz="2300" spc="-120" dirty="0">
                <a:solidFill>
                  <a:srgbClr val="610875"/>
                </a:solidFill>
                <a:latin typeface="Arial Black"/>
                <a:cs typeface="Arial Black"/>
              </a:rPr>
              <a:t>ПІДПРИЄМЦІВ</a:t>
            </a:r>
            <a:r>
              <a:rPr sz="2300" dirty="0">
                <a:solidFill>
                  <a:srgbClr val="610875"/>
                </a:solidFill>
                <a:latin typeface="Arial Black"/>
                <a:cs typeface="Arial Black"/>
              </a:rPr>
              <a:t> </a:t>
            </a:r>
            <a:r>
              <a:rPr sz="2300" spc="-114" dirty="0">
                <a:solidFill>
                  <a:srgbClr val="610875"/>
                </a:solidFill>
                <a:latin typeface="Arial Black"/>
                <a:cs typeface="Arial Black"/>
              </a:rPr>
              <a:t>САМОВІДДАНО</a:t>
            </a:r>
            <a:endParaRPr sz="2300">
              <a:latin typeface="Arial Black"/>
              <a:cs typeface="Arial Black"/>
            </a:endParaRPr>
          </a:p>
        </p:txBody>
      </p:sp>
      <p:sp>
        <p:nvSpPr>
          <p:cNvPr id="14" name="object 14"/>
          <p:cNvSpPr txBox="1"/>
          <p:nvPr/>
        </p:nvSpPr>
        <p:spPr>
          <a:xfrm>
            <a:off x="10039481" y="2986982"/>
            <a:ext cx="6900545" cy="381000"/>
          </a:xfrm>
          <a:prstGeom prst="rect">
            <a:avLst/>
          </a:prstGeom>
        </p:spPr>
        <p:txBody>
          <a:bodyPr vert="horz" wrap="square" lIns="0" tIns="16510" rIns="0" bIns="0" rtlCol="0">
            <a:spAutoFit/>
          </a:bodyPr>
          <a:lstStyle/>
          <a:p>
            <a:pPr marL="12700">
              <a:lnSpc>
                <a:spcPct val="100000"/>
              </a:lnSpc>
              <a:spcBef>
                <a:spcPts val="130"/>
              </a:spcBef>
            </a:pPr>
            <a:r>
              <a:rPr sz="2300" spc="-190" dirty="0">
                <a:solidFill>
                  <a:srgbClr val="610875"/>
                </a:solidFill>
                <a:latin typeface="Arial Black"/>
                <a:cs typeface="Arial Black"/>
              </a:rPr>
              <a:t>ПРАЦЮВАТИ</a:t>
            </a:r>
            <a:r>
              <a:rPr sz="2300" spc="-5" dirty="0">
                <a:solidFill>
                  <a:srgbClr val="610875"/>
                </a:solidFill>
                <a:latin typeface="Arial Black"/>
                <a:cs typeface="Arial Black"/>
              </a:rPr>
              <a:t> </a:t>
            </a:r>
            <a:r>
              <a:rPr sz="2300" spc="-240" dirty="0">
                <a:solidFill>
                  <a:srgbClr val="610875"/>
                </a:solidFill>
                <a:latin typeface="Arial Black"/>
                <a:cs typeface="Arial Black"/>
              </a:rPr>
              <a:t>В</a:t>
            </a:r>
            <a:r>
              <a:rPr sz="2300" spc="30" dirty="0">
                <a:solidFill>
                  <a:srgbClr val="610875"/>
                </a:solidFill>
                <a:latin typeface="Arial Black"/>
                <a:cs typeface="Arial Black"/>
              </a:rPr>
              <a:t> </a:t>
            </a:r>
            <a:r>
              <a:rPr sz="2300" spc="-70" dirty="0">
                <a:solidFill>
                  <a:srgbClr val="610875"/>
                </a:solidFill>
                <a:latin typeface="Arial Black"/>
                <a:cs typeface="Arial Black"/>
              </a:rPr>
              <a:t>КОМПАНІЇ</a:t>
            </a:r>
            <a:r>
              <a:rPr sz="2300" spc="-75" dirty="0">
                <a:solidFill>
                  <a:srgbClr val="610875"/>
                </a:solidFill>
                <a:latin typeface="Arial Black"/>
                <a:cs typeface="Arial Black"/>
              </a:rPr>
              <a:t> </a:t>
            </a:r>
            <a:r>
              <a:rPr sz="2300" spc="-170" dirty="0">
                <a:solidFill>
                  <a:srgbClr val="610875"/>
                </a:solidFill>
                <a:latin typeface="Arial Black"/>
                <a:cs typeface="Arial Black"/>
              </a:rPr>
              <a:t>ДЛЯ</a:t>
            </a:r>
            <a:r>
              <a:rPr sz="2300" spc="-15" dirty="0">
                <a:solidFill>
                  <a:srgbClr val="610875"/>
                </a:solidFill>
                <a:latin typeface="Arial Black"/>
                <a:cs typeface="Arial Black"/>
              </a:rPr>
              <a:t> </a:t>
            </a:r>
            <a:r>
              <a:rPr sz="2300" spc="-165" dirty="0">
                <a:solidFill>
                  <a:srgbClr val="610875"/>
                </a:solidFill>
                <a:latin typeface="Arial Black"/>
                <a:cs typeface="Arial Black"/>
              </a:rPr>
              <a:t>ДОСЯГНЕННЯ</a:t>
            </a:r>
            <a:endParaRPr sz="2300">
              <a:latin typeface="Arial Black"/>
              <a:cs typeface="Arial Black"/>
            </a:endParaRPr>
          </a:p>
        </p:txBody>
      </p:sp>
      <p:sp>
        <p:nvSpPr>
          <p:cNvPr id="15" name="object 15"/>
          <p:cNvSpPr txBox="1"/>
          <p:nvPr/>
        </p:nvSpPr>
        <p:spPr>
          <a:xfrm>
            <a:off x="10039481" y="3339407"/>
            <a:ext cx="6900545" cy="381000"/>
          </a:xfrm>
          <a:prstGeom prst="rect">
            <a:avLst/>
          </a:prstGeom>
        </p:spPr>
        <p:txBody>
          <a:bodyPr vert="horz" wrap="square" lIns="0" tIns="16510" rIns="0" bIns="0" rtlCol="0">
            <a:spAutoFit/>
          </a:bodyPr>
          <a:lstStyle/>
          <a:p>
            <a:pPr marL="12700">
              <a:lnSpc>
                <a:spcPct val="100000"/>
              </a:lnSpc>
              <a:spcBef>
                <a:spcPts val="130"/>
              </a:spcBef>
              <a:tabLst>
                <a:tab pos="1911985" algn="l"/>
                <a:tab pos="4227830" algn="l"/>
                <a:tab pos="6376035" algn="l"/>
              </a:tabLst>
            </a:pPr>
            <a:r>
              <a:rPr sz="2300" spc="-10" dirty="0">
                <a:solidFill>
                  <a:srgbClr val="610875"/>
                </a:solidFill>
                <a:latin typeface="Arial Black"/>
                <a:cs typeface="Arial Black"/>
              </a:rPr>
              <a:t>УСПІХУ</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10" dirty="0">
                <a:solidFill>
                  <a:srgbClr val="610875"/>
                </a:solidFill>
                <a:latin typeface="Arial Black"/>
                <a:cs typeface="Arial Black"/>
              </a:rPr>
              <a:t>УСУНЕННЯ</a:t>
            </a:r>
            <a:r>
              <a:rPr sz="2300" dirty="0">
                <a:solidFill>
                  <a:srgbClr val="610875"/>
                </a:solidFill>
                <a:latin typeface="Arial Black"/>
                <a:cs typeface="Arial Black"/>
              </a:rPr>
              <a:t>	</a:t>
            </a:r>
            <a:r>
              <a:rPr sz="2300" spc="-10" dirty="0">
                <a:solidFill>
                  <a:srgbClr val="610875"/>
                </a:solidFill>
                <a:latin typeface="Arial Black"/>
                <a:cs typeface="Arial Black"/>
              </a:rPr>
              <a:t>БАР</a:t>
            </a:r>
            <a:r>
              <a:rPr sz="2300" b="1" spc="-10" dirty="0">
                <a:solidFill>
                  <a:srgbClr val="610875"/>
                </a:solidFill>
                <a:latin typeface="Trebuchet MS"/>
                <a:cs typeface="Trebuchet MS"/>
              </a:rPr>
              <a:t>’</a:t>
            </a:r>
            <a:r>
              <a:rPr sz="2300" spc="-10" dirty="0">
                <a:solidFill>
                  <a:srgbClr val="610875"/>
                </a:solidFill>
                <a:latin typeface="Arial Black"/>
                <a:cs typeface="Arial Black"/>
              </a:rPr>
              <a:t>ЄРІВ</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100" dirty="0">
                <a:solidFill>
                  <a:srgbClr val="610875"/>
                </a:solidFill>
                <a:latin typeface="Arial Black"/>
                <a:cs typeface="Arial Black"/>
              </a:rPr>
              <a:t>ЯКІ</a:t>
            </a:r>
            <a:endParaRPr sz="2300">
              <a:latin typeface="Arial Black"/>
              <a:cs typeface="Arial Black"/>
            </a:endParaRPr>
          </a:p>
        </p:txBody>
      </p:sp>
      <p:sp>
        <p:nvSpPr>
          <p:cNvPr id="16" name="object 16"/>
          <p:cNvSpPr txBox="1"/>
          <p:nvPr/>
        </p:nvSpPr>
        <p:spPr>
          <a:xfrm>
            <a:off x="10039481" y="3691832"/>
            <a:ext cx="6490970" cy="381000"/>
          </a:xfrm>
          <a:prstGeom prst="rect">
            <a:avLst/>
          </a:prstGeom>
        </p:spPr>
        <p:txBody>
          <a:bodyPr vert="horz" wrap="square" lIns="0" tIns="16510" rIns="0" bIns="0" rtlCol="0">
            <a:spAutoFit/>
          </a:bodyPr>
          <a:lstStyle/>
          <a:p>
            <a:pPr marL="12700">
              <a:lnSpc>
                <a:spcPct val="100000"/>
              </a:lnSpc>
              <a:spcBef>
                <a:spcPts val="130"/>
              </a:spcBef>
            </a:pPr>
            <a:r>
              <a:rPr sz="2300" spc="-235" dirty="0">
                <a:solidFill>
                  <a:srgbClr val="610875"/>
                </a:solidFill>
                <a:latin typeface="Arial Black"/>
                <a:cs typeface="Arial Black"/>
              </a:rPr>
              <a:t>ЗДАЮТЬСЯ</a:t>
            </a:r>
            <a:r>
              <a:rPr sz="2300" spc="40" dirty="0">
                <a:solidFill>
                  <a:srgbClr val="610875"/>
                </a:solidFill>
                <a:latin typeface="Arial Black"/>
                <a:cs typeface="Arial Black"/>
              </a:rPr>
              <a:t> </a:t>
            </a:r>
            <a:r>
              <a:rPr sz="2300" spc="-185" dirty="0">
                <a:solidFill>
                  <a:srgbClr val="610875"/>
                </a:solidFill>
                <a:latin typeface="Arial Black"/>
                <a:cs typeface="Arial Black"/>
              </a:rPr>
              <a:t>НЕПЕРЕБОРНИМИ</a:t>
            </a:r>
            <a:r>
              <a:rPr sz="2300" spc="45" dirty="0">
                <a:solidFill>
                  <a:srgbClr val="610875"/>
                </a:solidFill>
                <a:latin typeface="Arial Black"/>
                <a:cs typeface="Arial Black"/>
              </a:rPr>
              <a:t> </a:t>
            </a:r>
            <a:r>
              <a:rPr sz="2300" spc="-165" dirty="0">
                <a:solidFill>
                  <a:srgbClr val="610875"/>
                </a:solidFill>
                <a:latin typeface="Arial Black"/>
                <a:cs typeface="Arial Black"/>
              </a:rPr>
              <a:t>ДЛЯ</a:t>
            </a:r>
            <a:r>
              <a:rPr sz="2300" spc="45" dirty="0">
                <a:solidFill>
                  <a:srgbClr val="610875"/>
                </a:solidFill>
                <a:latin typeface="Arial Black"/>
                <a:cs typeface="Arial Black"/>
              </a:rPr>
              <a:t> </a:t>
            </a:r>
            <a:r>
              <a:rPr sz="2300" spc="-10" dirty="0">
                <a:solidFill>
                  <a:srgbClr val="610875"/>
                </a:solidFill>
                <a:latin typeface="Arial Black"/>
                <a:cs typeface="Arial Black"/>
              </a:rPr>
              <a:t>ІНШИХ</a:t>
            </a:r>
            <a:endParaRPr sz="2300">
              <a:latin typeface="Arial Black"/>
              <a:cs typeface="Arial Black"/>
            </a:endParaRPr>
          </a:p>
        </p:txBody>
      </p:sp>
      <p:pic>
        <p:nvPicPr>
          <p:cNvPr id="36" name="object 36"/>
          <p:cNvPicPr/>
          <p:nvPr/>
        </p:nvPicPr>
        <p:blipFill>
          <a:blip r:embed="rId7" cstate="print"/>
          <a:stretch>
            <a:fillRect/>
          </a:stretch>
        </p:blipFill>
        <p:spPr>
          <a:xfrm>
            <a:off x="17883193" y="0"/>
            <a:ext cx="404805" cy="5704401"/>
          </a:xfrm>
          <a:prstGeom prst="rect">
            <a:avLst/>
          </a:prstGeom>
        </p:spPr>
      </p:pic>
      <p:pic>
        <p:nvPicPr>
          <p:cNvPr id="40" name="object 40"/>
          <p:cNvPicPr/>
          <p:nvPr/>
        </p:nvPicPr>
        <p:blipFill>
          <a:blip r:embed="rId8" cstate="print"/>
          <a:stretch>
            <a:fillRect/>
          </a:stretch>
        </p:blipFill>
        <p:spPr>
          <a:xfrm>
            <a:off x="0" y="4582598"/>
            <a:ext cx="404731" cy="5704401"/>
          </a:xfrm>
          <a:prstGeom prst="rect">
            <a:avLst/>
          </a:prstGeom>
        </p:spPr>
      </p:pic>
      <p:grpSp>
        <p:nvGrpSpPr>
          <p:cNvPr id="17" name="object 17"/>
          <p:cNvGrpSpPr/>
          <p:nvPr/>
        </p:nvGrpSpPr>
        <p:grpSpPr>
          <a:xfrm>
            <a:off x="1184699" y="5281604"/>
            <a:ext cx="7858759" cy="3776979"/>
            <a:chOff x="1184699" y="5281604"/>
            <a:chExt cx="7858759" cy="3776979"/>
          </a:xfrm>
        </p:grpSpPr>
        <p:sp>
          <p:nvSpPr>
            <p:cNvPr id="18" name="object 18"/>
            <p:cNvSpPr/>
            <p:nvPr/>
          </p:nvSpPr>
          <p:spPr>
            <a:xfrm>
              <a:off x="1232324" y="5718382"/>
              <a:ext cx="7763509" cy="3292475"/>
            </a:xfrm>
            <a:custGeom>
              <a:avLst/>
              <a:gdLst/>
              <a:ahLst/>
              <a:cxnLst/>
              <a:rect l="l" t="t" r="r" b="b"/>
              <a:pathLst>
                <a:path w="7763509" h="3292475">
                  <a:moveTo>
                    <a:pt x="7762897" y="3141852"/>
                  </a:moveTo>
                  <a:lnTo>
                    <a:pt x="7735482" y="3207260"/>
                  </a:lnTo>
                  <a:lnTo>
                    <a:pt x="7682683" y="3260065"/>
                  </a:lnTo>
                  <a:lnTo>
                    <a:pt x="7614332" y="3288387"/>
                  </a:lnTo>
                  <a:lnTo>
                    <a:pt x="7576994" y="3292083"/>
                  </a:lnTo>
                  <a:lnTo>
                    <a:pt x="190495" y="3292083"/>
                  </a:lnTo>
                  <a:lnTo>
                    <a:pt x="117594" y="3277573"/>
                  </a:lnTo>
                  <a:lnTo>
                    <a:pt x="55794" y="3236272"/>
                  </a:lnTo>
                  <a:lnTo>
                    <a:pt x="14501" y="3174474"/>
                  </a:lnTo>
                  <a:lnTo>
                    <a:pt x="0" y="3101568"/>
                  </a:lnTo>
                  <a:lnTo>
                    <a:pt x="0" y="190497"/>
                  </a:lnTo>
                  <a:lnTo>
                    <a:pt x="14506" y="117600"/>
                  </a:lnTo>
                  <a:lnTo>
                    <a:pt x="55802" y="55804"/>
                  </a:lnTo>
                  <a:lnTo>
                    <a:pt x="117599" y="14508"/>
                  </a:lnTo>
                  <a:lnTo>
                    <a:pt x="190497" y="0"/>
                  </a:lnTo>
                  <a:lnTo>
                    <a:pt x="7576994" y="0"/>
                  </a:lnTo>
                  <a:lnTo>
                    <a:pt x="7649890" y="14506"/>
                  </a:lnTo>
                  <a:lnTo>
                    <a:pt x="7711690" y="55801"/>
                  </a:lnTo>
                  <a:lnTo>
                    <a:pt x="7752977" y="117599"/>
                  </a:lnTo>
                  <a:lnTo>
                    <a:pt x="7762900" y="150230"/>
                  </a:lnTo>
                </a:path>
              </a:pathLst>
            </a:custGeom>
            <a:ln w="95250">
              <a:solidFill>
                <a:srgbClr val="000000"/>
              </a:solidFill>
            </a:ln>
          </p:spPr>
          <p:txBody>
            <a:bodyPr wrap="square" lIns="0" tIns="0" rIns="0" bIns="0" rtlCol="0"/>
            <a:lstStyle/>
            <a:p>
              <a:endParaRPr/>
            </a:p>
          </p:txBody>
        </p:sp>
        <p:pic>
          <p:nvPicPr>
            <p:cNvPr id="19" name="object 19"/>
            <p:cNvPicPr/>
            <p:nvPr/>
          </p:nvPicPr>
          <p:blipFill>
            <a:blip r:embed="rId9" cstate="print"/>
            <a:stretch>
              <a:fillRect/>
            </a:stretch>
          </p:blipFill>
          <p:spPr>
            <a:xfrm>
              <a:off x="1232324" y="5281604"/>
              <a:ext cx="5448647" cy="838352"/>
            </a:xfrm>
            <a:prstGeom prst="rect">
              <a:avLst/>
            </a:prstGeom>
          </p:spPr>
        </p:pic>
        <p:pic>
          <p:nvPicPr>
            <p:cNvPr id="20" name="object 20"/>
            <p:cNvPicPr/>
            <p:nvPr/>
          </p:nvPicPr>
          <p:blipFill>
            <a:blip r:embed="rId10" cstate="print"/>
            <a:stretch>
              <a:fillRect/>
            </a:stretch>
          </p:blipFill>
          <p:spPr>
            <a:xfrm>
              <a:off x="1595746" y="6397537"/>
              <a:ext cx="215124" cy="215097"/>
            </a:xfrm>
            <a:prstGeom prst="rect">
              <a:avLst/>
            </a:prstGeom>
          </p:spPr>
        </p:pic>
      </p:grpSp>
      <p:sp>
        <p:nvSpPr>
          <p:cNvPr id="21" name="object 21"/>
          <p:cNvSpPr txBox="1"/>
          <p:nvPr/>
        </p:nvSpPr>
        <p:spPr>
          <a:xfrm>
            <a:off x="1983738" y="6288832"/>
            <a:ext cx="1956435" cy="381000"/>
          </a:xfrm>
          <a:prstGeom prst="rect">
            <a:avLst/>
          </a:prstGeom>
        </p:spPr>
        <p:txBody>
          <a:bodyPr vert="horz" wrap="square" lIns="0" tIns="16510" rIns="0" bIns="0" rtlCol="0">
            <a:spAutoFit/>
          </a:bodyPr>
          <a:lstStyle/>
          <a:p>
            <a:pPr marL="12700">
              <a:lnSpc>
                <a:spcPct val="100000"/>
              </a:lnSpc>
              <a:spcBef>
                <a:spcPts val="130"/>
              </a:spcBef>
            </a:pPr>
            <a:r>
              <a:rPr sz="2300" spc="-195" dirty="0">
                <a:solidFill>
                  <a:srgbClr val="610875"/>
                </a:solidFill>
                <a:latin typeface="Arial Black"/>
                <a:cs typeface="Arial Black"/>
              </a:rPr>
              <a:t>ТЕРПИМІСТЬ</a:t>
            </a:r>
            <a:endParaRPr sz="2300">
              <a:latin typeface="Arial Black"/>
              <a:cs typeface="Arial Black"/>
            </a:endParaRPr>
          </a:p>
        </p:txBody>
      </p:sp>
      <p:sp>
        <p:nvSpPr>
          <p:cNvPr id="22" name="object 22"/>
          <p:cNvSpPr txBox="1"/>
          <p:nvPr/>
        </p:nvSpPr>
        <p:spPr>
          <a:xfrm>
            <a:off x="4156211" y="6288832"/>
            <a:ext cx="4508500" cy="381000"/>
          </a:xfrm>
          <a:prstGeom prst="rect">
            <a:avLst/>
          </a:prstGeom>
        </p:spPr>
        <p:txBody>
          <a:bodyPr vert="horz" wrap="square" lIns="0" tIns="16510" rIns="0" bIns="0" rtlCol="0">
            <a:spAutoFit/>
          </a:bodyPr>
          <a:lstStyle/>
          <a:p>
            <a:pPr marL="12700">
              <a:lnSpc>
                <a:spcPct val="100000"/>
              </a:lnSpc>
              <a:spcBef>
                <a:spcPts val="130"/>
              </a:spcBef>
              <a:tabLst>
                <a:tab pos="3487420" algn="l"/>
              </a:tabLst>
            </a:pPr>
            <a:r>
              <a:rPr sz="2300" dirty="0">
                <a:solidFill>
                  <a:srgbClr val="610875"/>
                </a:solidFill>
                <a:latin typeface="Arial Black"/>
                <a:cs typeface="Arial Black"/>
              </a:rPr>
              <a:t>ДО</a:t>
            </a:r>
            <a:r>
              <a:rPr sz="2300" spc="75" dirty="0">
                <a:solidFill>
                  <a:srgbClr val="610875"/>
                </a:solidFill>
                <a:latin typeface="Arial Black"/>
                <a:cs typeface="Arial Black"/>
              </a:rPr>
              <a:t>  </a:t>
            </a:r>
            <a:r>
              <a:rPr sz="2300" spc="-10" dirty="0">
                <a:solidFill>
                  <a:srgbClr val="610875"/>
                </a:solidFill>
                <a:latin typeface="Arial Black"/>
                <a:cs typeface="Arial Black"/>
              </a:rPr>
              <a:t>ДВОЗНАЧНОСТІ</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dirty="0">
                <a:solidFill>
                  <a:srgbClr val="610875"/>
                </a:solidFill>
                <a:latin typeface="Arial Black"/>
                <a:cs typeface="Arial Black"/>
              </a:rPr>
              <a:t>ЩО</a:t>
            </a:r>
            <a:r>
              <a:rPr sz="2300" spc="135" dirty="0">
                <a:solidFill>
                  <a:srgbClr val="610875"/>
                </a:solidFill>
                <a:latin typeface="Arial Black"/>
                <a:cs typeface="Arial Black"/>
              </a:rPr>
              <a:t>  </a:t>
            </a:r>
            <a:r>
              <a:rPr sz="2300" spc="-310" dirty="0">
                <a:solidFill>
                  <a:srgbClr val="610875"/>
                </a:solidFill>
                <a:latin typeface="Arial Black"/>
                <a:cs typeface="Arial Black"/>
              </a:rPr>
              <a:t>Є</a:t>
            </a:r>
            <a:endParaRPr sz="2300" dirty="0">
              <a:latin typeface="Arial Black"/>
              <a:cs typeface="Arial Black"/>
            </a:endParaRPr>
          </a:p>
        </p:txBody>
      </p:sp>
      <p:sp>
        <p:nvSpPr>
          <p:cNvPr id="23" name="object 23"/>
          <p:cNvSpPr txBox="1"/>
          <p:nvPr/>
        </p:nvSpPr>
        <p:spPr>
          <a:xfrm>
            <a:off x="1983738" y="6640426"/>
            <a:ext cx="2160270" cy="381000"/>
          </a:xfrm>
          <a:prstGeom prst="rect">
            <a:avLst/>
          </a:prstGeom>
        </p:spPr>
        <p:txBody>
          <a:bodyPr vert="horz" wrap="square" lIns="0" tIns="16510" rIns="0" bIns="0" rtlCol="0">
            <a:spAutoFit/>
          </a:bodyPr>
          <a:lstStyle/>
          <a:p>
            <a:pPr marL="12700">
              <a:lnSpc>
                <a:spcPct val="100000"/>
              </a:lnSpc>
              <a:spcBef>
                <a:spcPts val="130"/>
              </a:spcBef>
            </a:pPr>
            <a:r>
              <a:rPr sz="2300" spc="-160" dirty="0">
                <a:solidFill>
                  <a:srgbClr val="610875"/>
                </a:solidFill>
                <a:latin typeface="Arial Black"/>
                <a:cs typeface="Arial Black"/>
              </a:rPr>
              <a:t>НЕОБХІДНОЮ</a:t>
            </a:r>
            <a:endParaRPr sz="2300">
              <a:latin typeface="Arial Black"/>
              <a:cs typeface="Arial Black"/>
            </a:endParaRPr>
          </a:p>
        </p:txBody>
      </p:sp>
      <p:sp>
        <p:nvSpPr>
          <p:cNvPr id="24" name="object 24"/>
          <p:cNvSpPr txBox="1"/>
          <p:nvPr/>
        </p:nvSpPr>
        <p:spPr>
          <a:xfrm>
            <a:off x="4463560" y="6640426"/>
            <a:ext cx="4201160" cy="381000"/>
          </a:xfrm>
          <a:prstGeom prst="rect">
            <a:avLst/>
          </a:prstGeom>
        </p:spPr>
        <p:txBody>
          <a:bodyPr vert="horz" wrap="square" lIns="0" tIns="16510" rIns="0" bIns="0" rtlCol="0">
            <a:spAutoFit/>
          </a:bodyPr>
          <a:lstStyle/>
          <a:p>
            <a:pPr marL="12700">
              <a:lnSpc>
                <a:spcPct val="100000"/>
              </a:lnSpc>
              <a:spcBef>
                <a:spcPts val="130"/>
              </a:spcBef>
              <a:tabLst>
                <a:tab pos="1001394" algn="l"/>
                <a:tab pos="3676650" algn="l"/>
              </a:tabLst>
            </a:pPr>
            <a:r>
              <a:rPr sz="2300" spc="-25" dirty="0">
                <a:solidFill>
                  <a:srgbClr val="610875"/>
                </a:solidFill>
                <a:latin typeface="Arial Black"/>
                <a:cs typeface="Arial Black"/>
              </a:rPr>
              <a:t>ДЛЯ</a:t>
            </a:r>
            <a:r>
              <a:rPr sz="2300" dirty="0">
                <a:solidFill>
                  <a:srgbClr val="610875"/>
                </a:solidFill>
                <a:latin typeface="Arial Black"/>
                <a:cs typeface="Arial Black"/>
              </a:rPr>
              <a:t>	</a:t>
            </a:r>
            <a:r>
              <a:rPr sz="2300" spc="-10" dirty="0">
                <a:solidFill>
                  <a:srgbClr val="610875"/>
                </a:solidFill>
                <a:latin typeface="Arial Black"/>
                <a:cs typeface="Arial Black"/>
              </a:rPr>
              <a:t>ПІДПРИЄМЦІВ</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100" dirty="0">
                <a:solidFill>
                  <a:srgbClr val="610875"/>
                </a:solidFill>
                <a:latin typeface="Arial Black"/>
                <a:cs typeface="Arial Black"/>
              </a:rPr>
              <a:t>ЯКІ</a:t>
            </a:r>
            <a:endParaRPr sz="2300">
              <a:latin typeface="Arial Black"/>
              <a:cs typeface="Arial Black"/>
            </a:endParaRPr>
          </a:p>
        </p:txBody>
      </p:sp>
      <p:sp>
        <p:nvSpPr>
          <p:cNvPr id="25" name="object 25"/>
          <p:cNvSpPr txBox="1"/>
          <p:nvPr/>
        </p:nvSpPr>
        <p:spPr>
          <a:xfrm>
            <a:off x="1983738" y="6992020"/>
            <a:ext cx="6680834" cy="381000"/>
          </a:xfrm>
          <a:prstGeom prst="rect">
            <a:avLst/>
          </a:prstGeom>
        </p:spPr>
        <p:txBody>
          <a:bodyPr vert="horz" wrap="square" lIns="0" tIns="16510" rIns="0" bIns="0" rtlCol="0">
            <a:spAutoFit/>
          </a:bodyPr>
          <a:lstStyle/>
          <a:p>
            <a:pPr marL="12700">
              <a:lnSpc>
                <a:spcPct val="100000"/>
              </a:lnSpc>
              <a:spcBef>
                <a:spcPts val="130"/>
              </a:spcBef>
            </a:pPr>
            <a:r>
              <a:rPr sz="2300" spc="-140" dirty="0">
                <a:solidFill>
                  <a:srgbClr val="610875"/>
                </a:solidFill>
                <a:latin typeface="Arial Black"/>
                <a:cs typeface="Arial Black"/>
              </a:rPr>
              <a:t>ЧАСТО</a:t>
            </a:r>
            <a:r>
              <a:rPr sz="2300" dirty="0">
                <a:solidFill>
                  <a:srgbClr val="610875"/>
                </a:solidFill>
                <a:latin typeface="Arial Black"/>
                <a:cs typeface="Arial Black"/>
              </a:rPr>
              <a:t> </a:t>
            </a:r>
            <a:r>
              <a:rPr sz="2300" spc="-165" dirty="0">
                <a:solidFill>
                  <a:srgbClr val="610875"/>
                </a:solidFill>
                <a:latin typeface="Arial Black"/>
                <a:cs typeface="Arial Black"/>
              </a:rPr>
              <a:t>УХВАЛЮЮТЬ</a:t>
            </a:r>
            <a:r>
              <a:rPr sz="2300" spc="5" dirty="0">
                <a:solidFill>
                  <a:srgbClr val="610875"/>
                </a:solidFill>
                <a:latin typeface="Arial Black"/>
                <a:cs typeface="Arial Black"/>
              </a:rPr>
              <a:t> </a:t>
            </a:r>
            <a:r>
              <a:rPr sz="2300" spc="-114" dirty="0">
                <a:solidFill>
                  <a:srgbClr val="610875"/>
                </a:solidFill>
                <a:latin typeface="Arial Black"/>
                <a:cs typeface="Arial Black"/>
              </a:rPr>
              <a:t>РІШЕННЯ</a:t>
            </a:r>
            <a:r>
              <a:rPr sz="2300" dirty="0">
                <a:solidFill>
                  <a:srgbClr val="610875"/>
                </a:solidFill>
                <a:latin typeface="Arial Black"/>
                <a:cs typeface="Arial Black"/>
              </a:rPr>
              <a:t> НА</a:t>
            </a:r>
            <a:r>
              <a:rPr sz="2300" spc="5" dirty="0">
                <a:solidFill>
                  <a:srgbClr val="610875"/>
                </a:solidFill>
                <a:latin typeface="Arial Black"/>
                <a:cs typeface="Arial Black"/>
              </a:rPr>
              <a:t> </a:t>
            </a:r>
            <a:r>
              <a:rPr sz="2300" spc="-80" dirty="0">
                <a:solidFill>
                  <a:srgbClr val="610875"/>
                </a:solidFill>
                <a:latin typeface="Arial Black"/>
                <a:cs typeface="Arial Black"/>
              </a:rPr>
              <a:t>ОСНОВІ</a:t>
            </a:r>
            <a:endParaRPr sz="2300">
              <a:latin typeface="Arial Black"/>
              <a:cs typeface="Arial Black"/>
            </a:endParaRPr>
          </a:p>
        </p:txBody>
      </p:sp>
      <p:sp>
        <p:nvSpPr>
          <p:cNvPr id="26" name="object 26"/>
          <p:cNvSpPr txBox="1"/>
          <p:nvPr/>
        </p:nvSpPr>
        <p:spPr>
          <a:xfrm>
            <a:off x="1983738" y="7343614"/>
            <a:ext cx="6680834" cy="732790"/>
          </a:xfrm>
          <a:prstGeom prst="rect">
            <a:avLst/>
          </a:prstGeom>
        </p:spPr>
        <p:txBody>
          <a:bodyPr vert="horz" wrap="square" lIns="0" tIns="16510" rIns="0" bIns="0" rtlCol="0">
            <a:spAutoFit/>
          </a:bodyPr>
          <a:lstStyle/>
          <a:p>
            <a:pPr marL="12700" marR="5080">
              <a:lnSpc>
                <a:spcPct val="100000"/>
              </a:lnSpc>
              <a:spcBef>
                <a:spcPts val="130"/>
              </a:spcBef>
              <a:tabLst>
                <a:tab pos="2014220" algn="l"/>
                <a:tab pos="2799715" algn="l"/>
                <a:tab pos="4314825" algn="l"/>
              </a:tabLst>
            </a:pPr>
            <a:r>
              <a:rPr sz="2300" spc="-10" dirty="0">
                <a:solidFill>
                  <a:srgbClr val="610875"/>
                </a:solidFill>
                <a:latin typeface="Arial Black"/>
                <a:cs typeface="Arial Black"/>
              </a:rPr>
              <a:t>НЕТОЧНОЇ</a:t>
            </a:r>
            <a:r>
              <a:rPr sz="2300" dirty="0">
                <a:solidFill>
                  <a:srgbClr val="610875"/>
                </a:solidFill>
                <a:latin typeface="Arial Black"/>
                <a:cs typeface="Arial Black"/>
              </a:rPr>
              <a:t>	</a:t>
            </a:r>
            <a:r>
              <a:rPr sz="2300" spc="-285" dirty="0">
                <a:solidFill>
                  <a:srgbClr val="610875"/>
                </a:solidFill>
                <a:latin typeface="Arial Black"/>
                <a:cs typeface="Arial Black"/>
              </a:rPr>
              <a:t>ТА</a:t>
            </a:r>
            <a:r>
              <a:rPr sz="2300" dirty="0">
                <a:solidFill>
                  <a:srgbClr val="610875"/>
                </a:solidFill>
                <a:latin typeface="Arial Black"/>
                <a:cs typeface="Arial Black"/>
              </a:rPr>
              <a:t>	</a:t>
            </a:r>
            <a:r>
              <a:rPr sz="2300" spc="-10" dirty="0">
                <a:solidFill>
                  <a:srgbClr val="610875"/>
                </a:solidFill>
                <a:latin typeface="Arial Black"/>
                <a:cs typeface="Arial Black"/>
              </a:rPr>
              <a:t>НАВІТЬ</a:t>
            </a:r>
            <a:r>
              <a:rPr sz="2300" dirty="0">
                <a:solidFill>
                  <a:srgbClr val="610875"/>
                </a:solidFill>
                <a:latin typeface="Arial Black"/>
                <a:cs typeface="Arial Black"/>
              </a:rPr>
              <a:t>	</a:t>
            </a:r>
            <a:r>
              <a:rPr sz="2300" spc="-170" dirty="0">
                <a:solidFill>
                  <a:srgbClr val="610875"/>
                </a:solidFill>
                <a:latin typeface="Arial Black"/>
                <a:cs typeface="Arial Black"/>
              </a:rPr>
              <a:t>СУПЕРЕЧЛИВОЇ </a:t>
            </a:r>
            <a:r>
              <a:rPr sz="2300" spc="-10" dirty="0">
                <a:solidFill>
                  <a:srgbClr val="610875"/>
                </a:solidFill>
                <a:latin typeface="Arial Black"/>
                <a:cs typeface="Arial Black"/>
              </a:rPr>
              <a:t>ІНФОРМАЦІІ</a:t>
            </a:r>
            <a:endParaRPr sz="2300">
              <a:latin typeface="Arial Black"/>
              <a:cs typeface="Arial Black"/>
            </a:endParaRPr>
          </a:p>
        </p:txBody>
      </p:sp>
      <p:grpSp>
        <p:nvGrpSpPr>
          <p:cNvPr id="27" name="object 27"/>
          <p:cNvGrpSpPr/>
          <p:nvPr/>
        </p:nvGrpSpPr>
        <p:grpSpPr>
          <a:xfrm>
            <a:off x="9240422" y="5281604"/>
            <a:ext cx="7858759" cy="3776979"/>
            <a:chOff x="9240422" y="5281604"/>
            <a:chExt cx="7858759" cy="3776979"/>
          </a:xfrm>
        </p:grpSpPr>
        <p:sp>
          <p:nvSpPr>
            <p:cNvPr id="28" name="object 28"/>
            <p:cNvSpPr/>
            <p:nvPr/>
          </p:nvSpPr>
          <p:spPr>
            <a:xfrm>
              <a:off x="9288047" y="5718382"/>
              <a:ext cx="7763509" cy="3292475"/>
            </a:xfrm>
            <a:custGeom>
              <a:avLst/>
              <a:gdLst/>
              <a:ahLst/>
              <a:cxnLst/>
              <a:rect l="l" t="t" r="r" b="b"/>
              <a:pathLst>
                <a:path w="7763509" h="3292475">
                  <a:moveTo>
                    <a:pt x="7762881" y="3141908"/>
                  </a:moveTo>
                  <a:lnTo>
                    <a:pt x="7735493" y="3207269"/>
                  </a:lnTo>
                  <a:lnTo>
                    <a:pt x="7682687" y="3260072"/>
                  </a:lnTo>
                  <a:lnTo>
                    <a:pt x="7614332" y="3288387"/>
                  </a:lnTo>
                  <a:lnTo>
                    <a:pt x="7576995" y="3292083"/>
                  </a:lnTo>
                  <a:lnTo>
                    <a:pt x="190495" y="3292083"/>
                  </a:lnTo>
                  <a:lnTo>
                    <a:pt x="117597" y="3277568"/>
                  </a:lnTo>
                  <a:lnTo>
                    <a:pt x="55801" y="3236266"/>
                  </a:lnTo>
                  <a:lnTo>
                    <a:pt x="14508" y="3174472"/>
                  </a:lnTo>
                  <a:lnTo>
                    <a:pt x="0" y="3101568"/>
                  </a:lnTo>
                  <a:lnTo>
                    <a:pt x="0" y="190497"/>
                  </a:lnTo>
                  <a:lnTo>
                    <a:pt x="14512" y="117603"/>
                  </a:lnTo>
                  <a:lnTo>
                    <a:pt x="55807" y="55810"/>
                  </a:lnTo>
                  <a:lnTo>
                    <a:pt x="117600" y="14511"/>
                  </a:lnTo>
                  <a:lnTo>
                    <a:pt x="190497" y="0"/>
                  </a:lnTo>
                  <a:lnTo>
                    <a:pt x="7576995" y="0"/>
                  </a:lnTo>
                  <a:lnTo>
                    <a:pt x="7649893" y="14500"/>
                  </a:lnTo>
                  <a:lnTo>
                    <a:pt x="7711701" y="55792"/>
                  </a:lnTo>
                  <a:lnTo>
                    <a:pt x="7752994" y="117594"/>
                  </a:lnTo>
                  <a:lnTo>
                    <a:pt x="7762884" y="150174"/>
                  </a:lnTo>
                </a:path>
              </a:pathLst>
            </a:custGeom>
            <a:ln w="95250">
              <a:solidFill>
                <a:srgbClr val="000000"/>
              </a:solidFill>
            </a:ln>
          </p:spPr>
          <p:txBody>
            <a:bodyPr wrap="square" lIns="0" tIns="0" rIns="0" bIns="0" rtlCol="0"/>
            <a:lstStyle/>
            <a:p>
              <a:endParaRPr/>
            </a:p>
          </p:txBody>
        </p:sp>
        <p:pic>
          <p:nvPicPr>
            <p:cNvPr id="29" name="object 29"/>
            <p:cNvPicPr/>
            <p:nvPr/>
          </p:nvPicPr>
          <p:blipFill>
            <a:blip r:embed="rId11" cstate="print"/>
            <a:stretch>
              <a:fillRect/>
            </a:stretch>
          </p:blipFill>
          <p:spPr>
            <a:xfrm>
              <a:off x="9288047" y="5281604"/>
              <a:ext cx="5448635" cy="838352"/>
            </a:xfrm>
            <a:prstGeom prst="rect">
              <a:avLst/>
            </a:prstGeom>
          </p:spPr>
        </p:pic>
        <p:pic>
          <p:nvPicPr>
            <p:cNvPr id="30" name="object 30"/>
            <p:cNvPicPr/>
            <p:nvPr/>
          </p:nvPicPr>
          <p:blipFill>
            <a:blip r:embed="rId12" cstate="print"/>
            <a:stretch>
              <a:fillRect/>
            </a:stretch>
          </p:blipFill>
          <p:spPr>
            <a:xfrm>
              <a:off x="9651491" y="6397537"/>
              <a:ext cx="215097" cy="215097"/>
            </a:xfrm>
            <a:prstGeom prst="rect">
              <a:avLst/>
            </a:prstGeom>
          </p:spPr>
        </p:pic>
      </p:grpSp>
      <p:sp>
        <p:nvSpPr>
          <p:cNvPr id="31" name="object 31"/>
          <p:cNvSpPr txBox="1"/>
          <p:nvPr/>
        </p:nvSpPr>
        <p:spPr>
          <a:xfrm>
            <a:off x="10039471" y="6288832"/>
            <a:ext cx="1693545" cy="381000"/>
          </a:xfrm>
          <a:prstGeom prst="rect">
            <a:avLst/>
          </a:prstGeom>
        </p:spPr>
        <p:txBody>
          <a:bodyPr vert="horz" wrap="square" lIns="0" tIns="16510" rIns="0" bIns="0" rtlCol="0">
            <a:spAutoFit/>
          </a:bodyPr>
          <a:lstStyle/>
          <a:p>
            <a:pPr marL="12700">
              <a:lnSpc>
                <a:spcPct val="100000"/>
              </a:lnSpc>
              <a:spcBef>
                <a:spcPts val="130"/>
              </a:spcBef>
            </a:pPr>
            <a:r>
              <a:rPr sz="2300" spc="-170" dirty="0">
                <a:solidFill>
                  <a:srgbClr val="610875"/>
                </a:solidFill>
                <a:latin typeface="Arial Black"/>
                <a:cs typeface="Arial Black"/>
              </a:rPr>
              <a:t>ГНУЧКІСТЬ</a:t>
            </a:r>
            <a:endParaRPr sz="2300">
              <a:latin typeface="Arial Black"/>
              <a:cs typeface="Arial Black"/>
            </a:endParaRPr>
          </a:p>
        </p:txBody>
      </p:sp>
      <p:sp>
        <p:nvSpPr>
          <p:cNvPr id="32" name="object 32"/>
          <p:cNvSpPr txBox="1"/>
          <p:nvPr/>
        </p:nvSpPr>
        <p:spPr>
          <a:xfrm>
            <a:off x="12957638" y="6288832"/>
            <a:ext cx="421640" cy="381000"/>
          </a:xfrm>
          <a:prstGeom prst="rect">
            <a:avLst/>
          </a:prstGeom>
        </p:spPr>
        <p:txBody>
          <a:bodyPr vert="horz" wrap="square" lIns="0" tIns="16510" rIns="0" bIns="0" rtlCol="0">
            <a:spAutoFit/>
          </a:bodyPr>
          <a:lstStyle/>
          <a:p>
            <a:pPr marL="12700">
              <a:lnSpc>
                <a:spcPct val="100000"/>
              </a:lnSpc>
              <a:spcBef>
                <a:spcPts val="130"/>
              </a:spcBef>
            </a:pPr>
            <a:r>
              <a:rPr sz="2300" spc="-155" dirty="0">
                <a:solidFill>
                  <a:srgbClr val="610875"/>
                </a:solidFill>
                <a:latin typeface="Arial Black"/>
                <a:cs typeface="Arial Black"/>
              </a:rPr>
              <a:t>ЯК</a:t>
            </a:r>
            <a:endParaRPr sz="2300">
              <a:latin typeface="Arial Black"/>
              <a:cs typeface="Arial Black"/>
            </a:endParaRPr>
          </a:p>
        </p:txBody>
      </p:sp>
      <p:sp>
        <p:nvSpPr>
          <p:cNvPr id="33" name="object 33"/>
          <p:cNvSpPr txBox="1"/>
          <p:nvPr/>
        </p:nvSpPr>
        <p:spPr>
          <a:xfrm>
            <a:off x="14604153" y="6288832"/>
            <a:ext cx="1710055" cy="381000"/>
          </a:xfrm>
          <a:prstGeom prst="rect">
            <a:avLst/>
          </a:prstGeom>
        </p:spPr>
        <p:txBody>
          <a:bodyPr vert="horz" wrap="square" lIns="0" tIns="16510" rIns="0" bIns="0" rtlCol="0">
            <a:spAutoFit/>
          </a:bodyPr>
          <a:lstStyle/>
          <a:p>
            <a:pPr marL="12700">
              <a:lnSpc>
                <a:spcPct val="100000"/>
              </a:lnSpc>
              <a:spcBef>
                <a:spcPts val="130"/>
              </a:spcBef>
            </a:pPr>
            <a:r>
              <a:rPr sz="2300" spc="-195" dirty="0">
                <a:solidFill>
                  <a:srgbClr val="610875"/>
                </a:solidFill>
                <a:latin typeface="Arial Black"/>
                <a:cs typeface="Arial Black"/>
              </a:rPr>
              <a:t>ЗДАТНІСТЬ</a:t>
            </a:r>
            <a:endParaRPr sz="2300">
              <a:latin typeface="Arial Black"/>
              <a:cs typeface="Arial Black"/>
            </a:endParaRPr>
          </a:p>
        </p:txBody>
      </p:sp>
      <p:sp>
        <p:nvSpPr>
          <p:cNvPr id="34" name="object 34"/>
          <p:cNvSpPr txBox="1"/>
          <p:nvPr/>
        </p:nvSpPr>
        <p:spPr>
          <a:xfrm>
            <a:off x="10039471" y="6640426"/>
            <a:ext cx="6275070" cy="381000"/>
          </a:xfrm>
          <a:prstGeom prst="rect">
            <a:avLst/>
          </a:prstGeom>
        </p:spPr>
        <p:txBody>
          <a:bodyPr vert="horz" wrap="square" lIns="0" tIns="16510" rIns="0" bIns="0" rtlCol="0">
            <a:spAutoFit/>
          </a:bodyPr>
          <a:lstStyle/>
          <a:p>
            <a:pPr marL="12700">
              <a:lnSpc>
                <a:spcPct val="100000"/>
              </a:lnSpc>
              <a:spcBef>
                <a:spcPts val="130"/>
              </a:spcBef>
              <a:tabLst>
                <a:tab pos="2811145" algn="l"/>
                <a:tab pos="5799455" algn="l"/>
              </a:tabLst>
            </a:pPr>
            <a:r>
              <a:rPr sz="2300" spc="-10" dirty="0">
                <a:solidFill>
                  <a:srgbClr val="610875"/>
                </a:solidFill>
                <a:latin typeface="Arial Black"/>
                <a:cs typeface="Arial Black"/>
              </a:rPr>
              <a:t>ПІДПРИЄМЦІВ</a:t>
            </a:r>
            <a:r>
              <a:rPr sz="2300" dirty="0">
                <a:solidFill>
                  <a:srgbClr val="610875"/>
                </a:solidFill>
                <a:latin typeface="Arial Black"/>
                <a:cs typeface="Arial Black"/>
              </a:rPr>
              <a:t>	</a:t>
            </a:r>
            <a:r>
              <a:rPr sz="2300" spc="-10" dirty="0">
                <a:solidFill>
                  <a:srgbClr val="610875"/>
                </a:solidFill>
                <a:latin typeface="Arial Black"/>
                <a:cs typeface="Arial Black"/>
              </a:rPr>
              <a:t>АДАПТУВАТИСЯ</a:t>
            </a:r>
            <a:r>
              <a:rPr sz="2300" dirty="0">
                <a:solidFill>
                  <a:srgbClr val="610875"/>
                </a:solidFill>
                <a:latin typeface="Arial Black"/>
                <a:cs typeface="Arial Black"/>
              </a:rPr>
              <a:t>	</a:t>
            </a:r>
            <a:r>
              <a:rPr sz="2300" spc="-80" dirty="0">
                <a:solidFill>
                  <a:srgbClr val="610875"/>
                </a:solidFill>
                <a:latin typeface="Arial Black"/>
                <a:cs typeface="Arial Black"/>
              </a:rPr>
              <a:t>ДО</a:t>
            </a:r>
            <a:endParaRPr sz="2300">
              <a:latin typeface="Arial Black"/>
              <a:cs typeface="Arial Black"/>
            </a:endParaRPr>
          </a:p>
        </p:txBody>
      </p:sp>
      <p:sp>
        <p:nvSpPr>
          <p:cNvPr id="35" name="object 35"/>
          <p:cNvSpPr txBox="1"/>
          <p:nvPr/>
        </p:nvSpPr>
        <p:spPr>
          <a:xfrm>
            <a:off x="10039471" y="6992020"/>
            <a:ext cx="6275070" cy="732790"/>
          </a:xfrm>
          <a:prstGeom prst="rect">
            <a:avLst/>
          </a:prstGeom>
        </p:spPr>
        <p:txBody>
          <a:bodyPr vert="horz" wrap="square" lIns="0" tIns="16510" rIns="0" bIns="0" rtlCol="0">
            <a:spAutoFit/>
          </a:bodyPr>
          <a:lstStyle/>
          <a:p>
            <a:pPr marL="12700" marR="5080">
              <a:lnSpc>
                <a:spcPct val="100000"/>
              </a:lnSpc>
              <a:spcBef>
                <a:spcPts val="130"/>
              </a:spcBef>
              <a:tabLst>
                <a:tab pos="2231390" algn="l"/>
                <a:tab pos="4673600" algn="l"/>
                <a:tab pos="5172075" algn="l"/>
              </a:tabLst>
            </a:pPr>
            <a:r>
              <a:rPr sz="2300" spc="-10" dirty="0">
                <a:solidFill>
                  <a:srgbClr val="610875"/>
                </a:solidFill>
                <a:latin typeface="Arial Black"/>
                <a:cs typeface="Arial Black"/>
              </a:rPr>
              <a:t>МІНЛИВОГО</a:t>
            </a:r>
            <a:r>
              <a:rPr sz="2300" dirty="0">
                <a:solidFill>
                  <a:srgbClr val="610875"/>
                </a:solidFill>
                <a:latin typeface="Arial Black"/>
                <a:cs typeface="Arial Black"/>
              </a:rPr>
              <a:t>	</a:t>
            </a:r>
            <a:r>
              <a:rPr sz="2300" spc="-10" dirty="0">
                <a:solidFill>
                  <a:srgbClr val="610875"/>
                </a:solidFill>
                <a:latin typeface="Arial Black"/>
                <a:cs typeface="Arial Black"/>
              </a:rPr>
              <a:t>СЕРЕДОВИЩА</a:t>
            </a:r>
            <a:r>
              <a:rPr sz="2300" dirty="0">
                <a:solidFill>
                  <a:srgbClr val="610875"/>
                </a:solidFill>
                <a:latin typeface="Arial Black"/>
                <a:cs typeface="Arial Black"/>
              </a:rPr>
              <a:t>	</a:t>
            </a:r>
            <a:r>
              <a:rPr sz="2300" spc="-310" dirty="0">
                <a:solidFill>
                  <a:srgbClr val="610875"/>
                </a:solidFill>
                <a:latin typeface="Arial Black"/>
                <a:cs typeface="Arial Black"/>
              </a:rPr>
              <a:t>Є</a:t>
            </a:r>
            <a:r>
              <a:rPr sz="2300" dirty="0">
                <a:solidFill>
                  <a:srgbClr val="610875"/>
                </a:solidFill>
                <a:latin typeface="Arial Black"/>
                <a:cs typeface="Arial Black"/>
              </a:rPr>
              <a:t>	</a:t>
            </a:r>
            <a:r>
              <a:rPr sz="2300" spc="-204" dirty="0">
                <a:solidFill>
                  <a:srgbClr val="610875"/>
                </a:solidFill>
                <a:latin typeface="Arial Black"/>
                <a:cs typeface="Arial Black"/>
              </a:rPr>
              <a:t>ТАКОЖ </a:t>
            </a:r>
            <a:r>
              <a:rPr sz="2300" spc="-170" dirty="0">
                <a:solidFill>
                  <a:srgbClr val="610875"/>
                </a:solidFill>
                <a:latin typeface="Arial Black"/>
                <a:cs typeface="Arial Black"/>
              </a:rPr>
              <a:t>ВАЖЛИВОЮ</a:t>
            </a:r>
            <a:r>
              <a:rPr sz="2300" spc="-25" dirty="0">
                <a:solidFill>
                  <a:srgbClr val="610875"/>
                </a:solidFill>
                <a:latin typeface="Arial Black"/>
                <a:cs typeface="Arial Black"/>
              </a:rPr>
              <a:t> </a:t>
            </a:r>
            <a:r>
              <a:rPr sz="2300" spc="-35" dirty="0">
                <a:solidFill>
                  <a:srgbClr val="610875"/>
                </a:solidFill>
                <a:latin typeface="Arial Black"/>
                <a:cs typeface="Arial Black"/>
              </a:rPr>
              <a:t>ЇХ</a:t>
            </a:r>
            <a:r>
              <a:rPr sz="2300" spc="-105" dirty="0">
                <a:solidFill>
                  <a:srgbClr val="610875"/>
                </a:solidFill>
                <a:latin typeface="Arial Black"/>
                <a:cs typeface="Arial Black"/>
              </a:rPr>
              <a:t> </a:t>
            </a:r>
            <a:r>
              <a:rPr sz="2300" spc="-114" dirty="0">
                <a:solidFill>
                  <a:srgbClr val="610875"/>
                </a:solidFill>
                <a:latin typeface="Arial Black"/>
                <a:cs typeface="Arial Black"/>
              </a:rPr>
              <a:t>ХАРАКТЕРИСТИКОЮ</a:t>
            </a:r>
            <a:endParaRPr sz="2300">
              <a:latin typeface="Arial Black"/>
              <a:cs typeface="Arial Black"/>
            </a:endParaRPr>
          </a:p>
        </p:txBody>
      </p:sp>
      <p:pic>
        <p:nvPicPr>
          <p:cNvPr id="43" name="object 43"/>
          <p:cNvPicPr/>
          <p:nvPr/>
        </p:nvPicPr>
        <p:blipFill>
          <a:blip r:embed="rId13" cstate="print"/>
          <a:stretch>
            <a:fillRect/>
          </a:stretch>
        </p:blipFill>
        <p:spPr>
          <a:xfrm>
            <a:off x="886876" y="9648443"/>
            <a:ext cx="303218" cy="303215"/>
          </a:xfrm>
          <a:prstGeom prst="rect">
            <a:avLst/>
          </a:prstGeom>
        </p:spPr>
      </p:pic>
      <p:pic>
        <p:nvPicPr>
          <p:cNvPr id="42" name="object 42"/>
          <p:cNvPicPr/>
          <p:nvPr/>
        </p:nvPicPr>
        <p:blipFill>
          <a:blip r:embed="rId14" cstate="print"/>
          <a:stretch>
            <a:fillRect/>
          </a:stretch>
        </p:blipFill>
        <p:spPr>
          <a:xfrm>
            <a:off x="1360904" y="9648443"/>
            <a:ext cx="303218" cy="303215"/>
          </a:xfrm>
          <a:prstGeom prst="rect">
            <a:avLst/>
          </a:prstGeom>
        </p:spPr>
      </p:pic>
      <p:pic>
        <p:nvPicPr>
          <p:cNvPr id="41" name="object 41"/>
          <p:cNvPicPr/>
          <p:nvPr/>
        </p:nvPicPr>
        <p:blipFill>
          <a:blip r:embed="rId15" cstate="print"/>
          <a:stretch>
            <a:fillRect/>
          </a:stretch>
        </p:blipFill>
        <p:spPr>
          <a:xfrm>
            <a:off x="1834932" y="9648443"/>
            <a:ext cx="303218" cy="30321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0168727" cy="10286999"/>
          </a:xfrm>
          <a:prstGeom prst="rect">
            <a:avLst/>
          </a:prstGeom>
        </p:spPr>
      </p:pic>
      <p:grpSp>
        <p:nvGrpSpPr>
          <p:cNvPr id="4" name="object 4"/>
          <p:cNvGrpSpPr/>
          <p:nvPr/>
        </p:nvGrpSpPr>
        <p:grpSpPr>
          <a:xfrm>
            <a:off x="0" y="0"/>
            <a:ext cx="3053715" cy="4811395"/>
            <a:chOff x="0" y="0"/>
            <a:chExt cx="3053715" cy="4811395"/>
          </a:xfrm>
        </p:grpSpPr>
        <p:pic>
          <p:nvPicPr>
            <p:cNvPr id="5" name="object 5"/>
            <p:cNvPicPr/>
            <p:nvPr/>
          </p:nvPicPr>
          <p:blipFill>
            <a:blip r:embed="rId3" cstate="print"/>
            <a:stretch>
              <a:fillRect/>
            </a:stretch>
          </p:blipFill>
          <p:spPr>
            <a:xfrm>
              <a:off x="0" y="0"/>
              <a:ext cx="3053213" cy="4811196"/>
            </a:xfrm>
            <a:prstGeom prst="rect">
              <a:avLst/>
            </a:prstGeom>
          </p:spPr>
        </p:pic>
        <p:pic>
          <p:nvPicPr>
            <p:cNvPr id="6" name="object 6"/>
            <p:cNvPicPr/>
            <p:nvPr/>
          </p:nvPicPr>
          <p:blipFill>
            <a:blip r:embed="rId4" cstate="print"/>
            <a:stretch>
              <a:fillRect/>
            </a:stretch>
          </p:blipFill>
          <p:spPr>
            <a:xfrm>
              <a:off x="540798" y="3267333"/>
              <a:ext cx="192340" cy="192328"/>
            </a:xfrm>
            <a:prstGeom prst="rect">
              <a:avLst/>
            </a:prstGeom>
          </p:spPr>
        </p:pic>
        <p:pic>
          <p:nvPicPr>
            <p:cNvPr id="7" name="object 7"/>
            <p:cNvPicPr/>
            <p:nvPr/>
          </p:nvPicPr>
          <p:blipFill>
            <a:blip r:embed="rId5" cstate="print"/>
            <a:stretch>
              <a:fillRect/>
            </a:stretch>
          </p:blipFill>
          <p:spPr>
            <a:xfrm>
              <a:off x="753418" y="3054709"/>
              <a:ext cx="192340" cy="192354"/>
            </a:xfrm>
            <a:prstGeom prst="rect">
              <a:avLst/>
            </a:prstGeom>
          </p:spPr>
        </p:pic>
        <p:pic>
          <p:nvPicPr>
            <p:cNvPr id="8" name="object 8"/>
            <p:cNvPicPr/>
            <p:nvPr/>
          </p:nvPicPr>
          <p:blipFill>
            <a:blip r:embed="rId6" cstate="print"/>
            <a:stretch>
              <a:fillRect/>
            </a:stretch>
          </p:blipFill>
          <p:spPr>
            <a:xfrm>
              <a:off x="966037" y="2842093"/>
              <a:ext cx="192340" cy="192340"/>
            </a:xfrm>
            <a:prstGeom prst="rect">
              <a:avLst/>
            </a:prstGeom>
          </p:spPr>
        </p:pic>
        <p:pic>
          <p:nvPicPr>
            <p:cNvPr id="9" name="object 9"/>
            <p:cNvPicPr/>
            <p:nvPr/>
          </p:nvPicPr>
          <p:blipFill>
            <a:blip r:embed="rId7" cstate="print"/>
            <a:stretch>
              <a:fillRect/>
            </a:stretch>
          </p:blipFill>
          <p:spPr>
            <a:xfrm>
              <a:off x="0" y="1475807"/>
              <a:ext cx="1570441" cy="1806043"/>
            </a:xfrm>
            <a:prstGeom prst="rect">
              <a:avLst/>
            </a:prstGeom>
          </p:spPr>
        </p:pic>
      </p:grpSp>
      <p:sp>
        <p:nvSpPr>
          <p:cNvPr id="3" name="object 3" descr="$PPTXTitle"/>
          <p:cNvSpPr txBox="1">
            <a:spLocks noGrp="1"/>
          </p:cNvSpPr>
          <p:nvPr>
            <p:ph type="title"/>
          </p:nvPr>
        </p:nvSpPr>
        <p:spPr>
          <a:xfrm>
            <a:off x="3635198" y="460691"/>
            <a:ext cx="11017885" cy="1435100"/>
          </a:xfrm>
          <a:prstGeom prst="rect">
            <a:avLst/>
          </a:prstGeom>
        </p:spPr>
        <p:txBody>
          <a:bodyPr vert="horz" wrap="square" lIns="0" tIns="12700" rIns="0" bIns="0" rtlCol="0">
            <a:spAutoFit/>
          </a:bodyPr>
          <a:lstStyle/>
          <a:p>
            <a:pPr marL="3957954" marR="5080" indent="-3945890">
              <a:lnSpc>
                <a:spcPct val="115599"/>
              </a:lnSpc>
              <a:spcBef>
                <a:spcPts val="100"/>
              </a:spcBef>
            </a:pPr>
            <a:r>
              <a:rPr spc="-70" dirty="0"/>
              <a:t>ПОРІВНЯННЯ</a:t>
            </a:r>
            <a:r>
              <a:rPr spc="-450" dirty="0"/>
              <a:t> </a:t>
            </a:r>
            <a:r>
              <a:rPr spc="-45" dirty="0"/>
              <a:t>ПІДПРИЄМЦЯ</a:t>
            </a:r>
            <a:r>
              <a:rPr spc="-45" dirty="0">
                <a:latin typeface="Calibri"/>
                <a:cs typeface="Calibri"/>
              </a:rPr>
              <a:t>,</a:t>
            </a:r>
            <a:r>
              <a:rPr spc="-245" dirty="0">
                <a:latin typeface="Calibri"/>
                <a:cs typeface="Calibri"/>
              </a:rPr>
              <a:t> </a:t>
            </a:r>
            <a:r>
              <a:rPr lang="uk-UA" spc="-40" dirty="0" smtClean="0"/>
              <a:t>АКЦІОНЕРА</a:t>
            </a:r>
            <a:r>
              <a:rPr spc="-450" dirty="0" smtClean="0"/>
              <a:t> </a:t>
            </a:r>
            <a:r>
              <a:rPr spc="-25" dirty="0"/>
              <a:t>ТА </a:t>
            </a:r>
            <a:r>
              <a:rPr spc="-75" dirty="0"/>
              <a:t>МЕНЕДЖЕРА</a:t>
            </a:r>
          </a:p>
        </p:txBody>
      </p:sp>
      <p:pic>
        <p:nvPicPr>
          <p:cNvPr id="19" name="object 19"/>
          <p:cNvPicPr/>
          <p:nvPr/>
        </p:nvPicPr>
        <p:blipFill>
          <a:blip r:embed="rId8" cstate="print"/>
          <a:stretch>
            <a:fillRect/>
          </a:stretch>
        </p:blipFill>
        <p:spPr>
          <a:xfrm>
            <a:off x="17021280" y="1029095"/>
            <a:ext cx="238018" cy="238012"/>
          </a:xfrm>
          <a:prstGeom prst="rect">
            <a:avLst/>
          </a:prstGeom>
        </p:spPr>
      </p:pic>
      <p:pic>
        <p:nvPicPr>
          <p:cNvPr id="18" name="object 18"/>
          <p:cNvPicPr/>
          <p:nvPr/>
        </p:nvPicPr>
        <p:blipFill>
          <a:blip r:embed="rId9" cstate="print"/>
          <a:stretch>
            <a:fillRect/>
          </a:stretch>
        </p:blipFill>
        <p:spPr>
          <a:xfrm>
            <a:off x="17021280" y="1401186"/>
            <a:ext cx="238018" cy="238015"/>
          </a:xfrm>
          <a:prstGeom prst="rect">
            <a:avLst/>
          </a:prstGeom>
        </p:spPr>
      </p:pic>
      <p:pic>
        <p:nvPicPr>
          <p:cNvPr id="17" name="object 17"/>
          <p:cNvPicPr/>
          <p:nvPr/>
        </p:nvPicPr>
        <p:blipFill>
          <a:blip r:embed="rId10" cstate="print"/>
          <a:stretch>
            <a:fillRect/>
          </a:stretch>
        </p:blipFill>
        <p:spPr>
          <a:xfrm>
            <a:off x="17021280" y="1773280"/>
            <a:ext cx="238018" cy="238015"/>
          </a:xfrm>
          <a:prstGeom prst="rect">
            <a:avLst/>
          </a:prstGeom>
        </p:spPr>
      </p:pic>
      <p:pic>
        <p:nvPicPr>
          <p:cNvPr id="16" name="object 16"/>
          <p:cNvPicPr/>
          <p:nvPr/>
        </p:nvPicPr>
        <p:blipFill>
          <a:blip r:embed="rId11" cstate="print"/>
          <a:stretch>
            <a:fillRect/>
          </a:stretch>
        </p:blipFill>
        <p:spPr>
          <a:xfrm>
            <a:off x="807186" y="8276051"/>
            <a:ext cx="238012" cy="238018"/>
          </a:xfrm>
          <a:prstGeom prst="rect">
            <a:avLst/>
          </a:prstGeom>
        </p:spPr>
      </p:pic>
      <p:pic>
        <p:nvPicPr>
          <p:cNvPr id="15" name="object 15"/>
          <p:cNvPicPr/>
          <p:nvPr/>
        </p:nvPicPr>
        <p:blipFill>
          <a:blip r:embed="rId11" cstate="print"/>
          <a:stretch>
            <a:fillRect/>
          </a:stretch>
        </p:blipFill>
        <p:spPr>
          <a:xfrm>
            <a:off x="807186" y="8648151"/>
            <a:ext cx="238012" cy="238018"/>
          </a:xfrm>
          <a:prstGeom prst="rect">
            <a:avLst/>
          </a:prstGeom>
        </p:spPr>
      </p:pic>
      <p:pic>
        <p:nvPicPr>
          <p:cNvPr id="14" name="object 14"/>
          <p:cNvPicPr/>
          <p:nvPr/>
        </p:nvPicPr>
        <p:blipFill>
          <a:blip r:embed="rId12" cstate="print"/>
          <a:stretch>
            <a:fillRect/>
          </a:stretch>
        </p:blipFill>
        <p:spPr>
          <a:xfrm>
            <a:off x="807186" y="9020250"/>
            <a:ext cx="238012" cy="238018"/>
          </a:xfrm>
          <a:prstGeom prst="rect">
            <a:avLst/>
          </a:prstGeom>
        </p:spPr>
      </p:pic>
      <p:pic>
        <p:nvPicPr>
          <p:cNvPr id="20" name="object 20"/>
          <p:cNvPicPr/>
          <p:nvPr/>
        </p:nvPicPr>
        <p:blipFill>
          <a:blip r:embed="rId13" cstate="print"/>
          <a:stretch>
            <a:fillRect/>
          </a:stretch>
        </p:blipFill>
        <p:spPr>
          <a:xfrm>
            <a:off x="3303330" y="2379817"/>
            <a:ext cx="11906249" cy="7391393"/>
          </a:xfrm>
          <a:prstGeom prst="rect">
            <a:avLst/>
          </a:prstGeom>
        </p:spPr>
      </p:pic>
      <p:grpSp>
        <p:nvGrpSpPr>
          <p:cNvPr id="10" name="object 10"/>
          <p:cNvGrpSpPr/>
          <p:nvPr/>
        </p:nvGrpSpPr>
        <p:grpSpPr>
          <a:xfrm>
            <a:off x="15872930" y="6537947"/>
            <a:ext cx="2415540" cy="3749675"/>
            <a:chOff x="15872930" y="6537947"/>
            <a:chExt cx="2415540" cy="3749675"/>
          </a:xfrm>
        </p:grpSpPr>
        <p:pic>
          <p:nvPicPr>
            <p:cNvPr id="11" name="object 11"/>
            <p:cNvPicPr/>
            <p:nvPr/>
          </p:nvPicPr>
          <p:blipFill>
            <a:blip r:embed="rId14" cstate="print"/>
            <a:stretch>
              <a:fillRect/>
            </a:stretch>
          </p:blipFill>
          <p:spPr>
            <a:xfrm>
              <a:off x="15872930" y="6537947"/>
              <a:ext cx="2415060" cy="3749052"/>
            </a:xfrm>
            <a:prstGeom prst="rect">
              <a:avLst/>
            </a:prstGeom>
          </p:spPr>
        </p:pic>
        <p:pic>
          <p:nvPicPr>
            <p:cNvPr id="12" name="object 12"/>
            <p:cNvPicPr/>
            <p:nvPr/>
          </p:nvPicPr>
          <p:blipFill>
            <a:blip r:embed="rId15" cstate="print"/>
            <a:stretch>
              <a:fillRect/>
            </a:stretch>
          </p:blipFill>
          <p:spPr>
            <a:xfrm>
              <a:off x="17233550" y="7722693"/>
              <a:ext cx="471837" cy="471846"/>
            </a:xfrm>
            <a:prstGeom prst="rect">
              <a:avLst/>
            </a:prstGeom>
          </p:spPr>
        </p:pic>
        <p:pic>
          <p:nvPicPr>
            <p:cNvPr id="13" name="object 13"/>
            <p:cNvPicPr/>
            <p:nvPr/>
          </p:nvPicPr>
          <p:blipFill>
            <a:blip r:embed="rId16" cstate="print"/>
            <a:stretch>
              <a:fillRect/>
            </a:stretch>
          </p:blipFill>
          <p:spPr>
            <a:xfrm>
              <a:off x="16918835" y="7844604"/>
              <a:ext cx="1369164" cy="1393659"/>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p:cNvPicPr/>
          <p:nvPr/>
        </p:nvPicPr>
        <p:blipFill>
          <a:blip r:embed="rId2" cstate="print"/>
          <a:stretch>
            <a:fillRect/>
          </a:stretch>
        </p:blipFill>
        <p:spPr>
          <a:xfrm>
            <a:off x="-6499" y="-7558"/>
            <a:ext cx="6050096" cy="3134133"/>
          </a:xfrm>
          <a:prstGeom prst="rect">
            <a:avLst/>
          </a:prstGeom>
        </p:spPr>
      </p:pic>
      <p:sp>
        <p:nvSpPr>
          <p:cNvPr id="21" name="object 21" descr="$PPTXTitle"/>
          <p:cNvSpPr txBox="1">
            <a:spLocks noGrp="1"/>
          </p:cNvSpPr>
          <p:nvPr>
            <p:ph type="title"/>
          </p:nvPr>
        </p:nvSpPr>
        <p:spPr>
          <a:xfrm>
            <a:off x="1016000" y="1352527"/>
            <a:ext cx="6920865" cy="1435100"/>
          </a:xfrm>
          <a:prstGeom prst="rect">
            <a:avLst/>
          </a:prstGeom>
        </p:spPr>
        <p:txBody>
          <a:bodyPr vert="horz" wrap="square" lIns="0" tIns="12700" rIns="0" bIns="0" rtlCol="0">
            <a:spAutoFit/>
          </a:bodyPr>
          <a:lstStyle/>
          <a:p>
            <a:pPr marL="12700" marR="5080">
              <a:lnSpc>
                <a:spcPct val="115599"/>
              </a:lnSpc>
              <a:spcBef>
                <a:spcPts val="100"/>
              </a:spcBef>
            </a:pPr>
            <a:r>
              <a:rPr spc="-254" dirty="0">
                <a:latin typeface="Calibri"/>
                <a:cs typeface="Calibri"/>
              </a:rPr>
              <a:t>2.</a:t>
            </a:r>
            <a:r>
              <a:rPr spc="-285" dirty="0">
                <a:latin typeface="Calibri"/>
                <a:cs typeface="Calibri"/>
              </a:rPr>
              <a:t> </a:t>
            </a:r>
            <a:r>
              <a:rPr spc="-50" dirty="0"/>
              <a:t>ЕВОЛЮЦІЯ</a:t>
            </a:r>
            <a:r>
              <a:rPr spc="-484" dirty="0"/>
              <a:t> </a:t>
            </a:r>
            <a:r>
              <a:rPr spc="-175" dirty="0"/>
              <a:t>ТА</a:t>
            </a:r>
            <a:r>
              <a:rPr spc="-484" dirty="0"/>
              <a:t> </a:t>
            </a:r>
            <a:r>
              <a:rPr spc="-10" dirty="0"/>
              <a:t>ТИПОЛОГІЯ ПІДПРИЄМНИЦТВА</a:t>
            </a:r>
          </a:p>
        </p:txBody>
      </p:sp>
      <p:grpSp>
        <p:nvGrpSpPr>
          <p:cNvPr id="2" name="object 2"/>
          <p:cNvGrpSpPr/>
          <p:nvPr/>
        </p:nvGrpSpPr>
        <p:grpSpPr>
          <a:xfrm>
            <a:off x="10351738" y="-1"/>
            <a:ext cx="7936865" cy="6360160"/>
            <a:chOff x="10351738" y="-1"/>
            <a:chExt cx="7936865" cy="6360160"/>
          </a:xfrm>
        </p:grpSpPr>
        <p:pic>
          <p:nvPicPr>
            <p:cNvPr id="3" name="object 3"/>
            <p:cNvPicPr/>
            <p:nvPr/>
          </p:nvPicPr>
          <p:blipFill>
            <a:blip r:embed="rId3" cstate="print"/>
            <a:stretch>
              <a:fillRect/>
            </a:stretch>
          </p:blipFill>
          <p:spPr>
            <a:xfrm>
              <a:off x="11737543" y="140946"/>
              <a:ext cx="5781689" cy="5772142"/>
            </a:xfrm>
            <a:prstGeom prst="rect">
              <a:avLst/>
            </a:prstGeom>
          </p:spPr>
        </p:pic>
        <p:pic>
          <p:nvPicPr>
            <p:cNvPr id="4" name="object 4"/>
            <p:cNvPicPr/>
            <p:nvPr/>
          </p:nvPicPr>
          <p:blipFill>
            <a:blip r:embed="rId4" cstate="print"/>
            <a:stretch>
              <a:fillRect/>
            </a:stretch>
          </p:blipFill>
          <p:spPr>
            <a:xfrm>
              <a:off x="10351738" y="-1"/>
              <a:ext cx="7936265" cy="6359618"/>
            </a:xfrm>
            <a:prstGeom prst="rect">
              <a:avLst/>
            </a:prstGeom>
          </p:spPr>
        </p:pic>
      </p:grpSp>
      <p:sp>
        <p:nvSpPr>
          <p:cNvPr id="22" name="object 22"/>
          <p:cNvSpPr txBox="1"/>
          <p:nvPr/>
        </p:nvSpPr>
        <p:spPr>
          <a:xfrm>
            <a:off x="1016000" y="2720945"/>
            <a:ext cx="10622280" cy="2844800"/>
          </a:xfrm>
          <a:prstGeom prst="rect">
            <a:avLst/>
          </a:prstGeom>
        </p:spPr>
        <p:txBody>
          <a:bodyPr vert="horz" wrap="square" lIns="0" tIns="12700" rIns="0" bIns="0" rtlCol="0">
            <a:spAutoFit/>
          </a:bodyPr>
          <a:lstStyle/>
          <a:p>
            <a:pPr marL="12700" marR="5080">
              <a:lnSpc>
                <a:spcPct val="115599"/>
              </a:lnSpc>
              <a:spcBef>
                <a:spcPts val="100"/>
              </a:spcBef>
            </a:pPr>
            <a:r>
              <a:rPr sz="2000" spc="45" dirty="0">
                <a:latin typeface="Arial"/>
                <a:cs typeface="Arial"/>
              </a:rPr>
              <a:t>Залежно</a:t>
            </a:r>
            <a:r>
              <a:rPr sz="2000" spc="280" dirty="0">
                <a:latin typeface="Arial"/>
                <a:cs typeface="Arial"/>
              </a:rPr>
              <a:t> </a:t>
            </a:r>
            <a:r>
              <a:rPr sz="2000" dirty="0">
                <a:latin typeface="Arial"/>
                <a:cs typeface="Arial"/>
              </a:rPr>
              <a:t>від</a:t>
            </a:r>
            <a:r>
              <a:rPr sz="2000" spc="280" dirty="0">
                <a:latin typeface="Arial"/>
                <a:cs typeface="Arial"/>
              </a:rPr>
              <a:t> </a:t>
            </a:r>
            <a:r>
              <a:rPr sz="2000" spc="70" dirty="0">
                <a:latin typeface="Arial"/>
                <a:cs typeface="Arial"/>
              </a:rPr>
              <a:t>соціально</a:t>
            </a:r>
            <a:r>
              <a:rPr sz="2000" spc="70" dirty="0">
                <a:latin typeface="Book Antiqua"/>
                <a:cs typeface="Book Antiqua"/>
              </a:rPr>
              <a:t>-</a:t>
            </a:r>
            <a:r>
              <a:rPr sz="2000" spc="95" dirty="0">
                <a:latin typeface="Arial"/>
                <a:cs typeface="Arial"/>
              </a:rPr>
              <a:t>економічної</a:t>
            </a:r>
            <a:r>
              <a:rPr sz="2000" spc="280" dirty="0">
                <a:latin typeface="Arial"/>
                <a:cs typeface="Arial"/>
              </a:rPr>
              <a:t> </a:t>
            </a:r>
            <a:r>
              <a:rPr sz="2000" spc="55" dirty="0">
                <a:latin typeface="Arial"/>
                <a:cs typeface="Arial"/>
              </a:rPr>
              <a:t>ролі</a:t>
            </a:r>
            <a:r>
              <a:rPr sz="2000" spc="285" dirty="0">
                <a:latin typeface="Arial"/>
                <a:cs typeface="Arial"/>
              </a:rPr>
              <a:t> </a:t>
            </a:r>
            <a:r>
              <a:rPr sz="2000" spc="85" dirty="0">
                <a:latin typeface="Arial"/>
                <a:cs typeface="Arial"/>
              </a:rPr>
              <a:t>підприємництва</a:t>
            </a:r>
            <a:r>
              <a:rPr sz="2000" spc="280" dirty="0">
                <a:latin typeface="Arial"/>
                <a:cs typeface="Arial"/>
              </a:rPr>
              <a:t> </a:t>
            </a:r>
            <a:r>
              <a:rPr sz="2000" spc="114" dirty="0">
                <a:latin typeface="Arial"/>
                <a:cs typeface="Arial"/>
              </a:rPr>
              <a:t>його</a:t>
            </a:r>
            <a:r>
              <a:rPr sz="2000" spc="280" dirty="0">
                <a:latin typeface="Arial"/>
                <a:cs typeface="Arial"/>
              </a:rPr>
              <a:t> </a:t>
            </a:r>
            <a:r>
              <a:rPr sz="2000" spc="100" dirty="0">
                <a:latin typeface="Arial"/>
                <a:cs typeface="Arial"/>
              </a:rPr>
              <a:t>можна</a:t>
            </a:r>
            <a:r>
              <a:rPr sz="2000" spc="285" dirty="0">
                <a:latin typeface="Arial"/>
                <a:cs typeface="Arial"/>
              </a:rPr>
              <a:t> </a:t>
            </a:r>
            <a:r>
              <a:rPr sz="2000" spc="75" dirty="0">
                <a:latin typeface="Arial"/>
                <a:cs typeface="Arial"/>
              </a:rPr>
              <a:t>поділити</a:t>
            </a:r>
            <a:r>
              <a:rPr sz="2000" spc="280" dirty="0">
                <a:latin typeface="Arial"/>
                <a:cs typeface="Arial"/>
              </a:rPr>
              <a:t> </a:t>
            </a:r>
            <a:r>
              <a:rPr sz="2000" spc="55" dirty="0">
                <a:latin typeface="Arial"/>
                <a:cs typeface="Arial"/>
              </a:rPr>
              <a:t>на </a:t>
            </a:r>
            <a:r>
              <a:rPr sz="2000" spc="100" dirty="0">
                <a:latin typeface="Arial"/>
                <a:cs typeface="Arial"/>
              </a:rPr>
              <a:t>три</a:t>
            </a:r>
            <a:r>
              <a:rPr sz="2000" spc="180" dirty="0">
                <a:latin typeface="Arial"/>
                <a:cs typeface="Arial"/>
              </a:rPr>
              <a:t> </a:t>
            </a:r>
            <a:r>
              <a:rPr sz="2000" spc="70" dirty="0">
                <a:latin typeface="Arial"/>
                <a:cs typeface="Arial"/>
              </a:rPr>
              <a:t>типи</a:t>
            </a:r>
            <a:r>
              <a:rPr sz="2000" spc="70" dirty="0">
                <a:latin typeface="Book Antiqua"/>
                <a:cs typeface="Book Antiqua"/>
              </a:rPr>
              <a:t>:</a:t>
            </a:r>
            <a:endParaRPr sz="2000">
              <a:latin typeface="Book Antiqua"/>
              <a:cs typeface="Book Antiqua"/>
            </a:endParaRPr>
          </a:p>
          <a:p>
            <a:pPr marL="12700" marR="5080" indent="429259">
              <a:lnSpc>
                <a:spcPct val="115599"/>
              </a:lnSpc>
              <a:buFont typeface="Book Antiqua"/>
              <a:buChar char="–"/>
              <a:tabLst>
                <a:tab pos="441959" algn="l"/>
                <a:tab pos="2393315" algn="l"/>
                <a:tab pos="3042920" algn="l"/>
                <a:tab pos="4287520" algn="l"/>
                <a:tab pos="4699635" algn="l"/>
                <a:tab pos="6530340" algn="l"/>
                <a:tab pos="8643620" algn="l"/>
                <a:tab pos="10345420" algn="l"/>
              </a:tabLst>
            </a:pPr>
            <a:r>
              <a:rPr sz="2000" spc="70" dirty="0">
                <a:latin typeface="Arial"/>
                <a:cs typeface="Arial"/>
              </a:rPr>
              <a:t>продуктивне</a:t>
            </a:r>
            <a:r>
              <a:rPr sz="2000" spc="70" dirty="0">
                <a:latin typeface="Book Antiqua"/>
                <a:cs typeface="Book Antiqua"/>
              </a:rPr>
              <a:t>,</a:t>
            </a:r>
            <a:r>
              <a:rPr sz="2000" dirty="0">
                <a:latin typeface="Book Antiqua"/>
                <a:cs typeface="Book Antiqua"/>
              </a:rPr>
              <a:t>	</a:t>
            </a:r>
            <a:r>
              <a:rPr sz="2000" spc="90" dirty="0">
                <a:latin typeface="Arial"/>
                <a:cs typeface="Arial"/>
              </a:rPr>
              <a:t>що</a:t>
            </a:r>
            <a:r>
              <a:rPr sz="2000" dirty="0">
                <a:latin typeface="Arial"/>
                <a:cs typeface="Arial"/>
              </a:rPr>
              <a:t>	</a:t>
            </a:r>
            <a:r>
              <a:rPr sz="2000" spc="35" dirty="0">
                <a:latin typeface="Arial"/>
                <a:cs typeface="Arial"/>
              </a:rPr>
              <a:t>полягає</a:t>
            </a:r>
            <a:r>
              <a:rPr sz="2000" dirty="0">
                <a:latin typeface="Arial"/>
                <a:cs typeface="Arial"/>
              </a:rPr>
              <a:t>	</a:t>
            </a:r>
            <a:r>
              <a:rPr sz="2000" spc="35" dirty="0">
                <a:latin typeface="Arial"/>
                <a:cs typeface="Arial"/>
              </a:rPr>
              <a:t>в</a:t>
            </a:r>
            <a:r>
              <a:rPr sz="2000" dirty="0">
                <a:latin typeface="Arial"/>
                <a:cs typeface="Arial"/>
              </a:rPr>
              <a:t>	</a:t>
            </a:r>
            <a:r>
              <a:rPr sz="2000" spc="50" dirty="0">
                <a:latin typeface="Arial"/>
                <a:cs typeface="Arial"/>
              </a:rPr>
              <a:t>максимізації</a:t>
            </a:r>
            <a:r>
              <a:rPr sz="2000" dirty="0">
                <a:latin typeface="Arial"/>
                <a:cs typeface="Arial"/>
              </a:rPr>
              <a:t>	</a:t>
            </a:r>
            <a:r>
              <a:rPr sz="2000" spc="45" dirty="0">
                <a:latin typeface="Arial"/>
                <a:cs typeface="Arial"/>
              </a:rPr>
              <a:t>індивідуальної</a:t>
            </a:r>
            <a:r>
              <a:rPr sz="2000" dirty="0">
                <a:latin typeface="Arial"/>
                <a:cs typeface="Arial"/>
              </a:rPr>
              <a:t>	</a:t>
            </a:r>
            <a:r>
              <a:rPr sz="2000" spc="50" dirty="0">
                <a:latin typeface="Book Antiqua"/>
                <a:cs typeface="Book Antiqua"/>
              </a:rPr>
              <a:t>(</a:t>
            </a:r>
            <a:r>
              <a:rPr sz="2000" spc="50" dirty="0">
                <a:latin typeface="Arial"/>
                <a:cs typeface="Arial"/>
              </a:rPr>
              <a:t>приватної</a:t>
            </a:r>
            <a:r>
              <a:rPr sz="2000" spc="50" dirty="0">
                <a:latin typeface="Book Antiqua"/>
                <a:cs typeface="Book Antiqua"/>
              </a:rPr>
              <a:t>)</a:t>
            </a:r>
            <a:r>
              <a:rPr sz="2000" dirty="0">
                <a:latin typeface="Book Antiqua"/>
                <a:cs typeface="Book Antiqua"/>
              </a:rPr>
              <a:t>	</a:t>
            </a:r>
            <a:r>
              <a:rPr sz="2000" spc="-25" dirty="0">
                <a:latin typeface="Arial"/>
                <a:cs typeface="Arial"/>
              </a:rPr>
              <a:t>та </a:t>
            </a:r>
            <a:r>
              <a:rPr sz="2000" spc="50" dirty="0">
                <a:latin typeface="Arial"/>
                <a:cs typeface="Arial"/>
              </a:rPr>
              <a:t>соціальної</a:t>
            </a:r>
            <a:r>
              <a:rPr sz="2000" spc="195" dirty="0">
                <a:latin typeface="Arial"/>
                <a:cs typeface="Arial"/>
              </a:rPr>
              <a:t> </a:t>
            </a:r>
            <a:r>
              <a:rPr sz="2000" spc="80" dirty="0">
                <a:latin typeface="Arial"/>
                <a:cs typeface="Arial"/>
              </a:rPr>
              <a:t>вигоди</a:t>
            </a:r>
            <a:r>
              <a:rPr sz="2000" spc="80" dirty="0">
                <a:latin typeface="Book Antiqua"/>
                <a:cs typeface="Book Antiqua"/>
              </a:rPr>
              <a:t>;</a:t>
            </a:r>
            <a:endParaRPr sz="2000">
              <a:latin typeface="Book Antiqua"/>
              <a:cs typeface="Book Antiqua"/>
            </a:endParaRPr>
          </a:p>
          <a:p>
            <a:pPr marL="436245" indent="-423545">
              <a:lnSpc>
                <a:spcPct val="100000"/>
              </a:lnSpc>
              <a:spcBef>
                <a:spcPts val="375"/>
              </a:spcBef>
              <a:buFont typeface="Book Antiqua"/>
              <a:buChar char="–"/>
              <a:tabLst>
                <a:tab pos="436245" algn="l"/>
                <a:tab pos="2686685" algn="l"/>
                <a:tab pos="3366770" algn="l"/>
                <a:tab pos="5093335" algn="l"/>
                <a:tab pos="7065009" algn="l"/>
                <a:tab pos="9172575" algn="l"/>
              </a:tabLst>
            </a:pPr>
            <a:r>
              <a:rPr sz="2000" spc="70" dirty="0">
                <a:latin typeface="Arial"/>
                <a:cs typeface="Arial"/>
              </a:rPr>
              <a:t>непродуктивне</a:t>
            </a:r>
            <a:r>
              <a:rPr sz="2000" spc="70" dirty="0">
                <a:latin typeface="Book Antiqua"/>
                <a:cs typeface="Book Antiqua"/>
              </a:rPr>
              <a:t>,</a:t>
            </a:r>
            <a:r>
              <a:rPr sz="2000" dirty="0">
                <a:latin typeface="Book Antiqua"/>
                <a:cs typeface="Book Antiqua"/>
              </a:rPr>
              <a:t>	</a:t>
            </a:r>
            <a:r>
              <a:rPr sz="2000" spc="40" dirty="0">
                <a:latin typeface="Arial"/>
                <a:cs typeface="Arial"/>
              </a:rPr>
              <a:t>яке</a:t>
            </a:r>
            <a:r>
              <a:rPr sz="2000" dirty="0">
                <a:latin typeface="Arial"/>
                <a:cs typeface="Arial"/>
              </a:rPr>
              <a:t>	</a:t>
            </a:r>
            <a:r>
              <a:rPr sz="2000" spc="-10" dirty="0">
                <a:latin typeface="Arial"/>
                <a:cs typeface="Arial"/>
              </a:rPr>
              <a:t>передбачає</a:t>
            </a:r>
            <a:r>
              <a:rPr sz="2000" dirty="0">
                <a:latin typeface="Arial"/>
                <a:cs typeface="Arial"/>
              </a:rPr>
              <a:t>	</a:t>
            </a:r>
            <a:r>
              <a:rPr sz="2000" spc="65" dirty="0">
                <a:latin typeface="Arial"/>
                <a:cs typeface="Arial"/>
              </a:rPr>
              <a:t>максимізацію</a:t>
            </a:r>
            <a:r>
              <a:rPr sz="2000" dirty="0">
                <a:latin typeface="Arial"/>
                <a:cs typeface="Arial"/>
              </a:rPr>
              <a:t>	</a:t>
            </a:r>
            <a:r>
              <a:rPr sz="2000" spc="45" dirty="0">
                <a:latin typeface="Arial"/>
                <a:cs typeface="Arial"/>
              </a:rPr>
              <a:t>індивідуальної</a:t>
            </a:r>
            <a:r>
              <a:rPr sz="2000" dirty="0">
                <a:latin typeface="Arial"/>
                <a:cs typeface="Arial"/>
              </a:rPr>
              <a:t>	</a:t>
            </a:r>
            <a:r>
              <a:rPr sz="2000" spc="50" dirty="0">
                <a:latin typeface="Book Antiqua"/>
                <a:cs typeface="Book Antiqua"/>
              </a:rPr>
              <a:t>(</a:t>
            </a:r>
            <a:r>
              <a:rPr sz="2000" spc="50" dirty="0">
                <a:latin typeface="Arial"/>
                <a:cs typeface="Arial"/>
              </a:rPr>
              <a:t>приватної</a:t>
            </a:r>
            <a:r>
              <a:rPr sz="2000" spc="50" dirty="0">
                <a:latin typeface="Book Antiqua"/>
                <a:cs typeface="Book Antiqua"/>
              </a:rPr>
              <a:t>)</a:t>
            </a:r>
            <a:endParaRPr sz="2000">
              <a:latin typeface="Book Antiqua"/>
              <a:cs typeface="Book Antiqua"/>
            </a:endParaRPr>
          </a:p>
          <a:p>
            <a:pPr marL="12700">
              <a:lnSpc>
                <a:spcPct val="100000"/>
              </a:lnSpc>
              <a:spcBef>
                <a:spcPts val="375"/>
              </a:spcBef>
            </a:pPr>
            <a:r>
              <a:rPr sz="2000" spc="90" dirty="0">
                <a:latin typeface="Arial"/>
                <a:cs typeface="Arial"/>
              </a:rPr>
              <a:t>вигоди</a:t>
            </a:r>
            <a:r>
              <a:rPr sz="2000" spc="90" dirty="0">
                <a:latin typeface="Book Antiqua"/>
                <a:cs typeface="Book Antiqua"/>
              </a:rPr>
              <a:t>,</a:t>
            </a:r>
            <a:r>
              <a:rPr sz="2000" spc="250" dirty="0">
                <a:latin typeface="Book Antiqua"/>
                <a:cs typeface="Book Antiqua"/>
              </a:rPr>
              <a:t> </a:t>
            </a:r>
            <a:r>
              <a:rPr sz="2000" spc="75" dirty="0">
                <a:latin typeface="Arial"/>
                <a:cs typeface="Arial"/>
              </a:rPr>
              <a:t>однак</a:t>
            </a:r>
            <a:r>
              <a:rPr sz="2000" spc="200" dirty="0">
                <a:latin typeface="Arial"/>
                <a:cs typeface="Arial"/>
              </a:rPr>
              <a:t> </a:t>
            </a:r>
            <a:r>
              <a:rPr sz="2000" spc="85" dirty="0">
                <a:latin typeface="Arial"/>
                <a:cs typeface="Arial"/>
              </a:rPr>
              <a:t>не</a:t>
            </a:r>
            <a:r>
              <a:rPr sz="2000" spc="200" dirty="0">
                <a:latin typeface="Arial"/>
                <a:cs typeface="Arial"/>
              </a:rPr>
              <a:t> </a:t>
            </a:r>
            <a:r>
              <a:rPr sz="2000" spc="65" dirty="0">
                <a:latin typeface="Arial"/>
                <a:cs typeface="Arial"/>
              </a:rPr>
              <a:t>обов</a:t>
            </a:r>
            <a:r>
              <a:rPr sz="2000" spc="65" dirty="0">
                <a:latin typeface="Book Antiqua"/>
                <a:cs typeface="Book Antiqua"/>
              </a:rPr>
              <a:t>’</a:t>
            </a:r>
            <a:r>
              <a:rPr sz="2000" spc="65" dirty="0">
                <a:latin typeface="Arial"/>
                <a:cs typeface="Arial"/>
              </a:rPr>
              <a:t>язково</a:t>
            </a:r>
            <a:r>
              <a:rPr sz="2000" spc="200" dirty="0">
                <a:latin typeface="Arial"/>
                <a:cs typeface="Arial"/>
              </a:rPr>
              <a:t> </a:t>
            </a:r>
            <a:r>
              <a:rPr sz="2000" spc="50" dirty="0">
                <a:latin typeface="Arial"/>
                <a:cs typeface="Arial"/>
              </a:rPr>
              <a:t>соціальної</a:t>
            </a:r>
            <a:r>
              <a:rPr sz="2000" spc="200" dirty="0">
                <a:latin typeface="Arial"/>
                <a:cs typeface="Arial"/>
              </a:rPr>
              <a:t> </a:t>
            </a:r>
            <a:r>
              <a:rPr sz="2000" spc="80" dirty="0">
                <a:latin typeface="Arial"/>
                <a:cs typeface="Arial"/>
              </a:rPr>
              <a:t>вигоди</a:t>
            </a:r>
            <a:r>
              <a:rPr sz="2000" spc="80" dirty="0">
                <a:latin typeface="Book Antiqua"/>
                <a:cs typeface="Book Antiqua"/>
              </a:rPr>
              <a:t>;</a:t>
            </a:r>
            <a:endParaRPr sz="2000">
              <a:latin typeface="Book Antiqua"/>
              <a:cs typeface="Book Antiqua"/>
            </a:endParaRPr>
          </a:p>
          <a:p>
            <a:pPr marL="363220" indent="-350520">
              <a:lnSpc>
                <a:spcPct val="100000"/>
              </a:lnSpc>
              <a:spcBef>
                <a:spcPts val="375"/>
              </a:spcBef>
              <a:buFont typeface="Book Antiqua"/>
              <a:buChar char="–"/>
              <a:tabLst>
                <a:tab pos="363220" algn="l"/>
                <a:tab pos="2309495" algn="l"/>
                <a:tab pos="2763520" algn="l"/>
                <a:tab pos="3644265" algn="l"/>
                <a:tab pos="5309870" algn="l"/>
                <a:tab pos="7138034" algn="l"/>
                <a:tab pos="9172575" algn="l"/>
              </a:tabLst>
            </a:pPr>
            <a:r>
              <a:rPr sz="2000" spc="45" dirty="0">
                <a:latin typeface="Arial"/>
                <a:cs typeface="Arial"/>
              </a:rPr>
              <a:t>деструктивне</a:t>
            </a:r>
            <a:r>
              <a:rPr sz="2000" spc="45" dirty="0">
                <a:latin typeface="Book Antiqua"/>
                <a:cs typeface="Book Antiqua"/>
              </a:rPr>
              <a:t>,</a:t>
            </a:r>
            <a:r>
              <a:rPr sz="2000" dirty="0">
                <a:latin typeface="Book Antiqua"/>
                <a:cs typeface="Book Antiqua"/>
              </a:rPr>
              <a:t>	</a:t>
            </a:r>
            <a:r>
              <a:rPr sz="2000" spc="-25" dirty="0">
                <a:latin typeface="Arial"/>
                <a:cs typeface="Arial"/>
              </a:rPr>
              <a:t>за</a:t>
            </a:r>
            <a:r>
              <a:rPr sz="2000" dirty="0">
                <a:latin typeface="Arial"/>
                <a:cs typeface="Arial"/>
              </a:rPr>
              <a:t>	</a:t>
            </a:r>
            <a:r>
              <a:rPr sz="2000" spc="75" dirty="0">
                <a:latin typeface="Arial"/>
                <a:cs typeface="Arial"/>
              </a:rPr>
              <a:t>якого</a:t>
            </a:r>
            <a:r>
              <a:rPr sz="2000" dirty="0">
                <a:latin typeface="Arial"/>
                <a:cs typeface="Arial"/>
              </a:rPr>
              <a:t>	</a:t>
            </a:r>
            <a:r>
              <a:rPr sz="2000" spc="-10" dirty="0">
                <a:latin typeface="Arial"/>
                <a:cs typeface="Arial"/>
              </a:rPr>
              <a:t>досягається</a:t>
            </a:r>
            <a:r>
              <a:rPr sz="2000" dirty="0">
                <a:latin typeface="Arial"/>
                <a:cs typeface="Arial"/>
              </a:rPr>
              <a:t>	</a:t>
            </a:r>
            <a:r>
              <a:rPr sz="2000" spc="55" dirty="0">
                <a:latin typeface="Arial"/>
                <a:cs typeface="Arial"/>
              </a:rPr>
              <a:t>максимізація</a:t>
            </a:r>
            <a:r>
              <a:rPr sz="2000" dirty="0">
                <a:latin typeface="Arial"/>
                <a:cs typeface="Arial"/>
              </a:rPr>
              <a:t>	</a:t>
            </a:r>
            <a:r>
              <a:rPr sz="2000" spc="45" dirty="0">
                <a:latin typeface="Arial"/>
                <a:cs typeface="Arial"/>
              </a:rPr>
              <a:t>індивідуальної</a:t>
            </a:r>
            <a:r>
              <a:rPr sz="2000" dirty="0">
                <a:latin typeface="Arial"/>
                <a:cs typeface="Arial"/>
              </a:rPr>
              <a:t>	</a:t>
            </a:r>
            <a:r>
              <a:rPr sz="2000" spc="50" dirty="0">
                <a:latin typeface="Book Antiqua"/>
                <a:cs typeface="Book Antiqua"/>
              </a:rPr>
              <a:t>(</a:t>
            </a:r>
            <a:r>
              <a:rPr sz="2000" spc="50" dirty="0">
                <a:latin typeface="Arial"/>
                <a:cs typeface="Arial"/>
              </a:rPr>
              <a:t>приватної</a:t>
            </a:r>
            <a:r>
              <a:rPr sz="2000" spc="50" dirty="0">
                <a:latin typeface="Book Antiqua"/>
                <a:cs typeface="Book Antiqua"/>
              </a:rPr>
              <a:t>)</a:t>
            </a:r>
            <a:endParaRPr sz="2000">
              <a:latin typeface="Book Antiqua"/>
              <a:cs typeface="Book Antiqua"/>
            </a:endParaRPr>
          </a:p>
          <a:p>
            <a:pPr marL="12700">
              <a:lnSpc>
                <a:spcPct val="100000"/>
              </a:lnSpc>
              <a:spcBef>
                <a:spcPts val="375"/>
              </a:spcBef>
            </a:pPr>
            <a:r>
              <a:rPr sz="2000" spc="100" dirty="0">
                <a:latin typeface="Arial"/>
                <a:cs typeface="Arial"/>
              </a:rPr>
              <a:t>вигоди</a:t>
            </a:r>
            <a:r>
              <a:rPr sz="2000" spc="285" dirty="0">
                <a:latin typeface="Arial"/>
                <a:cs typeface="Arial"/>
              </a:rPr>
              <a:t> </a:t>
            </a:r>
            <a:r>
              <a:rPr sz="2000" dirty="0">
                <a:latin typeface="Arial"/>
                <a:cs typeface="Arial"/>
              </a:rPr>
              <a:t>за</a:t>
            </a:r>
            <a:r>
              <a:rPr sz="2000" spc="285" dirty="0">
                <a:latin typeface="Arial"/>
                <a:cs typeface="Arial"/>
              </a:rPr>
              <a:t> </a:t>
            </a:r>
            <a:r>
              <a:rPr sz="2000" spc="85" dirty="0">
                <a:latin typeface="Arial"/>
                <a:cs typeface="Arial"/>
              </a:rPr>
              <a:t>повної</a:t>
            </a:r>
            <a:r>
              <a:rPr sz="2000" spc="285" dirty="0">
                <a:latin typeface="Arial"/>
                <a:cs typeface="Arial"/>
              </a:rPr>
              <a:t> </a:t>
            </a:r>
            <a:r>
              <a:rPr sz="2000" dirty="0">
                <a:latin typeface="Arial"/>
                <a:cs typeface="Arial"/>
              </a:rPr>
              <a:t>відсутності</a:t>
            </a:r>
            <a:r>
              <a:rPr sz="2000" spc="285" dirty="0">
                <a:latin typeface="Arial"/>
                <a:cs typeface="Arial"/>
              </a:rPr>
              <a:t> </a:t>
            </a:r>
            <a:r>
              <a:rPr sz="2000" spc="65" dirty="0">
                <a:latin typeface="Arial"/>
                <a:cs typeface="Arial"/>
              </a:rPr>
              <a:t>соціальних</a:t>
            </a:r>
            <a:r>
              <a:rPr sz="2000" spc="285" dirty="0">
                <a:latin typeface="Arial"/>
                <a:cs typeface="Arial"/>
              </a:rPr>
              <a:t> </a:t>
            </a:r>
            <a:r>
              <a:rPr sz="2000" spc="-10" dirty="0">
                <a:latin typeface="Arial"/>
                <a:cs typeface="Arial"/>
              </a:rPr>
              <a:t>переваг</a:t>
            </a:r>
            <a:r>
              <a:rPr sz="2000" spc="-10" dirty="0">
                <a:latin typeface="Book Antiqua"/>
                <a:cs typeface="Book Antiqua"/>
              </a:rPr>
              <a:t>.</a:t>
            </a:r>
            <a:endParaRPr sz="2000">
              <a:latin typeface="Book Antiqua"/>
              <a:cs typeface="Book Antiqua"/>
            </a:endParaRPr>
          </a:p>
        </p:txBody>
      </p:sp>
      <p:grpSp>
        <p:nvGrpSpPr>
          <p:cNvPr id="15" name="object 15"/>
          <p:cNvGrpSpPr/>
          <p:nvPr/>
        </p:nvGrpSpPr>
        <p:grpSpPr>
          <a:xfrm>
            <a:off x="11872585" y="55882"/>
            <a:ext cx="5410200" cy="5613400"/>
            <a:chOff x="11872585" y="55882"/>
            <a:chExt cx="5410200" cy="5613400"/>
          </a:xfrm>
        </p:grpSpPr>
        <p:pic>
          <p:nvPicPr>
            <p:cNvPr id="16" name="object 16"/>
            <p:cNvPicPr/>
            <p:nvPr/>
          </p:nvPicPr>
          <p:blipFill>
            <a:blip r:embed="rId5" cstate="print"/>
            <a:stretch>
              <a:fillRect/>
            </a:stretch>
          </p:blipFill>
          <p:spPr>
            <a:xfrm>
              <a:off x="11969830" y="373359"/>
              <a:ext cx="5312328" cy="5295899"/>
            </a:xfrm>
            <a:prstGeom prst="rect">
              <a:avLst/>
            </a:prstGeom>
          </p:spPr>
        </p:pic>
        <p:sp>
          <p:nvSpPr>
            <p:cNvPr id="17" name="object 17"/>
            <p:cNvSpPr/>
            <p:nvPr/>
          </p:nvSpPr>
          <p:spPr>
            <a:xfrm>
              <a:off x="12171852" y="559337"/>
              <a:ext cx="4905375" cy="3467100"/>
            </a:xfrm>
            <a:custGeom>
              <a:avLst/>
              <a:gdLst/>
              <a:ahLst/>
              <a:cxnLst/>
              <a:rect l="l" t="t" r="r" b="b"/>
              <a:pathLst>
                <a:path w="4905375" h="3467100">
                  <a:moveTo>
                    <a:pt x="0" y="2452682"/>
                  </a:moveTo>
                  <a:lnTo>
                    <a:pt x="757" y="2392491"/>
                  </a:lnTo>
                  <a:lnTo>
                    <a:pt x="2971" y="2332331"/>
                  </a:lnTo>
                  <a:lnTo>
                    <a:pt x="6665" y="2272251"/>
                  </a:lnTo>
                  <a:lnTo>
                    <a:pt x="11831" y="2212276"/>
                  </a:lnTo>
                  <a:lnTo>
                    <a:pt x="18463" y="2152448"/>
                  </a:lnTo>
                  <a:lnTo>
                    <a:pt x="26567" y="2092799"/>
                  </a:lnTo>
                  <a:lnTo>
                    <a:pt x="36130" y="2033366"/>
                  </a:lnTo>
                  <a:lnTo>
                    <a:pt x="47146" y="1974186"/>
                  </a:lnTo>
                  <a:lnTo>
                    <a:pt x="59616" y="1915296"/>
                  </a:lnTo>
                  <a:lnTo>
                    <a:pt x="73527" y="1856728"/>
                  </a:lnTo>
                  <a:lnTo>
                    <a:pt x="88868" y="1798521"/>
                  </a:lnTo>
                  <a:lnTo>
                    <a:pt x="105636" y="1740703"/>
                  </a:lnTo>
                  <a:lnTo>
                    <a:pt x="123813" y="1683317"/>
                  </a:lnTo>
                  <a:lnTo>
                    <a:pt x="143399" y="1626401"/>
                  </a:lnTo>
                  <a:lnTo>
                    <a:pt x="164369" y="1569973"/>
                  </a:lnTo>
                  <a:lnTo>
                    <a:pt x="186725" y="1514077"/>
                  </a:lnTo>
                  <a:lnTo>
                    <a:pt x="210435" y="1458753"/>
                  </a:lnTo>
                  <a:lnTo>
                    <a:pt x="235506" y="1404028"/>
                  </a:lnTo>
                  <a:lnTo>
                    <a:pt x="261906" y="1349929"/>
                  </a:lnTo>
                  <a:lnTo>
                    <a:pt x="289629" y="1296492"/>
                  </a:lnTo>
                  <a:lnTo>
                    <a:pt x="318655" y="1243759"/>
                  </a:lnTo>
                  <a:lnTo>
                    <a:pt x="348968" y="1191750"/>
                  </a:lnTo>
                  <a:lnTo>
                    <a:pt x="380547" y="1140500"/>
                  </a:lnTo>
                  <a:lnTo>
                    <a:pt x="413375" y="1090041"/>
                  </a:lnTo>
                  <a:lnTo>
                    <a:pt x="447429" y="1040407"/>
                  </a:lnTo>
                  <a:lnTo>
                    <a:pt x="482695" y="991621"/>
                  </a:lnTo>
                  <a:lnTo>
                    <a:pt x="519140" y="943712"/>
                  </a:lnTo>
                  <a:lnTo>
                    <a:pt x="556754" y="896719"/>
                  </a:lnTo>
                  <a:lnTo>
                    <a:pt x="595511" y="850657"/>
                  </a:lnTo>
                  <a:lnTo>
                    <a:pt x="635386" y="805559"/>
                  </a:lnTo>
                  <a:lnTo>
                    <a:pt x="676356" y="761456"/>
                  </a:lnTo>
                  <a:lnTo>
                    <a:pt x="718395" y="718372"/>
                  </a:lnTo>
                  <a:lnTo>
                    <a:pt x="761479" y="676333"/>
                  </a:lnTo>
                  <a:lnTo>
                    <a:pt x="805582" y="635363"/>
                  </a:lnTo>
                  <a:lnTo>
                    <a:pt x="850680" y="595487"/>
                  </a:lnTo>
                  <a:lnTo>
                    <a:pt x="896742" y="556731"/>
                  </a:lnTo>
                  <a:lnTo>
                    <a:pt x="943739" y="519116"/>
                  </a:lnTo>
                  <a:lnTo>
                    <a:pt x="991644" y="482664"/>
                  </a:lnTo>
                  <a:lnTo>
                    <a:pt x="1040430" y="447402"/>
                  </a:lnTo>
                  <a:lnTo>
                    <a:pt x="1090064" y="413352"/>
                  </a:lnTo>
                  <a:lnTo>
                    <a:pt x="1140526" y="380524"/>
                  </a:lnTo>
                  <a:lnTo>
                    <a:pt x="1191773" y="348945"/>
                  </a:lnTo>
                  <a:lnTo>
                    <a:pt x="1243782" y="318632"/>
                  </a:lnTo>
                  <a:lnTo>
                    <a:pt x="1296515" y="289605"/>
                  </a:lnTo>
                  <a:lnTo>
                    <a:pt x="1349952" y="261883"/>
                  </a:lnTo>
                  <a:lnTo>
                    <a:pt x="1404051" y="235483"/>
                  </a:lnTo>
                  <a:lnTo>
                    <a:pt x="1458779" y="210411"/>
                  </a:lnTo>
                  <a:lnTo>
                    <a:pt x="1514100" y="186693"/>
                  </a:lnTo>
                  <a:lnTo>
                    <a:pt x="1569996" y="164344"/>
                  </a:lnTo>
                  <a:lnTo>
                    <a:pt x="1626424" y="143367"/>
                  </a:lnTo>
                  <a:lnTo>
                    <a:pt x="1683343" y="123789"/>
                  </a:lnTo>
                  <a:lnTo>
                    <a:pt x="1740726" y="105613"/>
                  </a:lnTo>
                  <a:lnTo>
                    <a:pt x="1798544" y="88844"/>
                  </a:lnTo>
                  <a:lnTo>
                    <a:pt x="1856751" y="73504"/>
                  </a:lnTo>
                  <a:lnTo>
                    <a:pt x="1915319" y="59590"/>
                  </a:lnTo>
                  <a:lnTo>
                    <a:pt x="1974209" y="47123"/>
                  </a:lnTo>
                  <a:lnTo>
                    <a:pt x="2033389" y="36107"/>
                  </a:lnTo>
                  <a:lnTo>
                    <a:pt x="2092822" y="26544"/>
                  </a:lnTo>
                  <a:lnTo>
                    <a:pt x="2152471" y="18440"/>
                  </a:lnTo>
                  <a:lnTo>
                    <a:pt x="2212299" y="11808"/>
                  </a:lnTo>
                  <a:lnTo>
                    <a:pt x="2272274" y="6642"/>
                  </a:lnTo>
                  <a:lnTo>
                    <a:pt x="2332354" y="2948"/>
                  </a:lnTo>
                  <a:lnTo>
                    <a:pt x="2392514" y="734"/>
                  </a:lnTo>
                  <a:lnTo>
                    <a:pt x="2452705" y="0"/>
                  </a:lnTo>
                  <a:lnTo>
                    <a:pt x="2482804" y="182"/>
                  </a:lnTo>
                  <a:lnTo>
                    <a:pt x="2542981" y="1656"/>
                  </a:lnTo>
                  <a:lnTo>
                    <a:pt x="2603109" y="4610"/>
                  </a:lnTo>
                  <a:lnTo>
                    <a:pt x="2663137" y="9042"/>
                  </a:lnTo>
                  <a:lnTo>
                    <a:pt x="2723048" y="14940"/>
                  </a:lnTo>
                  <a:lnTo>
                    <a:pt x="2782786" y="22308"/>
                  </a:lnTo>
                  <a:lnTo>
                    <a:pt x="2842337" y="31144"/>
                  </a:lnTo>
                  <a:lnTo>
                    <a:pt x="2901643" y="41433"/>
                  </a:lnTo>
                  <a:lnTo>
                    <a:pt x="2960687" y="53176"/>
                  </a:lnTo>
                  <a:lnTo>
                    <a:pt x="3019415" y="66366"/>
                  </a:lnTo>
                  <a:lnTo>
                    <a:pt x="3077812" y="80995"/>
                  </a:lnTo>
                  <a:lnTo>
                    <a:pt x="3135825" y="97051"/>
                  </a:lnTo>
                  <a:lnTo>
                    <a:pt x="3193433" y="114524"/>
                  </a:lnTo>
                  <a:lnTo>
                    <a:pt x="3250586" y="133404"/>
                  </a:lnTo>
                  <a:lnTo>
                    <a:pt x="3307267" y="153684"/>
                  </a:lnTo>
                  <a:lnTo>
                    <a:pt x="3363429" y="175348"/>
                  </a:lnTo>
                  <a:lnTo>
                    <a:pt x="3419046" y="198384"/>
                  </a:lnTo>
                  <a:lnTo>
                    <a:pt x="3474073" y="222778"/>
                  </a:lnTo>
                  <a:lnTo>
                    <a:pt x="3528492" y="248518"/>
                  </a:lnTo>
                  <a:lnTo>
                    <a:pt x="3582259" y="275579"/>
                  </a:lnTo>
                  <a:lnTo>
                    <a:pt x="3635353" y="303958"/>
                  </a:lnTo>
                  <a:lnTo>
                    <a:pt x="3687723" y="333628"/>
                  </a:lnTo>
                  <a:lnTo>
                    <a:pt x="3739362" y="364578"/>
                  </a:lnTo>
                  <a:lnTo>
                    <a:pt x="3790215" y="396782"/>
                  </a:lnTo>
                  <a:lnTo>
                    <a:pt x="3840269" y="430225"/>
                  </a:lnTo>
                  <a:lnTo>
                    <a:pt x="3889480" y="464882"/>
                  </a:lnTo>
                  <a:lnTo>
                    <a:pt x="3937835" y="500745"/>
                  </a:lnTo>
                  <a:lnTo>
                    <a:pt x="3985287" y="537777"/>
                  </a:lnTo>
                  <a:lnTo>
                    <a:pt x="4031820" y="575970"/>
                  </a:lnTo>
                  <a:lnTo>
                    <a:pt x="4077399" y="615285"/>
                  </a:lnTo>
                  <a:lnTo>
                    <a:pt x="4122006" y="655715"/>
                  </a:lnTo>
                  <a:lnTo>
                    <a:pt x="4165601" y="697218"/>
                  </a:lnTo>
                  <a:lnTo>
                    <a:pt x="4208169" y="739787"/>
                  </a:lnTo>
                  <a:lnTo>
                    <a:pt x="4249674" y="783380"/>
                  </a:lnTo>
                  <a:lnTo>
                    <a:pt x="4290102" y="827988"/>
                  </a:lnTo>
                  <a:lnTo>
                    <a:pt x="4329418" y="873568"/>
                  </a:lnTo>
                  <a:lnTo>
                    <a:pt x="4367609" y="920101"/>
                  </a:lnTo>
                  <a:lnTo>
                    <a:pt x="4404641" y="967553"/>
                  </a:lnTo>
                  <a:lnTo>
                    <a:pt x="4440503" y="1015908"/>
                  </a:lnTo>
                  <a:lnTo>
                    <a:pt x="4475162" y="1065119"/>
                  </a:lnTo>
                  <a:lnTo>
                    <a:pt x="4508607" y="1115172"/>
                  </a:lnTo>
                  <a:lnTo>
                    <a:pt x="4540810" y="1166025"/>
                  </a:lnTo>
                  <a:lnTo>
                    <a:pt x="4571760" y="1217665"/>
                  </a:lnTo>
                  <a:lnTo>
                    <a:pt x="4601428" y="1270035"/>
                  </a:lnTo>
                  <a:lnTo>
                    <a:pt x="4629807" y="1323128"/>
                  </a:lnTo>
                  <a:lnTo>
                    <a:pt x="4656869" y="1376895"/>
                  </a:lnTo>
                  <a:lnTo>
                    <a:pt x="4682609" y="1431314"/>
                  </a:lnTo>
                  <a:lnTo>
                    <a:pt x="4707001" y="1486341"/>
                  </a:lnTo>
                  <a:lnTo>
                    <a:pt x="4730039" y="1541959"/>
                  </a:lnTo>
                  <a:lnTo>
                    <a:pt x="4751702" y="1598121"/>
                  </a:lnTo>
                  <a:lnTo>
                    <a:pt x="4771983" y="1654800"/>
                  </a:lnTo>
                  <a:lnTo>
                    <a:pt x="4790863" y="1711951"/>
                  </a:lnTo>
                  <a:lnTo>
                    <a:pt x="4808339" y="1769563"/>
                  </a:lnTo>
                  <a:lnTo>
                    <a:pt x="4824393" y="1827576"/>
                  </a:lnTo>
                  <a:lnTo>
                    <a:pt x="4839021" y="1885972"/>
                  </a:lnTo>
                  <a:lnTo>
                    <a:pt x="4852209" y="1944700"/>
                  </a:lnTo>
                  <a:lnTo>
                    <a:pt x="4863954" y="2003745"/>
                  </a:lnTo>
                  <a:lnTo>
                    <a:pt x="4874244" y="2063050"/>
                  </a:lnTo>
                  <a:lnTo>
                    <a:pt x="4883077" y="2122601"/>
                  </a:lnTo>
                  <a:lnTo>
                    <a:pt x="4890445" y="2182339"/>
                  </a:lnTo>
                  <a:lnTo>
                    <a:pt x="4896346" y="2242250"/>
                  </a:lnTo>
                  <a:lnTo>
                    <a:pt x="4900774" y="2302278"/>
                  </a:lnTo>
                  <a:lnTo>
                    <a:pt x="4903728" y="2362407"/>
                  </a:lnTo>
                  <a:lnTo>
                    <a:pt x="4905205" y="2422583"/>
                  </a:lnTo>
                  <a:lnTo>
                    <a:pt x="4905359" y="2452682"/>
                  </a:lnTo>
                  <a:lnTo>
                    <a:pt x="4905205" y="2482781"/>
                  </a:lnTo>
                  <a:lnTo>
                    <a:pt x="4903728" y="2542958"/>
                  </a:lnTo>
                  <a:lnTo>
                    <a:pt x="4900774" y="2603086"/>
                  </a:lnTo>
                  <a:lnTo>
                    <a:pt x="4896346" y="2663114"/>
                  </a:lnTo>
                  <a:lnTo>
                    <a:pt x="4890445" y="2723025"/>
                  </a:lnTo>
                  <a:lnTo>
                    <a:pt x="4883077" y="2782763"/>
                  </a:lnTo>
                  <a:lnTo>
                    <a:pt x="4874244" y="2842314"/>
                  </a:lnTo>
                  <a:lnTo>
                    <a:pt x="4863954" y="2901620"/>
                  </a:lnTo>
                  <a:lnTo>
                    <a:pt x="4852209" y="2960664"/>
                  </a:lnTo>
                  <a:lnTo>
                    <a:pt x="4839021" y="3019392"/>
                  </a:lnTo>
                  <a:lnTo>
                    <a:pt x="4824393" y="3077789"/>
                  </a:lnTo>
                  <a:lnTo>
                    <a:pt x="4808339" y="3135802"/>
                  </a:lnTo>
                  <a:lnTo>
                    <a:pt x="4790863" y="3193409"/>
                  </a:lnTo>
                  <a:lnTo>
                    <a:pt x="4771983" y="3250563"/>
                  </a:lnTo>
                  <a:lnTo>
                    <a:pt x="4751702" y="3307244"/>
                  </a:lnTo>
                  <a:lnTo>
                    <a:pt x="4730039" y="3363406"/>
                  </a:lnTo>
                  <a:lnTo>
                    <a:pt x="4707001" y="3419023"/>
                  </a:lnTo>
                  <a:lnTo>
                    <a:pt x="4685741" y="3467099"/>
                  </a:lnTo>
                  <a:lnTo>
                    <a:pt x="219670" y="3467099"/>
                  </a:lnTo>
                  <a:lnTo>
                    <a:pt x="198410" y="3419022"/>
                  </a:lnTo>
                  <a:lnTo>
                    <a:pt x="175375" y="3363406"/>
                  </a:lnTo>
                  <a:lnTo>
                    <a:pt x="153710" y="3307244"/>
                  </a:lnTo>
                  <a:lnTo>
                    <a:pt x="133430" y="3250563"/>
                  </a:lnTo>
                  <a:lnTo>
                    <a:pt x="114547" y="3193409"/>
                  </a:lnTo>
                  <a:lnTo>
                    <a:pt x="97074" y="3135802"/>
                  </a:lnTo>
                  <a:lnTo>
                    <a:pt x="81018" y="3077789"/>
                  </a:lnTo>
                  <a:lnTo>
                    <a:pt x="66390" y="3019392"/>
                  </a:lnTo>
                  <a:lnTo>
                    <a:pt x="53202" y="2960664"/>
                  </a:lnTo>
                  <a:lnTo>
                    <a:pt x="41456" y="2901620"/>
                  </a:lnTo>
                  <a:lnTo>
                    <a:pt x="31167" y="2842314"/>
                  </a:lnTo>
                  <a:lnTo>
                    <a:pt x="22334" y="2782763"/>
                  </a:lnTo>
                  <a:lnTo>
                    <a:pt x="14964" y="2723025"/>
                  </a:lnTo>
                  <a:lnTo>
                    <a:pt x="9065" y="2663114"/>
                  </a:lnTo>
                  <a:lnTo>
                    <a:pt x="4637" y="2603086"/>
                  </a:lnTo>
                  <a:lnTo>
                    <a:pt x="1682" y="2542958"/>
                  </a:lnTo>
                  <a:lnTo>
                    <a:pt x="205" y="2482781"/>
                  </a:lnTo>
                  <a:lnTo>
                    <a:pt x="0" y="2452682"/>
                  </a:lnTo>
                  <a:close/>
                </a:path>
              </a:pathLst>
            </a:custGeom>
            <a:solidFill>
              <a:srgbClr val="FFFFFF"/>
            </a:solidFill>
          </p:spPr>
          <p:txBody>
            <a:bodyPr wrap="square" lIns="0" tIns="0" rIns="0" bIns="0" rtlCol="0"/>
            <a:lstStyle/>
            <a:p>
              <a:endParaRPr/>
            </a:p>
          </p:txBody>
        </p:sp>
        <p:pic>
          <p:nvPicPr>
            <p:cNvPr id="18" name="object 18"/>
            <p:cNvPicPr/>
            <p:nvPr/>
          </p:nvPicPr>
          <p:blipFill>
            <a:blip r:embed="rId6" cstate="print"/>
            <a:stretch>
              <a:fillRect/>
            </a:stretch>
          </p:blipFill>
          <p:spPr>
            <a:xfrm>
              <a:off x="12323277" y="696061"/>
              <a:ext cx="4605435" cy="4597400"/>
            </a:xfrm>
            <a:prstGeom prst="rect">
              <a:avLst/>
            </a:prstGeom>
          </p:spPr>
        </p:pic>
        <p:sp>
          <p:nvSpPr>
            <p:cNvPr id="19" name="object 19"/>
            <p:cNvSpPr/>
            <p:nvPr/>
          </p:nvSpPr>
          <p:spPr>
            <a:xfrm>
              <a:off x="12323321" y="2612569"/>
              <a:ext cx="4605655" cy="2680970"/>
            </a:xfrm>
            <a:custGeom>
              <a:avLst/>
              <a:gdLst/>
              <a:ahLst/>
              <a:cxnLst/>
              <a:rect l="l" t="t" r="r" b="b"/>
              <a:pathLst>
                <a:path w="4605655" h="2680970">
                  <a:moveTo>
                    <a:pt x="2060771" y="2668191"/>
                  </a:moveTo>
                  <a:lnTo>
                    <a:pt x="2111406" y="2672947"/>
                  </a:lnTo>
                  <a:lnTo>
                    <a:pt x="2158830" y="2676357"/>
                  </a:lnTo>
                  <a:lnTo>
                    <a:pt x="2206514" y="2678804"/>
                  </a:lnTo>
                  <a:lnTo>
                    <a:pt x="2254449" y="2680280"/>
                  </a:lnTo>
                  <a:lnTo>
                    <a:pt x="2302626" y="2680891"/>
                  </a:lnTo>
                  <a:lnTo>
                    <a:pt x="2350802" y="2680280"/>
                  </a:lnTo>
                  <a:lnTo>
                    <a:pt x="2398737" y="2678804"/>
                  </a:lnTo>
                  <a:lnTo>
                    <a:pt x="2446421" y="2676357"/>
                  </a:lnTo>
                  <a:lnTo>
                    <a:pt x="2493845" y="2672947"/>
                  </a:lnTo>
                  <a:lnTo>
                    <a:pt x="2540999" y="2668585"/>
                  </a:lnTo>
                  <a:lnTo>
                    <a:pt x="2544481" y="2668191"/>
                  </a:lnTo>
                </a:path>
                <a:path w="4605655" h="2680970">
                  <a:moveTo>
                    <a:pt x="1884161" y="2642791"/>
                  </a:moveTo>
                  <a:lnTo>
                    <a:pt x="1924506" y="2649878"/>
                  </a:lnTo>
                  <a:lnTo>
                    <a:pt x="1970792" y="2657041"/>
                  </a:lnTo>
                  <a:lnTo>
                    <a:pt x="2017377" y="2663280"/>
                  </a:lnTo>
                  <a:lnTo>
                    <a:pt x="2060771" y="2668191"/>
                  </a:lnTo>
                </a:path>
                <a:path w="4605655" h="2680970">
                  <a:moveTo>
                    <a:pt x="2544481" y="2668191"/>
                  </a:moveTo>
                  <a:lnTo>
                    <a:pt x="2587874" y="2663280"/>
                  </a:lnTo>
                  <a:lnTo>
                    <a:pt x="2634459" y="2657041"/>
                  </a:lnTo>
                  <a:lnTo>
                    <a:pt x="2680746" y="2649878"/>
                  </a:lnTo>
                  <a:lnTo>
                    <a:pt x="2721090" y="2642791"/>
                  </a:lnTo>
                </a:path>
                <a:path w="4605655" h="2680970">
                  <a:moveTo>
                    <a:pt x="507" y="329931"/>
                  </a:moveTo>
                  <a:lnTo>
                    <a:pt x="490" y="331392"/>
                  </a:lnTo>
                  <a:lnTo>
                    <a:pt x="0" y="378106"/>
                  </a:lnTo>
                  <a:lnTo>
                    <a:pt x="38" y="382190"/>
                  </a:lnTo>
                  <a:lnTo>
                    <a:pt x="396" y="426282"/>
                  </a:lnTo>
                  <a:lnTo>
                    <a:pt x="1926" y="474216"/>
                  </a:lnTo>
                  <a:lnTo>
                    <a:pt x="4374" y="521901"/>
                  </a:lnTo>
                  <a:lnTo>
                    <a:pt x="7783" y="569325"/>
                  </a:lnTo>
                  <a:lnTo>
                    <a:pt x="12146" y="616479"/>
                  </a:lnTo>
                  <a:lnTo>
                    <a:pt x="17451" y="663353"/>
                  </a:lnTo>
                  <a:lnTo>
                    <a:pt x="23690" y="709939"/>
                  </a:lnTo>
                  <a:lnTo>
                    <a:pt x="30852" y="756225"/>
                  </a:lnTo>
                  <a:lnTo>
                    <a:pt x="38929" y="802203"/>
                  </a:lnTo>
                  <a:lnTo>
                    <a:pt x="47911" y="847863"/>
                  </a:lnTo>
                  <a:lnTo>
                    <a:pt x="57787" y="893196"/>
                  </a:lnTo>
                  <a:lnTo>
                    <a:pt x="68549" y="938191"/>
                  </a:lnTo>
                  <a:lnTo>
                    <a:pt x="80186" y="982839"/>
                  </a:lnTo>
                  <a:lnTo>
                    <a:pt x="92690" y="1027131"/>
                  </a:lnTo>
                  <a:lnTo>
                    <a:pt x="106050" y="1071057"/>
                  </a:lnTo>
                  <a:lnTo>
                    <a:pt x="120257" y="1114607"/>
                  </a:lnTo>
                  <a:lnTo>
                    <a:pt x="135301" y="1157771"/>
                  </a:lnTo>
                  <a:lnTo>
                    <a:pt x="151173" y="1200541"/>
                  </a:lnTo>
                  <a:lnTo>
                    <a:pt x="167863" y="1242906"/>
                  </a:lnTo>
                  <a:lnTo>
                    <a:pt x="185362" y="1284857"/>
                  </a:lnTo>
                  <a:lnTo>
                    <a:pt x="203659" y="1326384"/>
                  </a:lnTo>
                  <a:lnTo>
                    <a:pt x="222745" y="1367477"/>
                  </a:lnTo>
                  <a:lnTo>
                    <a:pt x="242611" y="1408128"/>
                  </a:lnTo>
                  <a:lnTo>
                    <a:pt x="263247" y="1448326"/>
                  </a:lnTo>
                  <a:lnTo>
                    <a:pt x="284644" y="1488062"/>
                  </a:lnTo>
                  <a:lnTo>
                    <a:pt x="306791" y="1527325"/>
                  </a:lnTo>
                  <a:lnTo>
                    <a:pt x="329679" y="1566108"/>
                  </a:lnTo>
                  <a:lnTo>
                    <a:pt x="353299" y="1604399"/>
                  </a:lnTo>
                  <a:lnTo>
                    <a:pt x="377640" y="1642189"/>
                  </a:lnTo>
                  <a:lnTo>
                    <a:pt x="402694" y="1679469"/>
                  </a:lnTo>
                  <a:lnTo>
                    <a:pt x="428451" y="1716230"/>
                  </a:lnTo>
                  <a:lnTo>
                    <a:pt x="454900" y="1752460"/>
                  </a:lnTo>
                  <a:lnTo>
                    <a:pt x="482033" y="1788151"/>
                  </a:lnTo>
                  <a:lnTo>
                    <a:pt x="509840" y="1823294"/>
                  </a:lnTo>
                  <a:lnTo>
                    <a:pt x="538311" y="1857878"/>
                  </a:lnTo>
                  <a:lnTo>
                    <a:pt x="567437" y="1891894"/>
                  </a:lnTo>
                  <a:lnTo>
                    <a:pt x="597207" y="1925333"/>
                  </a:lnTo>
                  <a:lnTo>
                    <a:pt x="627613" y="1958184"/>
                  </a:lnTo>
                  <a:lnTo>
                    <a:pt x="658645" y="1990438"/>
                  </a:lnTo>
                  <a:lnTo>
                    <a:pt x="690293" y="2022086"/>
                  </a:lnTo>
                  <a:lnTo>
                    <a:pt x="722547" y="2053118"/>
                  </a:lnTo>
                  <a:lnTo>
                    <a:pt x="755398" y="2083523"/>
                  </a:lnTo>
                  <a:lnTo>
                    <a:pt x="788837" y="2113294"/>
                  </a:lnTo>
                  <a:lnTo>
                    <a:pt x="822853" y="2142420"/>
                  </a:lnTo>
                  <a:lnTo>
                    <a:pt x="857437" y="2170891"/>
                  </a:lnTo>
                  <a:lnTo>
                    <a:pt x="892579" y="2198697"/>
                  </a:lnTo>
                  <a:lnTo>
                    <a:pt x="928271" y="2225830"/>
                  </a:lnTo>
                  <a:lnTo>
                    <a:pt x="964501" y="2252280"/>
                  </a:lnTo>
                  <a:lnTo>
                    <a:pt x="1001261" y="2278037"/>
                  </a:lnTo>
                  <a:lnTo>
                    <a:pt x="1038541" y="2303090"/>
                  </a:lnTo>
                  <a:lnTo>
                    <a:pt x="1076332" y="2327432"/>
                  </a:lnTo>
                  <a:lnTo>
                    <a:pt x="1114623" y="2351052"/>
                  </a:lnTo>
                  <a:lnTo>
                    <a:pt x="1153405" y="2373940"/>
                  </a:lnTo>
                  <a:lnTo>
                    <a:pt x="1192669" y="2396087"/>
                  </a:lnTo>
                  <a:lnTo>
                    <a:pt x="1232405" y="2417483"/>
                  </a:lnTo>
                  <a:lnTo>
                    <a:pt x="1272603" y="2438119"/>
                  </a:lnTo>
                  <a:lnTo>
                    <a:pt x="1313253" y="2457985"/>
                  </a:lnTo>
                  <a:lnTo>
                    <a:pt x="1354347" y="2477072"/>
                  </a:lnTo>
                  <a:lnTo>
                    <a:pt x="1395874" y="2495369"/>
                  </a:lnTo>
                  <a:lnTo>
                    <a:pt x="1437825" y="2512868"/>
                  </a:lnTo>
                  <a:lnTo>
                    <a:pt x="1480190" y="2529558"/>
                  </a:lnTo>
                  <a:lnTo>
                    <a:pt x="1522960" y="2545429"/>
                  </a:lnTo>
                  <a:lnTo>
                    <a:pt x="1566124" y="2560474"/>
                  </a:lnTo>
                  <a:lnTo>
                    <a:pt x="1609674" y="2574681"/>
                  </a:lnTo>
                  <a:lnTo>
                    <a:pt x="1653600" y="2588041"/>
                  </a:lnTo>
                  <a:lnTo>
                    <a:pt x="1697892" y="2600544"/>
                  </a:lnTo>
                  <a:lnTo>
                    <a:pt x="1742540" y="2612182"/>
                  </a:lnTo>
                  <a:lnTo>
                    <a:pt x="1787535" y="2622944"/>
                  </a:lnTo>
                  <a:lnTo>
                    <a:pt x="1832867" y="2632820"/>
                  </a:lnTo>
                  <a:lnTo>
                    <a:pt x="1878527" y="2641802"/>
                  </a:lnTo>
                  <a:lnTo>
                    <a:pt x="1884161" y="2642791"/>
                  </a:lnTo>
                </a:path>
                <a:path w="4605655" h="2680970">
                  <a:moveTo>
                    <a:pt x="2721090" y="2642791"/>
                  </a:moveTo>
                  <a:lnTo>
                    <a:pt x="2772384" y="2632820"/>
                  </a:lnTo>
                  <a:lnTo>
                    <a:pt x="2817716" y="2622944"/>
                  </a:lnTo>
                  <a:lnTo>
                    <a:pt x="2862712" y="2612182"/>
                  </a:lnTo>
                  <a:lnTo>
                    <a:pt x="2907360" y="2600544"/>
                  </a:lnTo>
                  <a:lnTo>
                    <a:pt x="2951652" y="2588041"/>
                  </a:lnTo>
                  <a:lnTo>
                    <a:pt x="2995577" y="2574681"/>
                  </a:lnTo>
                  <a:lnTo>
                    <a:pt x="3039127" y="2560474"/>
                  </a:lnTo>
                  <a:lnTo>
                    <a:pt x="3082292" y="2545429"/>
                  </a:lnTo>
                  <a:lnTo>
                    <a:pt x="3125061" y="2529558"/>
                  </a:lnTo>
                  <a:lnTo>
                    <a:pt x="3167426" y="2512868"/>
                  </a:lnTo>
                  <a:lnTo>
                    <a:pt x="3209377" y="2495369"/>
                  </a:lnTo>
                  <a:lnTo>
                    <a:pt x="3250904" y="2477072"/>
                  </a:lnTo>
                  <a:lnTo>
                    <a:pt x="3291998" y="2457985"/>
                  </a:lnTo>
                  <a:lnTo>
                    <a:pt x="3332649" y="2438119"/>
                  </a:lnTo>
                  <a:lnTo>
                    <a:pt x="3372847" y="2417483"/>
                  </a:lnTo>
                  <a:lnTo>
                    <a:pt x="3412582" y="2396087"/>
                  </a:lnTo>
                  <a:lnTo>
                    <a:pt x="3451846" y="2373940"/>
                  </a:lnTo>
                  <a:lnTo>
                    <a:pt x="3490628" y="2351052"/>
                  </a:lnTo>
                  <a:lnTo>
                    <a:pt x="3528919" y="2327432"/>
                  </a:lnTo>
                  <a:lnTo>
                    <a:pt x="3566710" y="2303090"/>
                  </a:lnTo>
                  <a:lnTo>
                    <a:pt x="3603990" y="2278037"/>
                  </a:lnTo>
                  <a:lnTo>
                    <a:pt x="3640750" y="2252280"/>
                  </a:lnTo>
                  <a:lnTo>
                    <a:pt x="3676981" y="2225830"/>
                  </a:lnTo>
                  <a:lnTo>
                    <a:pt x="3712672" y="2198697"/>
                  </a:lnTo>
                  <a:lnTo>
                    <a:pt x="3747815" y="2170891"/>
                  </a:lnTo>
                  <a:lnTo>
                    <a:pt x="3782399" y="2142420"/>
                  </a:lnTo>
                  <a:lnTo>
                    <a:pt x="3816415" y="2113294"/>
                  </a:lnTo>
                  <a:lnTo>
                    <a:pt x="3849853" y="2083523"/>
                  </a:lnTo>
                  <a:lnTo>
                    <a:pt x="3882704" y="2053118"/>
                  </a:lnTo>
                  <a:lnTo>
                    <a:pt x="3914959" y="2022086"/>
                  </a:lnTo>
                  <a:lnTo>
                    <a:pt x="3946606" y="1990438"/>
                  </a:lnTo>
                  <a:lnTo>
                    <a:pt x="3977638" y="1958184"/>
                  </a:lnTo>
                  <a:lnTo>
                    <a:pt x="4008044" y="1925333"/>
                  </a:lnTo>
                  <a:lnTo>
                    <a:pt x="4037815" y="1891894"/>
                  </a:lnTo>
                  <a:lnTo>
                    <a:pt x="4066940" y="1857878"/>
                  </a:lnTo>
                  <a:lnTo>
                    <a:pt x="4095411" y="1823294"/>
                  </a:lnTo>
                  <a:lnTo>
                    <a:pt x="4123218" y="1788151"/>
                  </a:lnTo>
                  <a:lnTo>
                    <a:pt x="4150351" y="1752460"/>
                  </a:lnTo>
                  <a:lnTo>
                    <a:pt x="4176801" y="1716230"/>
                  </a:lnTo>
                  <a:lnTo>
                    <a:pt x="4202557" y="1679469"/>
                  </a:lnTo>
                  <a:lnTo>
                    <a:pt x="4227611" y="1642189"/>
                  </a:lnTo>
                  <a:lnTo>
                    <a:pt x="4251953" y="1604399"/>
                  </a:lnTo>
                  <a:lnTo>
                    <a:pt x="4275572" y="1566108"/>
                  </a:lnTo>
                  <a:lnTo>
                    <a:pt x="4298461" y="1527325"/>
                  </a:lnTo>
                  <a:lnTo>
                    <a:pt x="4320608" y="1488062"/>
                  </a:lnTo>
                  <a:lnTo>
                    <a:pt x="4342004" y="1448326"/>
                  </a:lnTo>
                  <a:lnTo>
                    <a:pt x="4362640" y="1408128"/>
                  </a:lnTo>
                  <a:lnTo>
                    <a:pt x="4382506" y="1367477"/>
                  </a:lnTo>
                  <a:lnTo>
                    <a:pt x="4401592" y="1326384"/>
                  </a:lnTo>
                  <a:lnTo>
                    <a:pt x="4419890" y="1284857"/>
                  </a:lnTo>
                  <a:lnTo>
                    <a:pt x="4437388" y="1242906"/>
                  </a:lnTo>
                  <a:lnTo>
                    <a:pt x="4454078" y="1200541"/>
                  </a:lnTo>
                  <a:lnTo>
                    <a:pt x="4469950" y="1157771"/>
                  </a:lnTo>
                  <a:lnTo>
                    <a:pt x="4484994" y="1114607"/>
                  </a:lnTo>
                  <a:lnTo>
                    <a:pt x="4499201" y="1071057"/>
                  </a:lnTo>
                  <a:lnTo>
                    <a:pt x="4512561" y="1027131"/>
                  </a:lnTo>
                  <a:lnTo>
                    <a:pt x="4525065" y="982839"/>
                  </a:lnTo>
                  <a:lnTo>
                    <a:pt x="4536703" y="938191"/>
                  </a:lnTo>
                  <a:lnTo>
                    <a:pt x="4547464" y="893196"/>
                  </a:lnTo>
                  <a:lnTo>
                    <a:pt x="4557341" y="847863"/>
                  </a:lnTo>
                  <a:lnTo>
                    <a:pt x="4566322" y="802203"/>
                  </a:lnTo>
                  <a:lnTo>
                    <a:pt x="4574399" y="756225"/>
                  </a:lnTo>
                  <a:lnTo>
                    <a:pt x="4581562" y="709939"/>
                  </a:lnTo>
                  <a:lnTo>
                    <a:pt x="4587800" y="663353"/>
                  </a:lnTo>
                  <a:lnTo>
                    <a:pt x="4593106" y="616479"/>
                  </a:lnTo>
                  <a:lnTo>
                    <a:pt x="4597468" y="569325"/>
                  </a:lnTo>
                  <a:lnTo>
                    <a:pt x="4600878" y="521901"/>
                  </a:lnTo>
                  <a:lnTo>
                    <a:pt x="4603325" y="474216"/>
                  </a:lnTo>
                  <a:lnTo>
                    <a:pt x="4604801" y="426281"/>
                  </a:lnTo>
                  <a:lnTo>
                    <a:pt x="4605353" y="378105"/>
                  </a:lnTo>
                  <a:lnTo>
                    <a:pt x="4604817" y="331392"/>
                  </a:lnTo>
                  <a:lnTo>
                    <a:pt x="4604764" y="329930"/>
                  </a:lnTo>
                </a:path>
                <a:path w="4605655" h="2680970">
                  <a:moveTo>
                    <a:pt x="4593213" y="140890"/>
                  </a:moveTo>
                  <a:lnTo>
                    <a:pt x="4593052" y="139739"/>
                  </a:lnTo>
                </a:path>
                <a:path w="4605655" h="2680970">
                  <a:moveTo>
                    <a:pt x="4574583" y="1178"/>
                  </a:moveTo>
                  <a:lnTo>
                    <a:pt x="4574331" y="0"/>
                  </a:lnTo>
                </a:path>
              </a:pathLst>
            </a:custGeom>
            <a:ln w="381000">
              <a:solidFill>
                <a:srgbClr val="000000"/>
              </a:solidFill>
            </a:ln>
          </p:spPr>
          <p:txBody>
            <a:bodyPr wrap="square" lIns="0" tIns="0" rIns="0" bIns="0" rtlCol="0"/>
            <a:lstStyle/>
            <a:p>
              <a:endParaRPr/>
            </a:p>
          </p:txBody>
        </p:sp>
        <p:sp>
          <p:nvSpPr>
            <p:cNvPr id="20" name="object 20"/>
            <p:cNvSpPr/>
            <p:nvPr/>
          </p:nvSpPr>
          <p:spPr>
            <a:xfrm>
              <a:off x="11872583" y="55891"/>
              <a:ext cx="1127760" cy="766445"/>
            </a:xfrm>
            <a:custGeom>
              <a:avLst/>
              <a:gdLst/>
              <a:ahLst/>
              <a:cxnLst/>
              <a:rect l="l" t="t" r="r" b="b"/>
              <a:pathLst>
                <a:path w="1127759" h="766444">
                  <a:moveTo>
                    <a:pt x="301091" y="132575"/>
                  </a:moveTo>
                  <a:lnTo>
                    <a:pt x="288607" y="87871"/>
                  </a:lnTo>
                  <a:lnTo>
                    <a:pt x="262902" y="48704"/>
                  </a:lnTo>
                  <a:lnTo>
                    <a:pt x="224955" y="18453"/>
                  </a:lnTo>
                  <a:lnTo>
                    <a:pt x="179400" y="1663"/>
                  </a:lnTo>
                  <a:lnTo>
                    <a:pt x="132575" y="0"/>
                  </a:lnTo>
                  <a:lnTo>
                    <a:pt x="87871" y="12484"/>
                  </a:lnTo>
                  <a:lnTo>
                    <a:pt x="48704" y="38188"/>
                  </a:lnTo>
                  <a:lnTo>
                    <a:pt x="18453" y="76149"/>
                  </a:lnTo>
                  <a:lnTo>
                    <a:pt x="1663" y="121691"/>
                  </a:lnTo>
                  <a:lnTo>
                    <a:pt x="0" y="168516"/>
                  </a:lnTo>
                  <a:lnTo>
                    <a:pt x="12484" y="213220"/>
                  </a:lnTo>
                  <a:lnTo>
                    <a:pt x="38188" y="252399"/>
                  </a:lnTo>
                  <a:lnTo>
                    <a:pt x="76149" y="282651"/>
                  </a:lnTo>
                  <a:lnTo>
                    <a:pt x="121691" y="299427"/>
                  </a:lnTo>
                  <a:lnTo>
                    <a:pt x="168516" y="301091"/>
                  </a:lnTo>
                  <a:lnTo>
                    <a:pt x="213220" y="288607"/>
                  </a:lnTo>
                  <a:lnTo>
                    <a:pt x="252399" y="262902"/>
                  </a:lnTo>
                  <a:lnTo>
                    <a:pt x="282651" y="224942"/>
                  </a:lnTo>
                  <a:lnTo>
                    <a:pt x="299427" y="179400"/>
                  </a:lnTo>
                  <a:lnTo>
                    <a:pt x="301091" y="132575"/>
                  </a:lnTo>
                  <a:close/>
                </a:path>
                <a:path w="1127759" h="766444">
                  <a:moveTo>
                    <a:pt x="714121" y="365201"/>
                  </a:moveTo>
                  <a:lnTo>
                    <a:pt x="701636" y="320497"/>
                  </a:lnTo>
                  <a:lnTo>
                    <a:pt x="675919" y="281317"/>
                  </a:lnTo>
                  <a:lnTo>
                    <a:pt x="637959" y="251066"/>
                  </a:lnTo>
                  <a:lnTo>
                    <a:pt x="592416" y="234289"/>
                  </a:lnTo>
                  <a:lnTo>
                    <a:pt x="545604" y="232613"/>
                  </a:lnTo>
                  <a:lnTo>
                    <a:pt x="500900" y="245110"/>
                  </a:lnTo>
                  <a:lnTo>
                    <a:pt x="461733" y="270802"/>
                  </a:lnTo>
                  <a:lnTo>
                    <a:pt x="431469" y="308762"/>
                  </a:lnTo>
                  <a:lnTo>
                    <a:pt x="414693" y="354317"/>
                  </a:lnTo>
                  <a:lnTo>
                    <a:pt x="413016" y="401142"/>
                  </a:lnTo>
                  <a:lnTo>
                    <a:pt x="425513" y="445833"/>
                  </a:lnTo>
                  <a:lnTo>
                    <a:pt x="451218" y="485013"/>
                  </a:lnTo>
                  <a:lnTo>
                    <a:pt x="489178" y="515277"/>
                  </a:lnTo>
                  <a:lnTo>
                    <a:pt x="534720" y="532053"/>
                  </a:lnTo>
                  <a:lnTo>
                    <a:pt x="581533" y="533717"/>
                  </a:lnTo>
                  <a:lnTo>
                    <a:pt x="626237" y="521233"/>
                  </a:lnTo>
                  <a:lnTo>
                    <a:pt x="665403" y="495528"/>
                  </a:lnTo>
                  <a:lnTo>
                    <a:pt x="695667" y="457568"/>
                  </a:lnTo>
                  <a:lnTo>
                    <a:pt x="712444" y="412026"/>
                  </a:lnTo>
                  <a:lnTo>
                    <a:pt x="714121" y="365201"/>
                  </a:lnTo>
                  <a:close/>
                </a:path>
                <a:path w="1127759" h="766444">
                  <a:moveTo>
                    <a:pt x="1127150" y="597814"/>
                  </a:moveTo>
                  <a:lnTo>
                    <a:pt x="1114653" y="553110"/>
                  </a:lnTo>
                  <a:lnTo>
                    <a:pt x="1088961" y="513943"/>
                  </a:lnTo>
                  <a:lnTo>
                    <a:pt x="1050988" y="483692"/>
                  </a:lnTo>
                  <a:lnTo>
                    <a:pt x="1005446" y="466902"/>
                  </a:lnTo>
                  <a:lnTo>
                    <a:pt x="958621" y="465239"/>
                  </a:lnTo>
                  <a:lnTo>
                    <a:pt x="913917" y="477723"/>
                  </a:lnTo>
                  <a:lnTo>
                    <a:pt x="874737" y="503428"/>
                  </a:lnTo>
                  <a:lnTo>
                    <a:pt x="844499" y="541388"/>
                  </a:lnTo>
                  <a:lnTo>
                    <a:pt x="827709" y="586930"/>
                  </a:lnTo>
                  <a:lnTo>
                    <a:pt x="826046" y="633755"/>
                  </a:lnTo>
                  <a:lnTo>
                    <a:pt x="838530" y="678459"/>
                  </a:lnTo>
                  <a:lnTo>
                    <a:pt x="864235" y="717638"/>
                  </a:lnTo>
                  <a:lnTo>
                    <a:pt x="902195" y="747877"/>
                  </a:lnTo>
                  <a:lnTo>
                    <a:pt x="947737" y="764667"/>
                  </a:lnTo>
                  <a:lnTo>
                    <a:pt x="994562" y="766343"/>
                  </a:lnTo>
                  <a:lnTo>
                    <a:pt x="1039266" y="753846"/>
                  </a:lnTo>
                  <a:lnTo>
                    <a:pt x="1078445" y="728154"/>
                  </a:lnTo>
                  <a:lnTo>
                    <a:pt x="1108697" y="690194"/>
                  </a:lnTo>
                  <a:lnTo>
                    <a:pt x="1125474" y="644639"/>
                  </a:lnTo>
                  <a:lnTo>
                    <a:pt x="1127150" y="597814"/>
                  </a:lnTo>
                  <a:close/>
                </a:path>
              </a:pathLst>
            </a:custGeom>
            <a:solidFill>
              <a:srgbClr val="FFFFFF"/>
            </a:solidFill>
          </p:spPr>
          <p:txBody>
            <a:bodyPr wrap="square" lIns="0" tIns="0" rIns="0" bIns="0" rtlCol="0"/>
            <a:lstStyle/>
            <a:p>
              <a:endParaRPr/>
            </a:p>
          </p:txBody>
        </p:sp>
      </p:grpSp>
      <p:grpSp>
        <p:nvGrpSpPr>
          <p:cNvPr id="6" name="object 6"/>
          <p:cNvGrpSpPr/>
          <p:nvPr/>
        </p:nvGrpSpPr>
        <p:grpSpPr>
          <a:xfrm>
            <a:off x="981290" y="5910650"/>
            <a:ext cx="16325850" cy="3215640"/>
            <a:chOff x="981290" y="5910650"/>
            <a:chExt cx="16325850" cy="3215640"/>
          </a:xfrm>
        </p:grpSpPr>
        <p:sp>
          <p:nvSpPr>
            <p:cNvPr id="7" name="object 7"/>
            <p:cNvSpPr/>
            <p:nvPr/>
          </p:nvSpPr>
          <p:spPr>
            <a:xfrm>
              <a:off x="1028915" y="6382937"/>
              <a:ext cx="16230600" cy="2696210"/>
            </a:xfrm>
            <a:custGeom>
              <a:avLst/>
              <a:gdLst/>
              <a:ahLst/>
              <a:cxnLst/>
              <a:rect l="l" t="t" r="r" b="b"/>
              <a:pathLst>
                <a:path w="16230600" h="2696209">
                  <a:moveTo>
                    <a:pt x="215232" y="2695580"/>
                  </a:moveTo>
                  <a:lnTo>
                    <a:pt x="168841" y="2690232"/>
                  </a:lnTo>
                  <a:lnTo>
                    <a:pt x="122732" y="2673752"/>
                  </a:lnTo>
                  <a:lnTo>
                    <a:pt x="82057" y="2647892"/>
                  </a:lnTo>
                  <a:lnTo>
                    <a:pt x="48132" y="2613967"/>
                  </a:lnTo>
                  <a:lnTo>
                    <a:pt x="22271" y="2573292"/>
                  </a:lnTo>
                  <a:lnTo>
                    <a:pt x="5788" y="2527180"/>
                  </a:lnTo>
                  <a:lnTo>
                    <a:pt x="1" y="2476947"/>
                  </a:lnTo>
                  <a:lnTo>
                    <a:pt x="0" y="219069"/>
                  </a:lnTo>
                  <a:lnTo>
                    <a:pt x="5782" y="168837"/>
                  </a:lnTo>
                  <a:lnTo>
                    <a:pt x="22260" y="122723"/>
                  </a:lnTo>
                  <a:lnTo>
                    <a:pt x="48121" y="82045"/>
                  </a:lnTo>
                  <a:lnTo>
                    <a:pt x="82049" y="48120"/>
                  </a:lnTo>
                  <a:lnTo>
                    <a:pt x="122727" y="22261"/>
                  </a:lnTo>
                  <a:lnTo>
                    <a:pt x="168839" y="5784"/>
                  </a:lnTo>
                  <a:lnTo>
                    <a:pt x="219070" y="0"/>
                  </a:lnTo>
                  <a:lnTo>
                    <a:pt x="16011145" y="0"/>
                  </a:lnTo>
                  <a:lnTo>
                    <a:pt x="16061361" y="5793"/>
                  </a:lnTo>
                  <a:lnTo>
                    <a:pt x="16107457" y="22269"/>
                  </a:lnTo>
                  <a:lnTo>
                    <a:pt x="16148123" y="48122"/>
                  </a:lnTo>
                  <a:lnTo>
                    <a:pt x="16182044" y="82041"/>
                  </a:lnTo>
                  <a:lnTo>
                    <a:pt x="16207905" y="122716"/>
                  </a:lnTo>
                  <a:lnTo>
                    <a:pt x="16224386" y="168833"/>
                  </a:lnTo>
                  <a:lnTo>
                    <a:pt x="16230171" y="219069"/>
                  </a:lnTo>
                  <a:lnTo>
                    <a:pt x="16230168" y="2476952"/>
                  </a:lnTo>
                  <a:lnTo>
                    <a:pt x="16224375" y="2527192"/>
                  </a:lnTo>
                  <a:lnTo>
                    <a:pt x="16207889" y="2573303"/>
                  </a:lnTo>
                  <a:lnTo>
                    <a:pt x="16182029" y="2613972"/>
                  </a:lnTo>
                  <a:lnTo>
                    <a:pt x="16148114" y="2647889"/>
                  </a:lnTo>
                  <a:lnTo>
                    <a:pt x="16107455" y="2673745"/>
                  </a:lnTo>
                  <a:lnTo>
                    <a:pt x="16061363" y="2690227"/>
                  </a:lnTo>
                  <a:lnTo>
                    <a:pt x="16014949" y="2695584"/>
                  </a:lnTo>
                </a:path>
              </a:pathLst>
            </a:custGeom>
            <a:ln w="95250">
              <a:solidFill>
                <a:srgbClr val="000000"/>
              </a:solidFill>
            </a:ln>
          </p:spPr>
          <p:txBody>
            <a:bodyPr wrap="square" lIns="0" tIns="0" rIns="0" bIns="0" rtlCol="0"/>
            <a:lstStyle/>
            <a:p>
              <a:endParaRPr/>
            </a:p>
          </p:txBody>
        </p:sp>
        <p:pic>
          <p:nvPicPr>
            <p:cNvPr id="8" name="object 8"/>
            <p:cNvPicPr/>
            <p:nvPr/>
          </p:nvPicPr>
          <p:blipFill>
            <a:blip r:embed="rId7" cstate="print"/>
            <a:stretch>
              <a:fillRect/>
            </a:stretch>
          </p:blipFill>
          <p:spPr>
            <a:xfrm>
              <a:off x="1028699" y="5910650"/>
              <a:ext cx="16048603" cy="944544"/>
            </a:xfrm>
            <a:prstGeom prst="rect">
              <a:avLst/>
            </a:prstGeom>
          </p:spPr>
        </p:pic>
        <p:sp>
          <p:nvSpPr>
            <p:cNvPr id="9" name="object 9"/>
            <p:cNvSpPr/>
            <p:nvPr/>
          </p:nvSpPr>
          <p:spPr>
            <a:xfrm>
              <a:off x="1335125" y="7137272"/>
              <a:ext cx="419734" cy="396240"/>
            </a:xfrm>
            <a:custGeom>
              <a:avLst/>
              <a:gdLst/>
              <a:ahLst/>
              <a:cxnLst/>
              <a:rect l="l" t="t" r="r" b="b"/>
              <a:pathLst>
                <a:path w="419735" h="396240">
                  <a:moveTo>
                    <a:pt x="399669" y="206806"/>
                  </a:moveTo>
                  <a:lnTo>
                    <a:pt x="396303" y="165061"/>
                  </a:lnTo>
                  <a:lnTo>
                    <a:pt x="383705" y="123037"/>
                  </a:lnTo>
                  <a:lnTo>
                    <a:pt x="382689" y="120510"/>
                  </a:lnTo>
                  <a:lnTo>
                    <a:pt x="380568" y="118427"/>
                  </a:lnTo>
                  <a:lnTo>
                    <a:pt x="378193" y="115023"/>
                  </a:lnTo>
                  <a:lnTo>
                    <a:pt x="373595" y="121869"/>
                  </a:lnTo>
                  <a:lnTo>
                    <a:pt x="370420" y="127787"/>
                  </a:lnTo>
                  <a:lnTo>
                    <a:pt x="366115" y="132740"/>
                  </a:lnTo>
                  <a:lnTo>
                    <a:pt x="361569" y="139585"/>
                  </a:lnTo>
                  <a:lnTo>
                    <a:pt x="359422" y="146710"/>
                  </a:lnTo>
                  <a:lnTo>
                    <a:pt x="359232" y="154279"/>
                  </a:lnTo>
                  <a:lnTo>
                    <a:pt x="360591" y="162458"/>
                  </a:lnTo>
                  <a:lnTo>
                    <a:pt x="364540" y="187439"/>
                  </a:lnTo>
                  <a:lnTo>
                    <a:pt x="360730" y="236702"/>
                  </a:lnTo>
                  <a:lnTo>
                    <a:pt x="327507" y="302793"/>
                  </a:lnTo>
                  <a:lnTo>
                    <a:pt x="293065" y="334492"/>
                  </a:lnTo>
                  <a:lnTo>
                    <a:pt x="251536" y="354812"/>
                  </a:lnTo>
                  <a:lnTo>
                    <a:pt x="205092" y="362673"/>
                  </a:lnTo>
                  <a:lnTo>
                    <a:pt x="155905" y="356958"/>
                  </a:lnTo>
                  <a:lnTo>
                    <a:pt x="117868" y="341693"/>
                  </a:lnTo>
                  <a:lnTo>
                    <a:pt x="84874" y="317500"/>
                  </a:lnTo>
                  <a:lnTo>
                    <a:pt x="58699" y="285788"/>
                  </a:lnTo>
                  <a:lnTo>
                    <a:pt x="41122" y="247967"/>
                  </a:lnTo>
                  <a:lnTo>
                    <a:pt x="33909" y="205498"/>
                  </a:lnTo>
                  <a:lnTo>
                    <a:pt x="38836" y="159766"/>
                  </a:lnTo>
                  <a:lnTo>
                    <a:pt x="56705" y="115697"/>
                  </a:lnTo>
                  <a:lnTo>
                    <a:pt x="84886" y="80264"/>
                  </a:lnTo>
                  <a:lnTo>
                    <a:pt x="120904" y="54381"/>
                  </a:lnTo>
                  <a:lnTo>
                    <a:pt x="162280" y="38925"/>
                  </a:lnTo>
                  <a:lnTo>
                    <a:pt x="206578" y="34798"/>
                  </a:lnTo>
                  <a:lnTo>
                    <a:pt x="251294" y="42875"/>
                  </a:lnTo>
                  <a:lnTo>
                    <a:pt x="293979" y="64071"/>
                  </a:lnTo>
                  <a:lnTo>
                    <a:pt x="297167" y="66255"/>
                  </a:lnTo>
                  <a:lnTo>
                    <a:pt x="300494" y="68249"/>
                  </a:lnTo>
                  <a:lnTo>
                    <a:pt x="303301" y="70040"/>
                  </a:lnTo>
                  <a:lnTo>
                    <a:pt x="326415" y="48679"/>
                  </a:lnTo>
                  <a:lnTo>
                    <a:pt x="325094" y="46443"/>
                  </a:lnTo>
                  <a:lnTo>
                    <a:pt x="324637" y="45085"/>
                  </a:lnTo>
                  <a:lnTo>
                    <a:pt x="269290" y="13068"/>
                  </a:lnTo>
                  <a:lnTo>
                    <a:pt x="217271" y="1562"/>
                  </a:lnTo>
                  <a:lnTo>
                    <a:pt x="164134" y="3987"/>
                  </a:lnTo>
                  <a:lnTo>
                    <a:pt x="116484" y="18783"/>
                  </a:lnTo>
                  <a:lnTo>
                    <a:pt x="75463" y="43916"/>
                  </a:lnTo>
                  <a:lnTo>
                    <a:pt x="42214" y="77304"/>
                  </a:lnTo>
                  <a:lnTo>
                    <a:pt x="17881" y="116903"/>
                  </a:lnTo>
                  <a:lnTo>
                    <a:pt x="3619" y="160655"/>
                  </a:lnTo>
                  <a:lnTo>
                    <a:pt x="0" y="202717"/>
                  </a:lnTo>
                  <a:lnTo>
                    <a:pt x="5232" y="243814"/>
                  </a:lnTo>
                  <a:lnTo>
                    <a:pt x="18694" y="282638"/>
                  </a:lnTo>
                  <a:lnTo>
                    <a:pt x="39738" y="317855"/>
                  </a:lnTo>
                  <a:lnTo>
                    <a:pt x="67754" y="348132"/>
                  </a:lnTo>
                  <a:lnTo>
                    <a:pt x="102095" y="372173"/>
                  </a:lnTo>
                  <a:lnTo>
                    <a:pt x="142125" y="388632"/>
                  </a:lnTo>
                  <a:lnTo>
                    <a:pt x="187236" y="396189"/>
                  </a:lnTo>
                  <a:lnTo>
                    <a:pt x="235661" y="394042"/>
                  </a:lnTo>
                  <a:lnTo>
                    <a:pt x="279095" y="381977"/>
                  </a:lnTo>
                  <a:lnTo>
                    <a:pt x="317296" y="360222"/>
                  </a:lnTo>
                  <a:lnTo>
                    <a:pt x="350050" y="328980"/>
                  </a:lnTo>
                  <a:lnTo>
                    <a:pt x="377113" y="288480"/>
                  </a:lnTo>
                  <a:lnTo>
                    <a:pt x="393395" y="248031"/>
                  </a:lnTo>
                  <a:lnTo>
                    <a:pt x="399669" y="206806"/>
                  </a:lnTo>
                  <a:close/>
                </a:path>
                <a:path w="419735" h="396240">
                  <a:moveTo>
                    <a:pt x="419735" y="3124"/>
                  </a:moveTo>
                  <a:lnTo>
                    <a:pt x="417461" y="0"/>
                  </a:lnTo>
                  <a:lnTo>
                    <a:pt x="413334" y="2159"/>
                  </a:lnTo>
                  <a:lnTo>
                    <a:pt x="408698" y="3708"/>
                  </a:lnTo>
                  <a:lnTo>
                    <a:pt x="379171" y="29641"/>
                  </a:lnTo>
                  <a:lnTo>
                    <a:pt x="340372" y="70713"/>
                  </a:lnTo>
                  <a:lnTo>
                    <a:pt x="301650" y="111861"/>
                  </a:lnTo>
                  <a:lnTo>
                    <a:pt x="262966" y="153047"/>
                  </a:lnTo>
                  <a:lnTo>
                    <a:pt x="224320" y="194259"/>
                  </a:lnTo>
                  <a:lnTo>
                    <a:pt x="203657" y="217017"/>
                  </a:lnTo>
                  <a:lnTo>
                    <a:pt x="196227" y="225298"/>
                  </a:lnTo>
                  <a:lnTo>
                    <a:pt x="190881" y="220637"/>
                  </a:lnTo>
                  <a:lnTo>
                    <a:pt x="187198" y="217563"/>
                  </a:lnTo>
                  <a:lnTo>
                    <a:pt x="183667" y="214325"/>
                  </a:lnTo>
                  <a:lnTo>
                    <a:pt x="171983" y="203796"/>
                  </a:lnTo>
                  <a:lnTo>
                    <a:pt x="160261" y="193319"/>
                  </a:lnTo>
                  <a:lnTo>
                    <a:pt x="148729" y="182651"/>
                  </a:lnTo>
                  <a:lnTo>
                    <a:pt x="137617" y="171589"/>
                  </a:lnTo>
                  <a:lnTo>
                    <a:pt x="126644" y="162801"/>
                  </a:lnTo>
                  <a:lnTo>
                    <a:pt x="115252" y="158877"/>
                  </a:lnTo>
                  <a:lnTo>
                    <a:pt x="103301" y="159524"/>
                  </a:lnTo>
                  <a:lnTo>
                    <a:pt x="90627" y="164401"/>
                  </a:lnTo>
                  <a:lnTo>
                    <a:pt x="87477" y="166065"/>
                  </a:lnTo>
                  <a:lnTo>
                    <a:pt x="84137" y="167398"/>
                  </a:lnTo>
                  <a:lnTo>
                    <a:pt x="81051" y="169164"/>
                  </a:lnTo>
                  <a:lnTo>
                    <a:pt x="70904" y="176555"/>
                  </a:lnTo>
                  <a:lnTo>
                    <a:pt x="66497" y="184226"/>
                  </a:lnTo>
                  <a:lnTo>
                    <a:pt x="67856" y="192811"/>
                  </a:lnTo>
                  <a:lnTo>
                    <a:pt x="99656" y="229819"/>
                  </a:lnTo>
                  <a:lnTo>
                    <a:pt x="149313" y="283133"/>
                  </a:lnTo>
                  <a:lnTo>
                    <a:pt x="177533" y="313283"/>
                  </a:lnTo>
                  <a:lnTo>
                    <a:pt x="197116" y="324192"/>
                  </a:lnTo>
                  <a:lnTo>
                    <a:pt x="202222" y="322681"/>
                  </a:lnTo>
                  <a:lnTo>
                    <a:pt x="232041" y="291465"/>
                  </a:lnTo>
                  <a:lnTo>
                    <a:pt x="262978" y="246214"/>
                  </a:lnTo>
                  <a:lnTo>
                    <a:pt x="293839" y="200901"/>
                  </a:lnTo>
                  <a:lnTo>
                    <a:pt x="324624" y="155549"/>
                  </a:lnTo>
                  <a:lnTo>
                    <a:pt x="355371" y="110159"/>
                  </a:lnTo>
                  <a:lnTo>
                    <a:pt x="386067" y="64731"/>
                  </a:lnTo>
                  <a:lnTo>
                    <a:pt x="409016" y="28257"/>
                  </a:lnTo>
                  <a:lnTo>
                    <a:pt x="416445" y="15951"/>
                  </a:lnTo>
                  <a:lnTo>
                    <a:pt x="419100" y="11582"/>
                  </a:lnTo>
                  <a:lnTo>
                    <a:pt x="419735" y="10668"/>
                  </a:lnTo>
                  <a:lnTo>
                    <a:pt x="419735" y="3124"/>
                  </a:lnTo>
                  <a:close/>
                </a:path>
              </a:pathLst>
            </a:custGeom>
            <a:solidFill>
              <a:srgbClr val="610875"/>
            </a:solidFill>
          </p:spPr>
          <p:txBody>
            <a:bodyPr wrap="square" lIns="0" tIns="0" rIns="0" bIns="0" rtlCol="0"/>
            <a:lstStyle/>
            <a:p>
              <a:endParaRPr/>
            </a:p>
          </p:txBody>
        </p:sp>
        <p:pic>
          <p:nvPicPr>
            <p:cNvPr id="10" name="object 10"/>
            <p:cNvPicPr/>
            <p:nvPr/>
          </p:nvPicPr>
          <p:blipFill>
            <a:blip r:embed="rId8" cstate="print"/>
            <a:stretch>
              <a:fillRect/>
            </a:stretch>
          </p:blipFill>
          <p:spPr>
            <a:xfrm>
              <a:off x="1504346" y="7576321"/>
              <a:ext cx="45896" cy="1181099"/>
            </a:xfrm>
            <a:prstGeom prst="rect">
              <a:avLst/>
            </a:prstGeom>
          </p:spPr>
        </p:pic>
        <p:sp>
          <p:nvSpPr>
            <p:cNvPr id="11" name="object 11"/>
            <p:cNvSpPr/>
            <p:nvPr/>
          </p:nvSpPr>
          <p:spPr>
            <a:xfrm>
              <a:off x="6587896" y="7137272"/>
              <a:ext cx="420370" cy="396240"/>
            </a:xfrm>
            <a:custGeom>
              <a:avLst/>
              <a:gdLst/>
              <a:ahLst/>
              <a:cxnLst/>
              <a:rect l="l" t="t" r="r" b="b"/>
              <a:pathLst>
                <a:path w="420370" h="396240">
                  <a:moveTo>
                    <a:pt x="399656" y="206806"/>
                  </a:moveTo>
                  <a:lnTo>
                    <a:pt x="396303" y="165061"/>
                  </a:lnTo>
                  <a:lnTo>
                    <a:pt x="383705" y="123037"/>
                  </a:lnTo>
                  <a:lnTo>
                    <a:pt x="382676" y="120510"/>
                  </a:lnTo>
                  <a:lnTo>
                    <a:pt x="380568" y="118427"/>
                  </a:lnTo>
                  <a:lnTo>
                    <a:pt x="378193" y="115023"/>
                  </a:lnTo>
                  <a:lnTo>
                    <a:pt x="373583" y="121869"/>
                  </a:lnTo>
                  <a:lnTo>
                    <a:pt x="370408" y="127787"/>
                  </a:lnTo>
                  <a:lnTo>
                    <a:pt x="366102" y="132740"/>
                  </a:lnTo>
                  <a:lnTo>
                    <a:pt x="361556" y="139585"/>
                  </a:lnTo>
                  <a:lnTo>
                    <a:pt x="359410" y="146710"/>
                  </a:lnTo>
                  <a:lnTo>
                    <a:pt x="359232" y="154279"/>
                  </a:lnTo>
                  <a:lnTo>
                    <a:pt x="360591" y="162458"/>
                  </a:lnTo>
                  <a:lnTo>
                    <a:pt x="364528" y="187439"/>
                  </a:lnTo>
                  <a:lnTo>
                    <a:pt x="360730" y="236702"/>
                  </a:lnTo>
                  <a:lnTo>
                    <a:pt x="327494" y="302793"/>
                  </a:lnTo>
                  <a:lnTo>
                    <a:pt x="293052" y="334492"/>
                  </a:lnTo>
                  <a:lnTo>
                    <a:pt x="251523" y="354812"/>
                  </a:lnTo>
                  <a:lnTo>
                    <a:pt x="205092" y="362673"/>
                  </a:lnTo>
                  <a:lnTo>
                    <a:pt x="155905" y="356958"/>
                  </a:lnTo>
                  <a:lnTo>
                    <a:pt x="117856" y="341693"/>
                  </a:lnTo>
                  <a:lnTo>
                    <a:pt x="84861" y="317500"/>
                  </a:lnTo>
                  <a:lnTo>
                    <a:pt x="58699" y="285788"/>
                  </a:lnTo>
                  <a:lnTo>
                    <a:pt x="41122" y="247967"/>
                  </a:lnTo>
                  <a:lnTo>
                    <a:pt x="33909" y="205498"/>
                  </a:lnTo>
                  <a:lnTo>
                    <a:pt x="38836" y="159766"/>
                  </a:lnTo>
                  <a:lnTo>
                    <a:pt x="56705" y="115697"/>
                  </a:lnTo>
                  <a:lnTo>
                    <a:pt x="84874" y="80264"/>
                  </a:lnTo>
                  <a:lnTo>
                    <a:pt x="120891" y="54381"/>
                  </a:lnTo>
                  <a:lnTo>
                    <a:pt x="162280" y="38925"/>
                  </a:lnTo>
                  <a:lnTo>
                    <a:pt x="206565" y="34798"/>
                  </a:lnTo>
                  <a:lnTo>
                    <a:pt x="251294" y="42875"/>
                  </a:lnTo>
                  <a:lnTo>
                    <a:pt x="293979" y="64071"/>
                  </a:lnTo>
                  <a:lnTo>
                    <a:pt x="297167" y="66255"/>
                  </a:lnTo>
                  <a:lnTo>
                    <a:pt x="300482" y="68249"/>
                  </a:lnTo>
                  <a:lnTo>
                    <a:pt x="303301" y="70040"/>
                  </a:lnTo>
                  <a:lnTo>
                    <a:pt x="326415" y="48679"/>
                  </a:lnTo>
                  <a:lnTo>
                    <a:pt x="325081" y="46443"/>
                  </a:lnTo>
                  <a:lnTo>
                    <a:pt x="324637" y="45085"/>
                  </a:lnTo>
                  <a:lnTo>
                    <a:pt x="269290" y="13068"/>
                  </a:lnTo>
                  <a:lnTo>
                    <a:pt x="217258" y="1562"/>
                  </a:lnTo>
                  <a:lnTo>
                    <a:pt x="164122" y="3987"/>
                  </a:lnTo>
                  <a:lnTo>
                    <a:pt x="116471" y="18783"/>
                  </a:lnTo>
                  <a:lnTo>
                    <a:pt x="75450" y="43916"/>
                  </a:lnTo>
                  <a:lnTo>
                    <a:pt x="42214" y="77304"/>
                  </a:lnTo>
                  <a:lnTo>
                    <a:pt x="17881" y="116903"/>
                  </a:lnTo>
                  <a:lnTo>
                    <a:pt x="3619" y="160655"/>
                  </a:lnTo>
                  <a:lnTo>
                    <a:pt x="0" y="202717"/>
                  </a:lnTo>
                  <a:lnTo>
                    <a:pt x="5232" y="243814"/>
                  </a:lnTo>
                  <a:lnTo>
                    <a:pt x="18681" y="282638"/>
                  </a:lnTo>
                  <a:lnTo>
                    <a:pt x="39738" y="317855"/>
                  </a:lnTo>
                  <a:lnTo>
                    <a:pt x="67741" y="348132"/>
                  </a:lnTo>
                  <a:lnTo>
                    <a:pt x="102082" y="372173"/>
                  </a:lnTo>
                  <a:lnTo>
                    <a:pt x="142125" y="388632"/>
                  </a:lnTo>
                  <a:lnTo>
                    <a:pt x="187223" y="396189"/>
                  </a:lnTo>
                  <a:lnTo>
                    <a:pt x="235661" y="394042"/>
                  </a:lnTo>
                  <a:lnTo>
                    <a:pt x="279082" y="381977"/>
                  </a:lnTo>
                  <a:lnTo>
                    <a:pt x="317296" y="360222"/>
                  </a:lnTo>
                  <a:lnTo>
                    <a:pt x="350037" y="328980"/>
                  </a:lnTo>
                  <a:lnTo>
                    <a:pt x="377113" y="288480"/>
                  </a:lnTo>
                  <a:lnTo>
                    <a:pt x="393382" y="248031"/>
                  </a:lnTo>
                  <a:lnTo>
                    <a:pt x="399656" y="206806"/>
                  </a:lnTo>
                  <a:close/>
                </a:path>
                <a:path w="420370" h="396240">
                  <a:moveTo>
                    <a:pt x="419760" y="3162"/>
                  </a:moveTo>
                  <a:lnTo>
                    <a:pt x="417461" y="0"/>
                  </a:lnTo>
                  <a:lnTo>
                    <a:pt x="413321" y="2159"/>
                  </a:lnTo>
                  <a:lnTo>
                    <a:pt x="408686" y="3708"/>
                  </a:lnTo>
                  <a:lnTo>
                    <a:pt x="379158" y="29641"/>
                  </a:lnTo>
                  <a:lnTo>
                    <a:pt x="340360" y="70713"/>
                  </a:lnTo>
                  <a:lnTo>
                    <a:pt x="301637" y="111861"/>
                  </a:lnTo>
                  <a:lnTo>
                    <a:pt x="262966" y="153047"/>
                  </a:lnTo>
                  <a:lnTo>
                    <a:pt x="224307" y="194259"/>
                  </a:lnTo>
                  <a:lnTo>
                    <a:pt x="203657" y="217017"/>
                  </a:lnTo>
                  <a:lnTo>
                    <a:pt x="196215" y="225298"/>
                  </a:lnTo>
                  <a:lnTo>
                    <a:pt x="190881" y="220637"/>
                  </a:lnTo>
                  <a:lnTo>
                    <a:pt x="187198" y="217563"/>
                  </a:lnTo>
                  <a:lnTo>
                    <a:pt x="183667" y="214325"/>
                  </a:lnTo>
                  <a:lnTo>
                    <a:pt x="171983" y="203796"/>
                  </a:lnTo>
                  <a:lnTo>
                    <a:pt x="160261" y="193319"/>
                  </a:lnTo>
                  <a:lnTo>
                    <a:pt x="148717" y="182651"/>
                  </a:lnTo>
                  <a:lnTo>
                    <a:pt x="137604" y="171589"/>
                  </a:lnTo>
                  <a:lnTo>
                    <a:pt x="126631" y="162801"/>
                  </a:lnTo>
                  <a:lnTo>
                    <a:pt x="115252" y="158877"/>
                  </a:lnTo>
                  <a:lnTo>
                    <a:pt x="103301" y="159524"/>
                  </a:lnTo>
                  <a:lnTo>
                    <a:pt x="90627" y="164401"/>
                  </a:lnTo>
                  <a:lnTo>
                    <a:pt x="87464" y="166065"/>
                  </a:lnTo>
                  <a:lnTo>
                    <a:pt x="84137" y="167398"/>
                  </a:lnTo>
                  <a:lnTo>
                    <a:pt x="81051" y="169164"/>
                  </a:lnTo>
                  <a:lnTo>
                    <a:pt x="70904" y="176555"/>
                  </a:lnTo>
                  <a:lnTo>
                    <a:pt x="66484" y="184226"/>
                  </a:lnTo>
                  <a:lnTo>
                    <a:pt x="67856" y="192811"/>
                  </a:lnTo>
                  <a:lnTo>
                    <a:pt x="99656" y="229819"/>
                  </a:lnTo>
                  <a:lnTo>
                    <a:pt x="149313" y="283133"/>
                  </a:lnTo>
                  <a:lnTo>
                    <a:pt x="177520" y="313283"/>
                  </a:lnTo>
                  <a:lnTo>
                    <a:pt x="197116" y="324192"/>
                  </a:lnTo>
                  <a:lnTo>
                    <a:pt x="202222" y="322681"/>
                  </a:lnTo>
                  <a:lnTo>
                    <a:pt x="232029" y="291465"/>
                  </a:lnTo>
                  <a:lnTo>
                    <a:pt x="262966" y="246214"/>
                  </a:lnTo>
                  <a:lnTo>
                    <a:pt x="293827" y="200901"/>
                  </a:lnTo>
                  <a:lnTo>
                    <a:pt x="324624" y="155549"/>
                  </a:lnTo>
                  <a:lnTo>
                    <a:pt x="355358" y="110159"/>
                  </a:lnTo>
                  <a:lnTo>
                    <a:pt x="386054" y="64731"/>
                  </a:lnTo>
                  <a:lnTo>
                    <a:pt x="409016" y="28257"/>
                  </a:lnTo>
                  <a:lnTo>
                    <a:pt x="416445" y="15951"/>
                  </a:lnTo>
                  <a:lnTo>
                    <a:pt x="419100" y="11582"/>
                  </a:lnTo>
                  <a:lnTo>
                    <a:pt x="419760" y="10629"/>
                  </a:lnTo>
                  <a:lnTo>
                    <a:pt x="419760" y="3162"/>
                  </a:lnTo>
                  <a:close/>
                </a:path>
              </a:pathLst>
            </a:custGeom>
            <a:solidFill>
              <a:srgbClr val="610875"/>
            </a:solidFill>
          </p:spPr>
          <p:txBody>
            <a:bodyPr wrap="square" lIns="0" tIns="0" rIns="0" bIns="0" rtlCol="0"/>
            <a:lstStyle/>
            <a:p>
              <a:endParaRPr/>
            </a:p>
          </p:txBody>
        </p:sp>
        <p:pic>
          <p:nvPicPr>
            <p:cNvPr id="12" name="object 12"/>
            <p:cNvPicPr/>
            <p:nvPr/>
          </p:nvPicPr>
          <p:blipFill>
            <a:blip r:embed="rId9" cstate="print"/>
            <a:stretch>
              <a:fillRect/>
            </a:stretch>
          </p:blipFill>
          <p:spPr>
            <a:xfrm>
              <a:off x="6757141" y="7576321"/>
              <a:ext cx="45872" cy="1181099"/>
            </a:xfrm>
            <a:prstGeom prst="rect">
              <a:avLst/>
            </a:prstGeom>
          </p:spPr>
        </p:pic>
        <p:sp>
          <p:nvSpPr>
            <p:cNvPr id="13" name="object 13"/>
            <p:cNvSpPr/>
            <p:nvPr/>
          </p:nvSpPr>
          <p:spPr>
            <a:xfrm>
              <a:off x="11843588" y="7137272"/>
              <a:ext cx="419734" cy="396240"/>
            </a:xfrm>
            <a:custGeom>
              <a:avLst/>
              <a:gdLst/>
              <a:ahLst/>
              <a:cxnLst/>
              <a:rect l="l" t="t" r="r" b="b"/>
              <a:pathLst>
                <a:path w="419734" h="396240">
                  <a:moveTo>
                    <a:pt x="399656" y="206806"/>
                  </a:moveTo>
                  <a:lnTo>
                    <a:pt x="396303" y="165061"/>
                  </a:lnTo>
                  <a:lnTo>
                    <a:pt x="383705" y="123037"/>
                  </a:lnTo>
                  <a:lnTo>
                    <a:pt x="382689" y="120510"/>
                  </a:lnTo>
                  <a:lnTo>
                    <a:pt x="380568" y="118427"/>
                  </a:lnTo>
                  <a:lnTo>
                    <a:pt x="378193" y="115023"/>
                  </a:lnTo>
                  <a:lnTo>
                    <a:pt x="373595" y="121869"/>
                  </a:lnTo>
                  <a:lnTo>
                    <a:pt x="370420" y="127787"/>
                  </a:lnTo>
                  <a:lnTo>
                    <a:pt x="366115" y="132740"/>
                  </a:lnTo>
                  <a:lnTo>
                    <a:pt x="361569" y="139585"/>
                  </a:lnTo>
                  <a:lnTo>
                    <a:pt x="359410" y="146710"/>
                  </a:lnTo>
                  <a:lnTo>
                    <a:pt x="359232" y="154279"/>
                  </a:lnTo>
                  <a:lnTo>
                    <a:pt x="360591" y="162458"/>
                  </a:lnTo>
                  <a:lnTo>
                    <a:pt x="364540" y="187439"/>
                  </a:lnTo>
                  <a:lnTo>
                    <a:pt x="360730" y="236702"/>
                  </a:lnTo>
                  <a:lnTo>
                    <a:pt x="327507" y="302793"/>
                  </a:lnTo>
                  <a:lnTo>
                    <a:pt x="293052" y="334492"/>
                  </a:lnTo>
                  <a:lnTo>
                    <a:pt x="251536" y="354812"/>
                  </a:lnTo>
                  <a:lnTo>
                    <a:pt x="205092" y="362673"/>
                  </a:lnTo>
                  <a:lnTo>
                    <a:pt x="155905" y="356958"/>
                  </a:lnTo>
                  <a:lnTo>
                    <a:pt x="117868" y="341693"/>
                  </a:lnTo>
                  <a:lnTo>
                    <a:pt x="84874" y="317500"/>
                  </a:lnTo>
                  <a:lnTo>
                    <a:pt x="58699" y="285788"/>
                  </a:lnTo>
                  <a:lnTo>
                    <a:pt x="41122" y="247967"/>
                  </a:lnTo>
                  <a:lnTo>
                    <a:pt x="33909" y="205498"/>
                  </a:lnTo>
                  <a:lnTo>
                    <a:pt x="38836" y="159766"/>
                  </a:lnTo>
                  <a:lnTo>
                    <a:pt x="56705" y="115697"/>
                  </a:lnTo>
                  <a:lnTo>
                    <a:pt x="84886" y="80264"/>
                  </a:lnTo>
                  <a:lnTo>
                    <a:pt x="120904" y="54381"/>
                  </a:lnTo>
                  <a:lnTo>
                    <a:pt x="162280" y="38925"/>
                  </a:lnTo>
                  <a:lnTo>
                    <a:pt x="206578" y="34798"/>
                  </a:lnTo>
                  <a:lnTo>
                    <a:pt x="251294" y="42875"/>
                  </a:lnTo>
                  <a:lnTo>
                    <a:pt x="293979" y="64071"/>
                  </a:lnTo>
                  <a:lnTo>
                    <a:pt x="297167" y="66255"/>
                  </a:lnTo>
                  <a:lnTo>
                    <a:pt x="300482" y="68249"/>
                  </a:lnTo>
                  <a:lnTo>
                    <a:pt x="303301" y="70040"/>
                  </a:lnTo>
                  <a:lnTo>
                    <a:pt x="326415" y="48679"/>
                  </a:lnTo>
                  <a:lnTo>
                    <a:pt x="325094" y="46443"/>
                  </a:lnTo>
                  <a:lnTo>
                    <a:pt x="324637" y="45085"/>
                  </a:lnTo>
                  <a:lnTo>
                    <a:pt x="269290" y="13068"/>
                  </a:lnTo>
                  <a:lnTo>
                    <a:pt x="217271" y="1562"/>
                  </a:lnTo>
                  <a:lnTo>
                    <a:pt x="164122" y="3987"/>
                  </a:lnTo>
                  <a:lnTo>
                    <a:pt x="116484" y="18783"/>
                  </a:lnTo>
                  <a:lnTo>
                    <a:pt x="75463" y="43916"/>
                  </a:lnTo>
                  <a:lnTo>
                    <a:pt x="42214" y="77304"/>
                  </a:lnTo>
                  <a:lnTo>
                    <a:pt x="17881" y="116903"/>
                  </a:lnTo>
                  <a:lnTo>
                    <a:pt x="3619" y="160655"/>
                  </a:lnTo>
                  <a:lnTo>
                    <a:pt x="0" y="202717"/>
                  </a:lnTo>
                  <a:lnTo>
                    <a:pt x="5232" y="243814"/>
                  </a:lnTo>
                  <a:lnTo>
                    <a:pt x="18694" y="282638"/>
                  </a:lnTo>
                  <a:lnTo>
                    <a:pt x="39738" y="317855"/>
                  </a:lnTo>
                  <a:lnTo>
                    <a:pt x="67754" y="348132"/>
                  </a:lnTo>
                  <a:lnTo>
                    <a:pt x="102082" y="372173"/>
                  </a:lnTo>
                  <a:lnTo>
                    <a:pt x="142125" y="388632"/>
                  </a:lnTo>
                  <a:lnTo>
                    <a:pt x="187236" y="396189"/>
                  </a:lnTo>
                  <a:lnTo>
                    <a:pt x="235661" y="394042"/>
                  </a:lnTo>
                  <a:lnTo>
                    <a:pt x="279095" y="381977"/>
                  </a:lnTo>
                  <a:lnTo>
                    <a:pt x="317296" y="360222"/>
                  </a:lnTo>
                  <a:lnTo>
                    <a:pt x="350050" y="328980"/>
                  </a:lnTo>
                  <a:lnTo>
                    <a:pt x="377113" y="288480"/>
                  </a:lnTo>
                  <a:lnTo>
                    <a:pt x="393395" y="248031"/>
                  </a:lnTo>
                  <a:lnTo>
                    <a:pt x="399656" y="206806"/>
                  </a:lnTo>
                  <a:close/>
                </a:path>
                <a:path w="419734" h="396240">
                  <a:moveTo>
                    <a:pt x="419722" y="3111"/>
                  </a:moveTo>
                  <a:lnTo>
                    <a:pt x="417461" y="0"/>
                  </a:lnTo>
                  <a:lnTo>
                    <a:pt x="413334" y="2159"/>
                  </a:lnTo>
                  <a:lnTo>
                    <a:pt x="408686" y="3708"/>
                  </a:lnTo>
                  <a:lnTo>
                    <a:pt x="379158" y="29641"/>
                  </a:lnTo>
                  <a:lnTo>
                    <a:pt x="340372" y="70713"/>
                  </a:lnTo>
                  <a:lnTo>
                    <a:pt x="301650" y="111861"/>
                  </a:lnTo>
                  <a:lnTo>
                    <a:pt x="262966" y="153047"/>
                  </a:lnTo>
                  <a:lnTo>
                    <a:pt x="224320" y="194259"/>
                  </a:lnTo>
                  <a:lnTo>
                    <a:pt x="203657" y="217017"/>
                  </a:lnTo>
                  <a:lnTo>
                    <a:pt x="196227" y="225298"/>
                  </a:lnTo>
                  <a:lnTo>
                    <a:pt x="190881" y="220637"/>
                  </a:lnTo>
                  <a:lnTo>
                    <a:pt x="187198" y="217563"/>
                  </a:lnTo>
                  <a:lnTo>
                    <a:pt x="183667" y="214325"/>
                  </a:lnTo>
                  <a:lnTo>
                    <a:pt x="171983" y="203796"/>
                  </a:lnTo>
                  <a:lnTo>
                    <a:pt x="160261" y="193319"/>
                  </a:lnTo>
                  <a:lnTo>
                    <a:pt x="148729" y="182651"/>
                  </a:lnTo>
                  <a:lnTo>
                    <a:pt x="137617" y="171589"/>
                  </a:lnTo>
                  <a:lnTo>
                    <a:pt x="126631" y="162801"/>
                  </a:lnTo>
                  <a:lnTo>
                    <a:pt x="115252" y="158877"/>
                  </a:lnTo>
                  <a:lnTo>
                    <a:pt x="103301" y="159524"/>
                  </a:lnTo>
                  <a:lnTo>
                    <a:pt x="90627" y="164401"/>
                  </a:lnTo>
                  <a:lnTo>
                    <a:pt x="87477" y="166065"/>
                  </a:lnTo>
                  <a:lnTo>
                    <a:pt x="84137" y="167398"/>
                  </a:lnTo>
                  <a:lnTo>
                    <a:pt x="81051" y="169164"/>
                  </a:lnTo>
                  <a:lnTo>
                    <a:pt x="70904" y="176555"/>
                  </a:lnTo>
                  <a:lnTo>
                    <a:pt x="66497" y="184226"/>
                  </a:lnTo>
                  <a:lnTo>
                    <a:pt x="67856" y="192811"/>
                  </a:lnTo>
                  <a:lnTo>
                    <a:pt x="99656" y="229819"/>
                  </a:lnTo>
                  <a:lnTo>
                    <a:pt x="149313" y="283133"/>
                  </a:lnTo>
                  <a:lnTo>
                    <a:pt x="177533" y="313283"/>
                  </a:lnTo>
                  <a:lnTo>
                    <a:pt x="197116" y="324192"/>
                  </a:lnTo>
                  <a:lnTo>
                    <a:pt x="202222" y="322681"/>
                  </a:lnTo>
                  <a:lnTo>
                    <a:pt x="232029" y="291465"/>
                  </a:lnTo>
                  <a:lnTo>
                    <a:pt x="262966" y="246214"/>
                  </a:lnTo>
                  <a:lnTo>
                    <a:pt x="293839" y="200901"/>
                  </a:lnTo>
                  <a:lnTo>
                    <a:pt x="324624" y="155549"/>
                  </a:lnTo>
                  <a:lnTo>
                    <a:pt x="355371" y="110159"/>
                  </a:lnTo>
                  <a:lnTo>
                    <a:pt x="386067" y="64731"/>
                  </a:lnTo>
                  <a:lnTo>
                    <a:pt x="409016" y="28257"/>
                  </a:lnTo>
                  <a:lnTo>
                    <a:pt x="416445" y="15951"/>
                  </a:lnTo>
                  <a:lnTo>
                    <a:pt x="419100" y="11582"/>
                  </a:lnTo>
                  <a:lnTo>
                    <a:pt x="419722" y="10668"/>
                  </a:lnTo>
                  <a:lnTo>
                    <a:pt x="419722" y="3111"/>
                  </a:lnTo>
                  <a:close/>
                </a:path>
              </a:pathLst>
            </a:custGeom>
            <a:solidFill>
              <a:srgbClr val="610875"/>
            </a:solidFill>
          </p:spPr>
          <p:txBody>
            <a:bodyPr wrap="square" lIns="0" tIns="0" rIns="0" bIns="0" rtlCol="0"/>
            <a:lstStyle/>
            <a:p>
              <a:endParaRPr/>
            </a:p>
          </p:txBody>
        </p:sp>
        <p:pic>
          <p:nvPicPr>
            <p:cNvPr id="14" name="object 14"/>
            <p:cNvPicPr/>
            <p:nvPr/>
          </p:nvPicPr>
          <p:blipFill>
            <a:blip r:embed="rId10" cstate="print"/>
            <a:stretch>
              <a:fillRect/>
            </a:stretch>
          </p:blipFill>
          <p:spPr>
            <a:xfrm>
              <a:off x="12012806" y="7576321"/>
              <a:ext cx="45902" cy="1181099"/>
            </a:xfrm>
            <a:prstGeom prst="rect">
              <a:avLst/>
            </a:prstGeom>
          </p:spPr>
        </p:pic>
      </p:grpSp>
      <p:sp>
        <p:nvSpPr>
          <p:cNvPr id="23" name="object 23"/>
          <p:cNvSpPr txBox="1"/>
          <p:nvPr/>
        </p:nvSpPr>
        <p:spPr>
          <a:xfrm>
            <a:off x="1304017" y="5948799"/>
            <a:ext cx="15017750" cy="905510"/>
          </a:xfrm>
          <a:prstGeom prst="rect">
            <a:avLst/>
          </a:prstGeom>
        </p:spPr>
        <p:txBody>
          <a:bodyPr vert="horz" wrap="square" lIns="0" tIns="29209" rIns="0" bIns="0" rtlCol="0">
            <a:spAutoFit/>
          </a:bodyPr>
          <a:lstStyle/>
          <a:p>
            <a:pPr marL="12700" marR="5080">
              <a:lnSpc>
                <a:spcPts val="3450"/>
              </a:lnSpc>
              <a:spcBef>
                <a:spcPts val="229"/>
              </a:spcBef>
            </a:pPr>
            <a:r>
              <a:rPr sz="2900" spc="-180" dirty="0">
                <a:solidFill>
                  <a:srgbClr val="FFFFFF"/>
                </a:solidFill>
                <a:latin typeface="Arial Black"/>
                <a:cs typeface="Arial Black"/>
              </a:rPr>
              <a:t>ВІДПОВІДНО</a:t>
            </a:r>
            <a:r>
              <a:rPr sz="2900" spc="-50" dirty="0">
                <a:solidFill>
                  <a:srgbClr val="FFFFFF"/>
                </a:solidFill>
                <a:latin typeface="Arial Black"/>
                <a:cs typeface="Arial Black"/>
              </a:rPr>
              <a:t> </a:t>
            </a:r>
            <a:r>
              <a:rPr sz="2900" spc="-90" dirty="0">
                <a:solidFill>
                  <a:srgbClr val="FFFFFF"/>
                </a:solidFill>
                <a:latin typeface="Arial Black"/>
                <a:cs typeface="Arial Black"/>
              </a:rPr>
              <a:t>ДО</a:t>
            </a:r>
            <a:r>
              <a:rPr sz="2900" spc="-15" dirty="0">
                <a:solidFill>
                  <a:srgbClr val="FFFFFF"/>
                </a:solidFill>
                <a:latin typeface="Arial Black"/>
                <a:cs typeface="Arial Black"/>
              </a:rPr>
              <a:t> </a:t>
            </a:r>
            <a:r>
              <a:rPr sz="2900" spc="-305" dirty="0">
                <a:solidFill>
                  <a:srgbClr val="FFFFFF"/>
                </a:solidFill>
                <a:latin typeface="Arial Black"/>
                <a:cs typeface="Arial Black"/>
              </a:rPr>
              <a:t>ЕТАПУ</a:t>
            </a:r>
            <a:r>
              <a:rPr sz="2900" spc="15" dirty="0">
                <a:solidFill>
                  <a:srgbClr val="FFFFFF"/>
                </a:solidFill>
                <a:latin typeface="Arial Black"/>
                <a:cs typeface="Arial Black"/>
              </a:rPr>
              <a:t> </a:t>
            </a:r>
            <a:r>
              <a:rPr sz="2900" spc="-195" dirty="0">
                <a:solidFill>
                  <a:srgbClr val="FFFFFF"/>
                </a:solidFill>
                <a:latin typeface="Arial Black"/>
                <a:cs typeface="Arial Black"/>
              </a:rPr>
              <a:t>РОЗВИТКУ</a:t>
            </a:r>
            <a:r>
              <a:rPr sz="2900" spc="-15" dirty="0">
                <a:solidFill>
                  <a:srgbClr val="FFFFFF"/>
                </a:solidFill>
                <a:latin typeface="Arial Black"/>
                <a:cs typeface="Arial Black"/>
              </a:rPr>
              <a:t> </a:t>
            </a:r>
            <a:r>
              <a:rPr sz="2900" spc="-225" dirty="0">
                <a:solidFill>
                  <a:srgbClr val="FFFFFF"/>
                </a:solidFill>
                <a:latin typeface="Arial Black"/>
                <a:cs typeface="Arial Black"/>
              </a:rPr>
              <a:t>ПІДПРИЄМНИЦТВА</a:t>
            </a:r>
            <a:r>
              <a:rPr sz="2900" spc="-15" dirty="0">
                <a:solidFill>
                  <a:srgbClr val="FFFFFF"/>
                </a:solidFill>
                <a:latin typeface="Arial Black"/>
                <a:cs typeface="Arial Black"/>
              </a:rPr>
              <a:t> </a:t>
            </a:r>
            <a:r>
              <a:rPr sz="2900" spc="-170" dirty="0">
                <a:solidFill>
                  <a:srgbClr val="FFFFFF"/>
                </a:solidFill>
                <a:latin typeface="Arial Black"/>
                <a:cs typeface="Arial Black"/>
              </a:rPr>
              <a:t>ОСНОВНИМИ</a:t>
            </a:r>
            <a:r>
              <a:rPr sz="2900" spc="-15" dirty="0">
                <a:solidFill>
                  <a:srgbClr val="FFFFFF"/>
                </a:solidFill>
                <a:latin typeface="Arial Black"/>
                <a:cs typeface="Arial Black"/>
              </a:rPr>
              <a:t> </a:t>
            </a:r>
            <a:r>
              <a:rPr sz="2900" spc="-10" dirty="0">
                <a:solidFill>
                  <a:srgbClr val="FFFFFF"/>
                </a:solidFill>
                <a:latin typeface="Arial Black"/>
                <a:cs typeface="Arial Black"/>
              </a:rPr>
              <a:t>ТИПАМИ </a:t>
            </a:r>
            <a:r>
              <a:rPr sz="2900" spc="-190" dirty="0">
                <a:solidFill>
                  <a:srgbClr val="FFFFFF"/>
                </a:solidFill>
                <a:latin typeface="Arial Black"/>
                <a:cs typeface="Arial Black"/>
              </a:rPr>
              <a:t>ПІДПРИЄМЦІВ</a:t>
            </a:r>
            <a:r>
              <a:rPr sz="2900" spc="20" dirty="0">
                <a:solidFill>
                  <a:srgbClr val="FFFFFF"/>
                </a:solidFill>
                <a:latin typeface="Arial Black"/>
                <a:cs typeface="Arial Black"/>
              </a:rPr>
              <a:t> </a:t>
            </a:r>
            <a:r>
              <a:rPr sz="2900" spc="-220" dirty="0">
                <a:solidFill>
                  <a:srgbClr val="FFFFFF"/>
                </a:solidFill>
                <a:latin typeface="Arial Black"/>
                <a:cs typeface="Arial Black"/>
              </a:rPr>
              <a:t>МОЖНА</a:t>
            </a:r>
            <a:r>
              <a:rPr sz="2900" spc="25" dirty="0">
                <a:solidFill>
                  <a:srgbClr val="FFFFFF"/>
                </a:solidFill>
                <a:latin typeface="Arial Black"/>
                <a:cs typeface="Arial Black"/>
              </a:rPr>
              <a:t> </a:t>
            </a:r>
            <a:r>
              <a:rPr sz="2900" spc="-315" dirty="0">
                <a:solidFill>
                  <a:srgbClr val="FFFFFF"/>
                </a:solidFill>
                <a:latin typeface="Arial Black"/>
                <a:cs typeface="Arial Black"/>
              </a:rPr>
              <a:t>ВВАЖАТИ</a:t>
            </a:r>
            <a:endParaRPr sz="2900">
              <a:latin typeface="Arial Black"/>
              <a:cs typeface="Arial Black"/>
            </a:endParaRPr>
          </a:p>
        </p:txBody>
      </p:sp>
      <p:sp>
        <p:nvSpPr>
          <p:cNvPr id="24" name="object 24"/>
          <p:cNvSpPr txBox="1"/>
          <p:nvPr/>
        </p:nvSpPr>
        <p:spPr>
          <a:xfrm>
            <a:off x="1942335" y="7105515"/>
            <a:ext cx="4344670" cy="330200"/>
          </a:xfrm>
          <a:prstGeom prst="rect">
            <a:avLst/>
          </a:prstGeom>
        </p:spPr>
        <p:txBody>
          <a:bodyPr vert="horz" wrap="square" lIns="0" tIns="12700" rIns="0" bIns="0" rtlCol="0">
            <a:spAutoFit/>
          </a:bodyPr>
          <a:lstStyle/>
          <a:p>
            <a:pPr marL="12700">
              <a:lnSpc>
                <a:spcPct val="100000"/>
              </a:lnSpc>
              <a:spcBef>
                <a:spcPts val="100"/>
              </a:spcBef>
              <a:tabLst>
                <a:tab pos="2586990" algn="l"/>
              </a:tabLst>
            </a:pPr>
            <a:r>
              <a:rPr sz="2000" spc="70" dirty="0">
                <a:latin typeface="Arial"/>
                <a:cs typeface="Arial"/>
              </a:rPr>
              <a:t>народжуваного</a:t>
            </a:r>
            <a:r>
              <a:rPr sz="2000" dirty="0">
                <a:latin typeface="Arial"/>
                <a:cs typeface="Arial"/>
              </a:rPr>
              <a:t>	</a:t>
            </a:r>
            <a:r>
              <a:rPr sz="2000" spc="45" dirty="0">
                <a:latin typeface="Book Antiqua"/>
                <a:cs typeface="Book Antiqua"/>
              </a:rPr>
              <a:t>(</a:t>
            </a:r>
            <a:r>
              <a:rPr sz="2000" spc="45" dirty="0">
                <a:latin typeface="Arial"/>
                <a:cs typeface="Arial"/>
              </a:rPr>
              <a:t>стартуючого</a:t>
            </a:r>
            <a:r>
              <a:rPr sz="2000" spc="45" dirty="0">
                <a:latin typeface="Book Antiqua"/>
                <a:cs typeface="Book Antiqua"/>
              </a:rPr>
              <a:t>)</a:t>
            </a:r>
            <a:endParaRPr sz="2000">
              <a:latin typeface="Book Antiqua"/>
              <a:cs typeface="Book Antiqua"/>
            </a:endParaRPr>
          </a:p>
        </p:txBody>
      </p:sp>
      <p:sp>
        <p:nvSpPr>
          <p:cNvPr id="30" name="object 30"/>
          <p:cNvSpPr txBox="1"/>
          <p:nvPr/>
        </p:nvSpPr>
        <p:spPr>
          <a:xfrm>
            <a:off x="7245532" y="7139439"/>
            <a:ext cx="9552940" cy="330200"/>
          </a:xfrm>
          <a:prstGeom prst="rect">
            <a:avLst/>
          </a:prstGeom>
        </p:spPr>
        <p:txBody>
          <a:bodyPr vert="horz" wrap="square" lIns="0" tIns="12700" rIns="0" bIns="0" rtlCol="0">
            <a:spAutoFit/>
          </a:bodyPr>
          <a:lstStyle/>
          <a:p>
            <a:pPr marL="12700">
              <a:lnSpc>
                <a:spcPct val="100000"/>
              </a:lnSpc>
              <a:spcBef>
                <a:spcPts val="100"/>
              </a:spcBef>
              <a:tabLst>
                <a:tab pos="1541145" algn="l"/>
                <a:tab pos="3728720" algn="l"/>
                <a:tab pos="5220335" algn="l"/>
              </a:tabLst>
            </a:pPr>
            <a:r>
              <a:rPr sz="3000" spc="142" baseline="2777" dirty="0">
                <a:latin typeface="Arial"/>
                <a:cs typeface="Arial"/>
              </a:rPr>
              <a:t>нового</a:t>
            </a:r>
            <a:r>
              <a:rPr sz="3000" baseline="2777" dirty="0">
                <a:latin typeface="Arial"/>
                <a:cs typeface="Arial"/>
              </a:rPr>
              <a:t>	</a:t>
            </a:r>
            <a:r>
              <a:rPr sz="3000" spc="97" baseline="2777" dirty="0">
                <a:latin typeface="Arial"/>
                <a:cs typeface="Arial"/>
              </a:rPr>
              <a:t>підприємця</a:t>
            </a:r>
            <a:r>
              <a:rPr sz="3000" spc="97" baseline="2777" dirty="0">
                <a:latin typeface="Book Antiqua"/>
                <a:cs typeface="Book Antiqua"/>
              </a:rPr>
              <a:t>,</a:t>
            </a:r>
            <a:r>
              <a:rPr sz="3000" baseline="2777" dirty="0">
                <a:latin typeface="Book Antiqua"/>
                <a:cs typeface="Book Antiqua"/>
              </a:rPr>
              <a:t>	</a:t>
            </a:r>
            <a:r>
              <a:rPr sz="3000" spc="157" baseline="2777" dirty="0">
                <a:latin typeface="Arial"/>
                <a:cs typeface="Arial"/>
              </a:rPr>
              <a:t>який</a:t>
            </a:r>
            <a:r>
              <a:rPr sz="3000" baseline="2777" dirty="0">
                <a:latin typeface="Arial"/>
                <a:cs typeface="Arial"/>
              </a:rPr>
              <a:t>	</a:t>
            </a:r>
            <a:r>
              <a:rPr sz="2000" spc="110" dirty="0">
                <a:latin typeface="Arial"/>
                <a:cs typeface="Arial"/>
              </a:rPr>
              <a:t>звичайного</a:t>
            </a:r>
            <a:r>
              <a:rPr sz="2000" spc="300" dirty="0">
                <a:latin typeface="Arial"/>
                <a:cs typeface="Arial"/>
              </a:rPr>
              <a:t> </a:t>
            </a:r>
            <a:r>
              <a:rPr sz="2000" spc="75" dirty="0">
                <a:latin typeface="Arial"/>
                <a:cs typeface="Arial"/>
              </a:rPr>
              <a:t>підприємця</a:t>
            </a:r>
            <a:r>
              <a:rPr sz="2000" spc="75" dirty="0">
                <a:latin typeface="Book Antiqua"/>
                <a:cs typeface="Book Antiqua"/>
              </a:rPr>
              <a:t>,</a:t>
            </a:r>
            <a:r>
              <a:rPr sz="2000" spc="370" dirty="0">
                <a:latin typeface="Book Antiqua"/>
                <a:cs typeface="Book Antiqua"/>
              </a:rPr>
              <a:t> </a:t>
            </a:r>
            <a:r>
              <a:rPr sz="2000" spc="114" dirty="0">
                <a:latin typeface="Arial"/>
                <a:cs typeface="Arial"/>
              </a:rPr>
              <a:t>що</a:t>
            </a:r>
            <a:r>
              <a:rPr sz="2000" spc="305" dirty="0">
                <a:latin typeface="Arial"/>
                <a:cs typeface="Arial"/>
              </a:rPr>
              <a:t> </a:t>
            </a:r>
            <a:r>
              <a:rPr sz="2000" spc="-20" dirty="0">
                <a:latin typeface="Arial"/>
                <a:cs typeface="Arial"/>
              </a:rPr>
              <a:t>бере</a:t>
            </a:r>
            <a:endParaRPr sz="2000">
              <a:latin typeface="Arial"/>
              <a:cs typeface="Arial"/>
            </a:endParaRPr>
          </a:p>
        </p:txBody>
      </p:sp>
      <p:sp>
        <p:nvSpPr>
          <p:cNvPr id="28" name="object 28"/>
          <p:cNvSpPr txBox="1"/>
          <p:nvPr/>
        </p:nvSpPr>
        <p:spPr>
          <a:xfrm>
            <a:off x="1942335" y="7400790"/>
            <a:ext cx="1562735" cy="1216025"/>
          </a:xfrm>
          <a:prstGeom prst="rect">
            <a:avLst/>
          </a:prstGeom>
        </p:spPr>
        <p:txBody>
          <a:bodyPr vert="horz" wrap="square" lIns="0" tIns="29845" rIns="0" bIns="0" rtlCol="0">
            <a:spAutoFit/>
          </a:bodyPr>
          <a:lstStyle/>
          <a:p>
            <a:pPr marL="12700" marR="5080">
              <a:lnSpc>
                <a:spcPts val="2330"/>
              </a:lnSpc>
              <a:spcBef>
                <a:spcPts val="235"/>
              </a:spcBef>
            </a:pPr>
            <a:r>
              <a:rPr sz="2000" spc="65" dirty="0">
                <a:latin typeface="Arial"/>
                <a:cs typeface="Arial"/>
              </a:rPr>
              <a:t>підприємця</a:t>
            </a:r>
            <a:r>
              <a:rPr sz="2000" spc="65" dirty="0">
                <a:latin typeface="Book Antiqua"/>
                <a:cs typeface="Book Antiqua"/>
              </a:rPr>
              <a:t>, </a:t>
            </a:r>
            <a:r>
              <a:rPr sz="2000" spc="90" dirty="0">
                <a:latin typeface="Arial"/>
                <a:cs typeface="Arial"/>
              </a:rPr>
              <a:t>питаннями </a:t>
            </a:r>
            <a:r>
              <a:rPr sz="2000" spc="-10" dirty="0">
                <a:latin typeface="Arial"/>
                <a:cs typeface="Arial"/>
              </a:rPr>
              <a:t>бізнесу </a:t>
            </a:r>
            <a:r>
              <a:rPr sz="2000" spc="40" dirty="0">
                <a:latin typeface="Arial"/>
                <a:cs typeface="Arial"/>
              </a:rPr>
              <a:t>офіційно</a:t>
            </a:r>
            <a:r>
              <a:rPr sz="2000" spc="40" dirty="0">
                <a:latin typeface="Book Antiqua"/>
                <a:cs typeface="Book Antiqua"/>
              </a:rPr>
              <a:t>)</a:t>
            </a:r>
            <a:endParaRPr sz="2000">
              <a:latin typeface="Book Antiqua"/>
              <a:cs typeface="Book Antiqua"/>
            </a:endParaRPr>
          </a:p>
        </p:txBody>
      </p:sp>
      <p:sp>
        <p:nvSpPr>
          <p:cNvPr id="25" name="object 25"/>
          <p:cNvSpPr txBox="1"/>
          <p:nvPr/>
        </p:nvSpPr>
        <p:spPr>
          <a:xfrm>
            <a:off x="3967036" y="7400790"/>
            <a:ext cx="2320290" cy="330200"/>
          </a:xfrm>
          <a:prstGeom prst="rect">
            <a:avLst/>
          </a:prstGeom>
        </p:spPr>
        <p:txBody>
          <a:bodyPr vert="horz" wrap="square" lIns="0" tIns="12700" rIns="0" bIns="0" rtlCol="0">
            <a:spAutoFit/>
          </a:bodyPr>
          <a:lstStyle/>
          <a:p>
            <a:pPr marL="12700">
              <a:lnSpc>
                <a:spcPct val="100000"/>
              </a:lnSpc>
              <a:spcBef>
                <a:spcPts val="100"/>
              </a:spcBef>
              <a:tabLst>
                <a:tab pos="883285" algn="l"/>
              </a:tabLst>
            </a:pPr>
            <a:r>
              <a:rPr sz="2000" spc="90" dirty="0">
                <a:latin typeface="Arial"/>
                <a:cs typeface="Arial"/>
              </a:rPr>
              <a:t>що</a:t>
            </a:r>
            <a:r>
              <a:rPr sz="2000" dirty="0">
                <a:latin typeface="Arial"/>
                <a:cs typeface="Arial"/>
              </a:rPr>
              <a:t>	</a:t>
            </a:r>
            <a:r>
              <a:rPr sz="2000" spc="-10" dirty="0">
                <a:latin typeface="Arial"/>
                <a:cs typeface="Arial"/>
              </a:rPr>
              <a:t>займається</a:t>
            </a:r>
            <a:endParaRPr sz="2000">
              <a:latin typeface="Arial"/>
              <a:cs typeface="Arial"/>
            </a:endParaRPr>
          </a:p>
        </p:txBody>
      </p:sp>
      <p:sp>
        <p:nvSpPr>
          <p:cNvPr id="31" name="object 31"/>
          <p:cNvSpPr txBox="1"/>
          <p:nvPr/>
        </p:nvSpPr>
        <p:spPr>
          <a:xfrm>
            <a:off x="7245532" y="7434714"/>
            <a:ext cx="9552940" cy="330200"/>
          </a:xfrm>
          <a:prstGeom prst="rect">
            <a:avLst/>
          </a:prstGeom>
        </p:spPr>
        <p:txBody>
          <a:bodyPr vert="horz" wrap="square" lIns="0" tIns="12700" rIns="0" bIns="0" rtlCol="0">
            <a:spAutoFit/>
          </a:bodyPr>
          <a:lstStyle/>
          <a:p>
            <a:pPr marL="12700">
              <a:lnSpc>
                <a:spcPct val="100000"/>
              </a:lnSpc>
              <a:spcBef>
                <a:spcPts val="100"/>
              </a:spcBef>
              <a:tabLst>
                <a:tab pos="3223895" algn="l"/>
                <a:tab pos="5220335" algn="l"/>
                <a:tab pos="6835775" algn="l"/>
                <a:tab pos="7759065" algn="l"/>
              </a:tabLst>
            </a:pPr>
            <a:r>
              <a:rPr sz="3000" spc="97" baseline="2777" dirty="0">
                <a:latin typeface="Arial"/>
                <a:cs typeface="Arial"/>
              </a:rPr>
              <a:t>нещодавно</a:t>
            </a:r>
            <a:r>
              <a:rPr sz="3000" baseline="2777" dirty="0">
                <a:latin typeface="Arial"/>
                <a:cs typeface="Arial"/>
              </a:rPr>
              <a:t>	</a:t>
            </a:r>
            <a:r>
              <a:rPr sz="3000" spc="75" baseline="2777" dirty="0">
                <a:latin typeface="Arial"/>
                <a:cs typeface="Arial"/>
              </a:rPr>
              <a:t>офіційно</a:t>
            </a:r>
            <a:r>
              <a:rPr sz="3000" baseline="2777" dirty="0">
                <a:latin typeface="Arial"/>
                <a:cs typeface="Arial"/>
              </a:rPr>
              <a:t>	</a:t>
            </a:r>
            <a:r>
              <a:rPr sz="2000" spc="40" dirty="0">
                <a:latin typeface="Arial"/>
                <a:cs typeface="Arial"/>
              </a:rPr>
              <a:t>участь</a:t>
            </a:r>
            <a:r>
              <a:rPr sz="2000" dirty="0">
                <a:latin typeface="Arial"/>
                <a:cs typeface="Arial"/>
              </a:rPr>
              <a:t>	</a:t>
            </a:r>
            <a:r>
              <a:rPr sz="2000" spc="-50" dirty="0">
                <a:latin typeface="Arial"/>
                <a:cs typeface="Arial"/>
              </a:rPr>
              <a:t>у</a:t>
            </a:r>
            <a:r>
              <a:rPr sz="2000" dirty="0">
                <a:latin typeface="Arial"/>
                <a:cs typeface="Arial"/>
              </a:rPr>
              <a:t>	</a:t>
            </a:r>
            <a:r>
              <a:rPr sz="2000" spc="85" dirty="0">
                <a:latin typeface="Arial"/>
                <a:cs typeface="Arial"/>
              </a:rPr>
              <a:t>повторюваній</a:t>
            </a:r>
            <a:endParaRPr sz="2000">
              <a:latin typeface="Arial"/>
              <a:cs typeface="Arial"/>
            </a:endParaRPr>
          </a:p>
        </p:txBody>
      </p:sp>
      <p:sp>
        <p:nvSpPr>
          <p:cNvPr id="26" name="object 26"/>
          <p:cNvSpPr txBox="1"/>
          <p:nvPr/>
        </p:nvSpPr>
        <p:spPr>
          <a:xfrm>
            <a:off x="3710347" y="7696065"/>
            <a:ext cx="2576830" cy="330200"/>
          </a:xfrm>
          <a:prstGeom prst="rect">
            <a:avLst/>
          </a:prstGeom>
        </p:spPr>
        <p:txBody>
          <a:bodyPr vert="horz" wrap="square" lIns="0" tIns="12700" rIns="0" bIns="0" rtlCol="0">
            <a:spAutoFit/>
          </a:bodyPr>
          <a:lstStyle/>
          <a:p>
            <a:pPr marL="12700">
              <a:lnSpc>
                <a:spcPct val="100000"/>
              </a:lnSpc>
              <a:spcBef>
                <a:spcPts val="100"/>
              </a:spcBef>
              <a:tabLst>
                <a:tab pos="1684655" algn="l"/>
              </a:tabLst>
            </a:pPr>
            <a:r>
              <a:rPr sz="2000" spc="55" dirty="0">
                <a:latin typeface="Arial"/>
                <a:cs typeface="Arial"/>
              </a:rPr>
              <a:t>створення</a:t>
            </a:r>
            <a:r>
              <a:rPr sz="2000" dirty="0">
                <a:latin typeface="Arial"/>
                <a:cs typeface="Arial"/>
              </a:rPr>
              <a:t>	</a:t>
            </a:r>
            <a:r>
              <a:rPr sz="2000" spc="95" dirty="0">
                <a:latin typeface="Arial"/>
                <a:cs typeface="Arial"/>
              </a:rPr>
              <a:t>нового</a:t>
            </a:r>
            <a:endParaRPr sz="2000">
              <a:latin typeface="Arial"/>
              <a:cs typeface="Arial"/>
            </a:endParaRPr>
          </a:p>
        </p:txBody>
      </p:sp>
      <p:sp>
        <p:nvSpPr>
          <p:cNvPr id="32" name="object 32"/>
          <p:cNvSpPr txBox="1"/>
          <p:nvPr/>
        </p:nvSpPr>
        <p:spPr>
          <a:xfrm>
            <a:off x="7245532" y="7729989"/>
            <a:ext cx="9552940" cy="330200"/>
          </a:xfrm>
          <a:prstGeom prst="rect">
            <a:avLst/>
          </a:prstGeom>
        </p:spPr>
        <p:txBody>
          <a:bodyPr vert="horz" wrap="square" lIns="0" tIns="12700" rIns="0" bIns="0" rtlCol="0">
            <a:spAutoFit/>
          </a:bodyPr>
          <a:lstStyle/>
          <a:p>
            <a:pPr marL="12700">
              <a:lnSpc>
                <a:spcPct val="100000"/>
              </a:lnSpc>
              <a:spcBef>
                <a:spcPts val="100"/>
              </a:spcBef>
              <a:tabLst>
                <a:tab pos="2266950" algn="l"/>
                <a:tab pos="5220335" algn="l"/>
                <a:tab pos="7790815" algn="l"/>
                <a:tab pos="9474200" algn="l"/>
              </a:tabLst>
            </a:pPr>
            <a:r>
              <a:rPr sz="3000" spc="82" baseline="2777" dirty="0">
                <a:latin typeface="Arial"/>
                <a:cs typeface="Arial"/>
              </a:rPr>
              <a:t>започаткував</a:t>
            </a:r>
            <a:r>
              <a:rPr sz="3000" baseline="2777" dirty="0">
                <a:latin typeface="Arial"/>
                <a:cs typeface="Arial"/>
              </a:rPr>
              <a:t>	</a:t>
            </a:r>
            <a:r>
              <a:rPr sz="3000" spc="135" baseline="2777" dirty="0">
                <a:latin typeface="Arial"/>
                <a:cs typeface="Arial"/>
              </a:rPr>
              <a:t>підприємницьку</a:t>
            </a:r>
            <a:r>
              <a:rPr sz="3000" baseline="2777" dirty="0">
                <a:latin typeface="Arial"/>
                <a:cs typeface="Arial"/>
              </a:rPr>
              <a:t>	</a:t>
            </a:r>
            <a:r>
              <a:rPr sz="2000" spc="95" dirty="0">
                <a:latin typeface="Arial"/>
                <a:cs typeface="Arial"/>
              </a:rPr>
              <a:t>підприємницькій</a:t>
            </a:r>
            <a:r>
              <a:rPr sz="2000" dirty="0">
                <a:latin typeface="Arial"/>
                <a:cs typeface="Arial"/>
              </a:rPr>
              <a:t>	</a:t>
            </a:r>
            <a:r>
              <a:rPr sz="2000" spc="35" dirty="0">
                <a:latin typeface="Arial"/>
                <a:cs typeface="Arial"/>
              </a:rPr>
              <a:t>діяльності</a:t>
            </a:r>
            <a:r>
              <a:rPr sz="2000" dirty="0">
                <a:latin typeface="Arial"/>
                <a:cs typeface="Arial"/>
              </a:rPr>
              <a:t>	</a:t>
            </a:r>
            <a:r>
              <a:rPr sz="2000" spc="10" dirty="0">
                <a:latin typeface="Arial"/>
                <a:cs typeface="Arial"/>
              </a:rPr>
              <a:t>і</a:t>
            </a:r>
            <a:endParaRPr sz="2000">
              <a:latin typeface="Arial"/>
              <a:cs typeface="Arial"/>
            </a:endParaRPr>
          </a:p>
        </p:txBody>
      </p:sp>
      <p:sp>
        <p:nvSpPr>
          <p:cNvPr id="27" name="object 27"/>
          <p:cNvSpPr txBox="1"/>
          <p:nvPr/>
        </p:nvSpPr>
        <p:spPr>
          <a:xfrm>
            <a:off x="3760722" y="7991340"/>
            <a:ext cx="2526665" cy="330200"/>
          </a:xfrm>
          <a:prstGeom prst="rect">
            <a:avLst/>
          </a:prstGeom>
        </p:spPr>
        <p:txBody>
          <a:bodyPr vert="horz" wrap="square" lIns="0" tIns="12700" rIns="0" bIns="0" rtlCol="0">
            <a:spAutoFit/>
          </a:bodyPr>
          <a:lstStyle/>
          <a:p>
            <a:pPr marL="12700">
              <a:lnSpc>
                <a:spcPct val="100000"/>
              </a:lnSpc>
              <a:spcBef>
                <a:spcPts val="100"/>
              </a:spcBef>
            </a:pPr>
            <a:r>
              <a:rPr sz="2000" spc="45" dirty="0">
                <a:latin typeface="Book Antiqua"/>
                <a:cs typeface="Book Antiqua"/>
              </a:rPr>
              <a:t>(</a:t>
            </a:r>
            <a:r>
              <a:rPr sz="2000" spc="45" dirty="0">
                <a:latin typeface="Arial"/>
                <a:cs typeface="Arial"/>
              </a:rPr>
              <a:t>незареєстрованого</a:t>
            </a:r>
            <a:endParaRPr sz="2000">
              <a:latin typeface="Arial"/>
              <a:cs typeface="Arial"/>
            </a:endParaRPr>
          </a:p>
        </p:txBody>
      </p:sp>
      <p:sp>
        <p:nvSpPr>
          <p:cNvPr id="29" name="object 29"/>
          <p:cNvSpPr txBox="1"/>
          <p:nvPr/>
        </p:nvSpPr>
        <p:spPr>
          <a:xfrm>
            <a:off x="7245532" y="8307920"/>
            <a:ext cx="2641600" cy="330200"/>
          </a:xfrm>
          <a:prstGeom prst="rect">
            <a:avLst/>
          </a:prstGeom>
        </p:spPr>
        <p:txBody>
          <a:bodyPr vert="horz" wrap="square" lIns="0" tIns="12700" rIns="0" bIns="0" rtlCol="0">
            <a:spAutoFit/>
          </a:bodyPr>
          <a:lstStyle/>
          <a:p>
            <a:pPr marL="12700">
              <a:lnSpc>
                <a:spcPct val="100000"/>
              </a:lnSpc>
              <a:spcBef>
                <a:spcPts val="100"/>
              </a:spcBef>
            </a:pPr>
            <a:r>
              <a:rPr sz="2000" dirty="0">
                <a:latin typeface="Arial"/>
                <a:cs typeface="Arial"/>
              </a:rPr>
              <a:t>досвіду</a:t>
            </a:r>
            <a:r>
              <a:rPr sz="2000" spc="380" dirty="0">
                <a:latin typeface="Arial"/>
                <a:cs typeface="Arial"/>
              </a:rPr>
              <a:t> </a:t>
            </a:r>
            <a:r>
              <a:rPr sz="2000" dirty="0">
                <a:latin typeface="Arial"/>
                <a:cs typeface="Arial"/>
              </a:rPr>
              <a:t>такої</a:t>
            </a:r>
            <a:r>
              <a:rPr sz="2000" spc="385" dirty="0">
                <a:latin typeface="Arial"/>
                <a:cs typeface="Arial"/>
              </a:rPr>
              <a:t> </a:t>
            </a:r>
            <a:r>
              <a:rPr sz="2000" spc="75" dirty="0">
                <a:latin typeface="Arial"/>
                <a:cs typeface="Arial"/>
              </a:rPr>
              <a:t>роботи</a:t>
            </a:r>
            <a:endParaRPr sz="2000">
              <a:latin typeface="Arial"/>
              <a:cs typeface="Arial"/>
            </a:endParaRPr>
          </a:p>
        </p:txBody>
      </p:sp>
      <p:sp>
        <p:nvSpPr>
          <p:cNvPr id="33" name="object 33"/>
          <p:cNvSpPr txBox="1"/>
          <p:nvPr/>
        </p:nvSpPr>
        <p:spPr>
          <a:xfrm>
            <a:off x="7245532" y="8025264"/>
            <a:ext cx="8310245" cy="330200"/>
          </a:xfrm>
          <a:prstGeom prst="rect">
            <a:avLst/>
          </a:prstGeom>
        </p:spPr>
        <p:txBody>
          <a:bodyPr vert="horz" wrap="square" lIns="0" tIns="12700" rIns="0" bIns="0" rtlCol="0">
            <a:spAutoFit/>
          </a:bodyPr>
          <a:lstStyle/>
          <a:p>
            <a:pPr marL="12700">
              <a:lnSpc>
                <a:spcPct val="100000"/>
              </a:lnSpc>
              <a:spcBef>
                <a:spcPts val="100"/>
              </a:spcBef>
              <a:tabLst>
                <a:tab pos="1522730" algn="l"/>
                <a:tab pos="2023745" algn="l"/>
                <a:tab pos="2566035" algn="l"/>
                <a:tab pos="3260725" algn="l"/>
                <a:tab pos="5220335" algn="l"/>
              </a:tabLst>
            </a:pPr>
            <a:r>
              <a:rPr sz="3000" spc="60" baseline="2777" dirty="0">
                <a:latin typeface="Arial"/>
                <a:cs typeface="Arial"/>
              </a:rPr>
              <a:t>діяльність</a:t>
            </a:r>
            <a:r>
              <a:rPr sz="3000" baseline="2777" dirty="0">
                <a:latin typeface="Arial"/>
                <a:cs typeface="Arial"/>
              </a:rPr>
              <a:t>	</a:t>
            </a:r>
            <a:r>
              <a:rPr sz="3000" spc="-37" baseline="2777" dirty="0">
                <a:latin typeface="Arial"/>
                <a:cs typeface="Arial"/>
              </a:rPr>
              <a:t>та</a:t>
            </a:r>
            <a:r>
              <a:rPr sz="3000" baseline="2777" dirty="0">
                <a:latin typeface="Arial"/>
                <a:cs typeface="Arial"/>
              </a:rPr>
              <a:t>	</a:t>
            </a:r>
            <a:r>
              <a:rPr sz="3000" spc="89" baseline="2777" dirty="0">
                <a:latin typeface="Arial"/>
                <a:cs typeface="Arial"/>
              </a:rPr>
              <a:t>не</a:t>
            </a:r>
            <a:r>
              <a:rPr sz="3000" baseline="2777" dirty="0">
                <a:latin typeface="Arial"/>
                <a:cs typeface="Arial"/>
              </a:rPr>
              <a:t>	</a:t>
            </a:r>
            <a:r>
              <a:rPr sz="3000" spc="-37" baseline="2777" dirty="0">
                <a:latin typeface="Arial"/>
                <a:cs typeface="Arial"/>
              </a:rPr>
              <a:t>має</a:t>
            </a:r>
            <a:r>
              <a:rPr sz="3000" baseline="2777" dirty="0">
                <a:latin typeface="Arial"/>
                <a:cs typeface="Arial"/>
              </a:rPr>
              <a:t>	</a:t>
            </a:r>
            <a:r>
              <a:rPr sz="3000" spc="127" baseline="2777" dirty="0">
                <a:latin typeface="Arial"/>
                <a:cs typeface="Arial"/>
              </a:rPr>
              <a:t>жодного</a:t>
            </a:r>
            <a:r>
              <a:rPr sz="3000" baseline="2777" dirty="0">
                <a:latin typeface="Arial"/>
                <a:cs typeface="Arial"/>
              </a:rPr>
              <a:t>	</a:t>
            </a:r>
            <a:r>
              <a:rPr sz="2000" spc="60" dirty="0">
                <a:latin typeface="Arial"/>
                <a:cs typeface="Arial"/>
              </a:rPr>
              <a:t>тому</a:t>
            </a:r>
            <a:r>
              <a:rPr sz="2000" spc="165" dirty="0">
                <a:latin typeface="Arial"/>
                <a:cs typeface="Arial"/>
              </a:rPr>
              <a:t> </a:t>
            </a:r>
            <a:r>
              <a:rPr sz="2000" spc="80" dirty="0">
                <a:latin typeface="Arial"/>
                <a:cs typeface="Arial"/>
              </a:rPr>
              <a:t>вже</a:t>
            </a:r>
            <a:r>
              <a:rPr sz="2000" spc="170" dirty="0">
                <a:latin typeface="Arial"/>
                <a:cs typeface="Arial"/>
              </a:rPr>
              <a:t> </a:t>
            </a:r>
            <a:r>
              <a:rPr sz="2000" dirty="0">
                <a:latin typeface="Arial"/>
                <a:cs typeface="Arial"/>
              </a:rPr>
              <a:t>є</a:t>
            </a:r>
            <a:r>
              <a:rPr sz="2000" spc="170" dirty="0">
                <a:latin typeface="Arial"/>
                <a:cs typeface="Arial"/>
              </a:rPr>
              <a:t> </a:t>
            </a:r>
            <a:r>
              <a:rPr sz="2000" spc="55" dirty="0">
                <a:latin typeface="Arial"/>
                <a:cs typeface="Arial"/>
              </a:rPr>
              <a:t>досвідченим</a:t>
            </a:r>
            <a:endParaRPr sz="200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204642" y="206271"/>
            <a:ext cx="11878945" cy="1435100"/>
          </a:xfrm>
          <a:prstGeom prst="rect">
            <a:avLst/>
          </a:prstGeom>
        </p:spPr>
        <p:txBody>
          <a:bodyPr vert="horz" wrap="square" lIns="0" tIns="12700" rIns="0" bIns="0" rtlCol="0">
            <a:spAutoFit/>
          </a:bodyPr>
          <a:lstStyle/>
          <a:p>
            <a:pPr marL="783590" marR="5080" indent="-771525">
              <a:lnSpc>
                <a:spcPct val="115599"/>
              </a:lnSpc>
              <a:spcBef>
                <a:spcPts val="100"/>
              </a:spcBef>
            </a:pPr>
            <a:r>
              <a:rPr spc="80" dirty="0"/>
              <a:t>НАЙБІЛЬШ</a:t>
            </a:r>
            <a:r>
              <a:rPr spc="-465" dirty="0"/>
              <a:t> </a:t>
            </a:r>
            <a:r>
              <a:rPr spc="55" dirty="0"/>
              <a:t>ПОШИРЕНИМИ</a:t>
            </a:r>
            <a:r>
              <a:rPr spc="-465" dirty="0"/>
              <a:t> </a:t>
            </a:r>
            <a:r>
              <a:rPr spc="-10" dirty="0"/>
              <a:t>ОРГАНІЗАЦІЙНИМИ </a:t>
            </a:r>
            <a:r>
              <a:rPr dirty="0"/>
              <a:t>ТИПАМИ</a:t>
            </a:r>
            <a:r>
              <a:rPr spc="-380" dirty="0"/>
              <a:t> </a:t>
            </a:r>
            <a:r>
              <a:rPr spc="-10" dirty="0"/>
              <a:t>ПІДПРИЄМНИЦТВА</a:t>
            </a:r>
            <a:r>
              <a:rPr spc="-375" dirty="0"/>
              <a:t> </a:t>
            </a:r>
            <a:r>
              <a:rPr spc="-40" dirty="0"/>
              <a:t>СЬОГОДНІ</a:t>
            </a:r>
            <a:r>
              <a:rPr spc="-380" dirty="0"/>
              <a:t> </a:t>
            </a:r>
            <a:r>
              <a:rPr spc="-320" dirty="0"/>
              <a:t>Є</a:t>
            </a:r>
            <a:r>
              <a:rPr spc="-320" dirty="0">
                <a:latin typeface="Calibri"/>
                <a:cs typeface="Calibri"/>
              </a:rPr>
              <a:t>:</a:t>
            </a:r>
          </a:p>
        </p:txBody>
      </p:sp>
      <p:grpSp>
        <p:nvGrpSpPr>
          <p:cNvPr id="3" name="object 3"/>
          <p:cNvGrpSpPr/>
          <p:nvPr/>
        </p:nvGrpSpPr>
        <p:grpSpPr>
          <a:xfrm>
            <a:off x="2711524" y="1874255"/>
            <a:ext cx="6432550" cy="3571240"/>
            <a:chOff x="2711524" y="1874255"/>
            <a:chExt cx="6432550" cy="3571240"/>
          </a:xfrm>
        </p:grpSpPr>
        <p:pic>
          <p:nvPicPr>
            <p:cNvPr id="4" name="object 4"/>
            <p:cNvPicPr/>
            <p:nvPr/>
          </p:nvPicPr>
          <p:blipFill>
            <a:blip r:embed="rId2" cstate="print"/>
            <a:stretch>
              <a:fillRect/>
            </a:stretch>
          </p:blipFill>
          <p:spPr>
            <a:xfrm>
              <a:off x="2711524" y="1874255"/>
              <a:ext cx="6432474" cy="1489273"/>
            </a:xfrm>
            <a:prstGeom prst="rect">
              <a:avLst/>
            </a:prstGeom>
          </p:spPr>
        </p:pic>
        <p:pic>
          <p:nvPicPr>
            <p:cNvPr id="5" name="object 5"/>
            <p:cNvPicPr/>
            <p:nvPr/>
          </p:nvPicPr>
          <p:blipFill>
            <a:blip r:embed="rId3" cstate="print"/>
            <a:stretch>
              <a:fillRect/>
            </a:stretch>
          </p:blipFill>
          <p:spPr>
            <a:xfrm>
              <a:off x="2711525" y="3660861"/>
              <a:ext cx="6432474" cy="1784451"/>
            </a:xfrm>
            <a:prstGeom prst="rect">
              <a:avLst/>
            </a:prstGeom>
          </p:spPr>
        </p:pic>
      </p:grpSp>
      <p:pic>
        <p:nvPicPr>
          <p:cNvPr id="6" name="object 6"/>
          <p:cNvPicPr/>
          <p:nvPr/>
        </p:nvPicPr>
        <p:blipFill>
          <a:blip r:embed="rId4" cstate="print"/>
          <a:stretch>
            <a:fillRect/>
          </a:stretch>
        </p:blipFill>
        <p:spPr>
          <a:xfrm>
            <a:off x="9356424" y="1906506"/>
            <a:ext cx="6425092" cy="3834079"/>
          </a:xfrm>
          <a:prstGeom prst="rect">
            <a:avLst/>
          </a:prstGeom>
        </p:spPr>
      </p:pic>
      <p:pic>
        <p:nvPicPr>
          <p:cNvPr id="8" name="object 8"/>
          <p:cNvPicPr/>
          <p:nvPr/>
        </p:nvPicPr>
        <p:blipFill>
          <a:blip r:embed="rId5" cstate="print"/>
          <a:stretch>
            <a:fillRect/>
          </a:stretch>
        </p:blipFill>
        <p:spPr>
          <a:xfrm>
            <a:off x="2612965" y="5740602"/>
            <a:ext cx="6432462" cy="3896746"/>
          </a:xfrm>
          <a:prstGeom prst="rect">
            <a:avLst/>
          </a:prstGeom>
        </p:spPr>
      </p:pic>
      <p:sp>
        <p:nvSpPr>
          <p:cNvPr id="10" name="object 10"/>
          <p:cNvSpPr txBox="1"/>
          <p:nvPr/>
        </p:nvSpPr>
        <p:spPr>
          <a:xfrm>
            <a:off x="2906481" y="1962563"/>
            <a:ext cx="5741670" cy="7422515"/>
          </a:xfrm>
          <a:prstGeom prst="rect">
            <a:avLst/>
          </a:prstGeom>
        </p:spPr>
        <p:txBody>
          <a:bodyPr vert="horz" wrap="square" lIns="0" tIns="12700" rIns="0" bIns="0" rtlCol="0">
            <a:spAutoFit/>
          </a:bodyPr>
          <a:lstStyle/>
          <a:p>
            <a:pPr marL="424180" marR="115570" algn="ctr">
              <a:lnSpc>
                <a:spcPct val="100000"/>
              </a:lnSpc>
              <a:spcBef>
                <a:spcPts val="100"/>
              </a:spcBef>
            </a:pPr>
            <a:r>
              <a:rPr sz="2000" spc="-235" dirty="0">
                <a:solidFill>
                  <a:srgbClr val="FFFFFF"/>
                </a:solidFill>
                <a:effectLst>
                  <a:outerShdw blurRad="38100" dist="38100" dir="2700000" algn="tl">
                    <a:srgbClr val="000000">
                      <a:alpha val="43137"/>
                    </a:srgbClr>
                  </a:outerShdw>
                </a:effectLst>
                <a:latin typeface="Arial Black"/>
                <a:cs typeface="Arial Black"/>
              </a:rPr>
              <a:t>СТАРТАП</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b="1" dirty="0">
                <a:solidFill>
                  <a:srgbClr val="FFFFFF"/>
                </a:solidFill>
                <a:effectLst>
                  <a:outerShdw blurRad="38100" dist="38100" dir="2700000" algn="tl">
                    <a:srgbClr val="000000">
                      <a:alpha val="43137"/>
                    </a:srgbClr>
                  </a:outerShdw>
                </a:effectLst>
                <a:latin typeface="Trebuchet MS"/>
                <a:cs typeface="Trebuchet MS"/>
              </a:rPr>
              <a:t>(ST</a:t>
            </a:r>
            <a:r>
              <a:rPr sz="2000" dirty="0">
                <a:solidFill>
                  <a:srgbClr val="FFFFFF"/>
                </a:solidFill>
                <a:effectLst>
                  <a:outerShdw blurRad="38100" dist="38100" dir="2700000" algn="tl">
                    <a:srgbClr val="000000">
                      <a:alpha val="43137"/>
                    </a:srgbClr>
                  </a:outerShdw>
                </a:effectLst>
                <a:latin typeface="Arial Black"/>
                <a:cs typeface="Arial Black"/>
              </a:rPr>
              <a:t>А</a:t>
            </a:r>
            <a:r>
              <a:rPr sz="2000" b="1" dirty="0">
                <a:solidFill>
                  <a:srgbClr val="FFFFFF"/>
                </a:solidFill>
                <a:effectLst>
                  <a:outerShdw blurRad="38100" dist="38100" dir="2700000" algn="tl">
                    <a:srgbClr val="000000">
                      <a:alpha val="43137"/>
                    </a:srgbClr>
                  </a:outerShdw>
                </a:effectLst>
                <a:latin typeface="Trebuchet MS"/>
                <a:cs typeface="Trebuchet MS"/>
              </a:rPr>
              <a:t>RTUP)</a:t>
            </a:r>
            <a:r>
              <a:rPr sz="2000" b="1" spc="70" dirty="0">
                <a:solidFill>
                  <a:srgbClr val="FFFFFF"/>
                </a:solidFill>
                <a:effectLst>
                  <a:outerShdw blurRad="38100" dist="38100" dir="2700000" algn="tl">
                    <a:srgbClr val="000000">
                      <a:alpha val="43137"/>
                    </a:srgbClr>
                  </a:outerShdw>
                </a:effectLst>
                <a:latin typeface="Trebuchet MS"/>
                <a:cs typeface="Trebuchet MS"/>
              </a:rPr>
              <a:t> </a:t>
            </a:r>
            <a:r>
              <a:rPr sz="2000" b="1" spc="575" dirty="0">
                <a:solidFill>
                  <a:srgbClr val="FFFFFF"/>
                </a:solidFill>
                <a:effectLst>
                  <a:outerShdw blurRad="38100" dist="38100" dir="2700000" algn="tl">
                    <a:srgbClr val="000000">
                      <a:alpha val="43137"/>
                    </a:srgbClr>
                  </a:outerShdw>
                </a:effectLst>
                <a:latin typeface="Trebuchet MS"/>
                <a:cs typeface="Trebuchet MS"/>
              </a:rPr>
              <a:t>–</a:t>
            </a:r>
            <a:r>
              <a:rPr sz="2000" b="1" spc="75" dirty="0">
                <a:solidFill>
                  <a:srgbClr val="FFFFFF"/>
                </a:solidFill>
                <a:effectLst>
                  <a:outerShdw blurRad="38100" dist="38100" dir="2700000" algn="tl">
                    <a:srgbClr val="000000">
                      <a:alpha val="43137"/>
                    </a:srgbClr>
                  </a:outerShdw>
                </a:effectLst>
                <a:latin typeface="Trebuchet MS"/>
                <a:cs typeface="Trebuchet MS"/>
              </a:rPr>
              <a:t> </a:t>
            </a:r>
            <a:r>
              <a:rPr sz="2000" spc="-45" dirty="0">
                <a:solidFill>
                  <a:srgbClr val="FFFFFF"/>
                </a:solidFill>
                <a:effectLst>
                  <a:outerShdw blurRad="38100" dist="38100" dir="2700000" algn="tl">
                    <a:srgbClr val="000000">
                      <a:alpha val="43137"/>
                    </a:srgbClr>
                  </a:outerShdw>
                </a:effectLst>
                <a:latin typeface="Arial Black"/>
                <a:cs typeface="Arial Black"/>
              </a:rPr>
              <a:t>ТИМЧАСОВА </a:t>
            </a:r>
            <a:r>
              <a:rPr sz="2000" spc="-135" dirty="0">
                <a:solidFill>
                  <a:srgbClr val="FFFFFF"/>
                </a:solidFill>
                <a:effectLst>
                  <a:outerShdw blurRad="38100" dist="38100" dir="2700000" algn="tl">
                    <a:srgbClr val="000000">
                      <a:alpha val="43137"/>
                    </a:srgbClr>
                  </a:outerShdw>
                </a:effectLst>
                <a:latin typeface="Arial Black"/>
                <a:cs typeface="Arial Black"/>
              </a:rPr>
              <a:t>ОРГАНІЗАЦІЯ</a:t>
            </a:r>
            <a:r>
              <a:rPr sz="2000" b="1" spc="-135" dirty="0">
                <a:solidFill>
                  <a:srgbClr val="FFFFFF"/>
                </a:solidFill>
                <a:effectLst>
                  <a:outerShdw blurRad="38100" dist="38100" dir="2700000" algn="tl">
                    <a:srgbClr val="000000">
                      <a:alpha val="43137"/>
                    </a:srgbClr>
                  </a:outerShdw>
                </a:effectLst>
                <a:latin typeface="Trebuchet MS"/>
                <a:cs typeface="Trebuchet MS"/>
              </a:rPr>
              <a:t>,</a:t>
            </a:r>
            <a:r>
              <a:rPr sz="2000" b="1" spc="80" dirty="0">
                <a:solidFill>
                  <a:srgbClr val="FFFFFF"/>
                </a:solidFill>
                <a:effectLst>
                  <a:outerShdw blurRad="38100" dist="38100" dir="2700000" algn="tl">
                    <a:srgbClr val="000000">
                      <a:alpha val="43137"/>
                    </a:srgbClr>
                  </a:outerShdw>
                </a:effectLst>
                <a:latin typeface="Trebuchet MS"/>
                <a:cs typeface="Trebuchet MS"/>
              </a:rPr>
              <a:t> </a:t>
            </a:r>
            <a:r>
              <a:rPr sz="2000" spc="-225" dirty="0">
                <a:solidFill>
                  <a:srgbClr val="FFFFFF"/>
                </a:solidFill>
                <a:effectLst>
                  <a:outerShdw blurRad="38100" dist="38100" dir="2700000" algn="tl">
                    <a:srgbClr val="000000">
                      <a:alpha val="43137"/>
                    </a:srgbClr>
                  </a:outerShdw>
                </a:effectLst>
                <a:latin typeface="Arial Black"/>
                <a:cs typeface="Arial Black"/>
              </a:rPr>
              <a:t>СТВОРЕНА</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175" dirty="0">
                <a:solidFill>
                  <a:srgbClr val="FFFFFF"/>
                </a:solidFill>
                <a:effectLst>
                  <a:outerShdw blurRad="38100" dist="38100" dir="2700000" algn="tl">
                    <a:srgbClr val="000000">
                      <a:alpha val="43137"/>
                    </a:srgbClr>
                  </a:outerShdw>
                </a:effectLst>
                <a:latin typeface="Arial Black"/>
                <a:cs typeface="Arial Black"/>
              </a:rPr>
              <a:t>ДЛЯ</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55" dirty="0">
                <a:solidFill>
                  <a:srgbClr val="FFFFFF"/>
                </a:solidFill>
                <a:effectLst>
                  <a:outerShdw blurRad="38100" dist="38100" dir="2700000" algn="tl">
                    <a:srgbClr val="000000">
                      <a:alpha val="43137"/>
                    </a:srgbClr>
                  </a:outerShdw>
                </a:effectLst>
                <a:latin typeface="Arial Black"/>
                <a:cs typeface="Arial Black"/>
              </a:rPr>
              <a:t>ПОШУКУ </a:t>
            </a:r>
            <a:r>
              <a:rPr sz="2000" spc="-155" dirty="0">
                <a:solidFill>
                  <a:srgbClr val="FFFFFF"/>
                </a:solidFill>
                <a:effectLst>
                  <a:outerShdw blurRad="38100" dist="38100" dir="2700000" algn="tl">
                    <a:srgbClr val="000000">
                      <a:alpha val="43137"/>
                    </a:srgbClr>
                  </a:outerShdw>
                </a:effectLst>
                <a:latin typeface="Arial Black"/>
                <a:cs typeface="Arial Black"/>
              </a:rPr>
              <a:t>ПОВТОРЮВАНОЇ</a:t>
            </a:r>
            <a:r>
              <a:rPr sz="2000" b="1" spc="-155" dirty="0">
                <a:solidFill>
                  <a:srgbClr val="FFFFFF"/>
                </a:solidFill>
                <a:effectLst>
                  <a:outerShdw blurRad="38100" dist="38100" dir="2700000" algn="tl">
                    <a:srgbClr val="000000">
                      <a:alpha val="43137"/>
                    </a:srgbClr>
                  </a:outerShdw>
                </a:effectLst>
                <a:latin typeface="Trebuchet MS"/>
                <a:cs typeface="Trebuchet MS"/>
              </a:rPr>
              <a:t>,</a:t>
            </a:r>
            <a:r>
              <a:rPr sz="2000" b="1" spc="105" dirty="0">
                <a:solidFill>
                  <a:srgbClr val="FFFFFF"/>
                </a:solidFill>
                <a:effectLst>
                  <a:outerShdw blurRad="38100" dist="38100" dir="2700000" algn="tl">
                    <a:srgbClr val="000000">
                      <a:alpha val="43137"/>
                    </a:srgbClr>
                  </a:outerShdw>
                </a:effectLst>
                <a:latin typeface="Trebuchet MS"/>
                <a:cs typeface="Trebuchet MS"/>
              </a:rPr>
              <a:t> </a:t>
            </a:r>
            <a:r>
              <a:rPr sz="2000" spc="-165" dirty="0">
                <a:solidFill>
                  <a:srgbClr val="FFFFFF"/>
                </a:solidFill>
                <a:effectLst>
                  <a:outerShdw blurRad="38100" dist="38100" dir="2700000" algn="tl">
                    <a:srgbClr val="000000">
                      <a:alpha val="43137"/>
                    </a:srgbClr>
                  </a:outerShdw>
                </a:effectLst>
                <a:latin typeface="Arial Black"/>
                <a:cs typeface="Arial Black"/>
              </a:rPr>
              <a:t>МАСШТАБОВАНОЇ</a:t>
            </a:r>
            <a:r>
              <a:rPr sz="2000" spc="45" dirty="0">
                <a:solidFill>
                  <a:srgbClr val="FFFFFF"/>
                </a:solidFill>
                <a:effectLst>
                  <a:outerShdw blurRad="38100" dist="38100" dir="2700000" algn="tl">
                    <a:srgbClr val="000000">
                      <a:alpha val="43137"/>
                    </a:srgbClr>
                  </a:outerShdw>
                </a:effectLst>
                <a:latin typeface="Arial Black"/>
                <a:cs typeface="Arial Black"/>
              </a:rPr>
              <a:t> </a:t>
            </a:r>
            <a:r>
              <a:rPr sz="2000" spc="-50" dirty="0">
                <a:solidFill>
                  <a:srgbClr val="FFFFFF"/>
                </a:solidFill>
                <a:effectLst>
                  <a:outerShdw blurRad="38100" dist="38100" dir="2700000" algn="tl">
                    <a:srgbClr val="000000">
                      <a:alpha val="43137"/>
                    </a:srgbClr>
                  </a:outerShdw>
                </a:effectLst>
                <a:latin typeface="Arial Black"/>
                <a:cs typeface="Arial Black"/>
              </a:rPr>
              <a:t>І </a:t>
            </a:r>
            <a:r>
              <a:rPr sz="2000" spc="-114" dirty="0">
                <a:solidFill>
                  <a:srgbClr val="FFFFFF"/>
                </a:solidFill>
                <a:effectLst>
                  <a:outerShdw blurRad="38100" dist="38100" dir="2700000" algn="tl">
                    <a:srgbClr val="000000">
                      <a:alpha val="43137"/>
                    </a:srgbClr>
                  </a:outerShdw>
                </a:effectLst>
                <a:latin typeface="Arial Black"/>
                <a:cs typeface="Arial Black"/>
              </a:rPr>
              <a:t>СТІЙКОЇ</a:t>
            </a:r>
            <a:r>
              <a:rPr sz="2000" spc="20" dirty="0">
                <a:solidFill>
                  <a:srgbClr val="FFFFFF"/>
                </a:solidFill>
                <a:effectLst>
                  <a:outerShdw blurRad="38100" dist="38100" dir="2700000" algn="tl">
                    <a:srgbClr val="000000">
                      <a:alpha val="43137"/>
                    </a:srgbClr>
                  </a:outerShdw>
                </a:effectLst>
                <a:latin typeface="Arial Black"/>
                <a:cs typeface="Arial Black"/>
              </a:rPr>
              <a:t> </a:t>
            </a:r>
            <a:r>
              <a:rPr sz="2000" spc="-160" dirty="0">
                <a:solidFill>
                  <a:srgbClr val="FFFFFF"/>
                </a:solidFill>
                <a:effectLst>
                  <a:outerShdw blurRad="38100" dist="38100" dir="2700000" algn="tl">
                    <a:srgbClr val="000000">
                      <a:alpha val="43137"/>
                    </a:srgbClr>
                  </a:outerShdw>
                </a:effectLst>
                <a:latin typeface="Arial Black"/>
                <a:cs typeface="Arial Black"/>
              </a:rPr>
              <a:t>БІЗНЕС</a:t>
            </a:r>
            <a:r>
              <a:rPr sz="2000" b="1" spc="-160" dirty="0">
                <a:solidFill>
                  <a:srgbClr val="FFFFFF"/>
                </a:solidFill>
                <a:effectLst>
                  <a:outerShdw blurRad="38100" dist="38100" dir="2700000" algn="tl">
                    <a:srgbClr val="000000">
                      <a:alpha val="43137"/>
                    </a:srgbClr>
                  </a:outerShdw>
                </a:effectLst>
                <a:latin typeface="Trebuchet MS"/>
                <a:cs typeface="Trebuchet MS"/>
              </a:rPr>
              <a:t>-</a:t>
            </a:r>
            <a:r>
              <a:rPr sz="2000" spc="-10" dirty="0">
                <a:solidFill>
                  <a:srgbClr val="FFFFFF"/>
                </a:solidFill>
                <a:effectLst>
                  <a:outerShdw blurRad="38100" dist="38100" dir="2700000" algn="tl">
                    <a:srgbClr val="000000">
                      <a:alpha val="43137"/>
                    </a:srgbClr>
                  </a:outerShdw>
                </a:effectLst>
                <a:latin typeface="Arial Black"/>
                <a:cs typeface="Arial Black"/>
              </a:rPr>
              <a:t>МОДЕЛІ</a:t>
            </a:r>
            <a:endParaRPr sz="2000" dirty="0">
              <a:effectLst>
                <a:outerShdw blurRad="38100" dist="38100" dir="2700000" algn="tl">
                  <a:srgbClr val="000000">
                    <a:alpha val="43137"/>
                  </a:srgbClr>
                </a:outerShdw>
              </a:effectLst>
              <a:latin typeface="Arial Black"/>
              <a:cs typeface="Arial Black"/>
            </a:endParaRPr>
          </a:p>
          <a:p>
            <a:pPr>
              <a:lnSpc>
                <a:spcPct val="100000"/>
              </a:lnSpc>
              <a:spcBef>
                <a:spcPts val="1645"/>
              </a:spcBef>
            </a:pPr>
            <a:endParaRPr sz="2000" dirty="0">
              <a:effectLst>
                <a:outerShdw blurRad="38100" dist="38100" dir="2700000" algn="tl">
                  <a:srgbClr val="000000">
                    <a:alpha val="43137"/>
                  </a:srgbClr>
                </a:outerShdw>
              </a:effectLst>
              <a:latin typeface="Arial Black"/>
              <a:cs typeface="Arial Black"/>
            </a:endParaRPr>
          </a:p>
          <a:p>
            <a:pPr marL="313690" marR="5080" indent="-635" algn="ctr">
              <a:lnSpc>
                <a:spcPct val="100000"/>
              </a:lnSpc>
            </a:pPr>
            <a:r>
              <a:rPr sz="2000" spc="-145" dirty="0">
                <a:solidFill>
                  <a:srgbClr val="FFFFFF"/>
                </a:solidFill>
                <a:effectLst>
                  <a:outerShdw blurRad="38100" dist="38100" dir="2700000" algn="tl">
                    <a:srgbClr val="000000">
                      <a:alpha val="43137"/>
                    </a:srgbClr>
                  </a:outerShdw>
                </a:effectLst>
                <a:latin typeface="Arial Black"/>
                <a:cs typeface="Arial Black"/>
              </a:rPr>
              <a:t>КОРПОРАТИВНИЙ</a:t>
            </a:r>
            <a:r>
              <a:rPr sz="2000" spc="70" dirty="0">
                <a:solidFill>
                  <a:srgbClr val="FFFFFF"/>
                </a:solidFill>
                <a:effectLst>
                  <a:outerShdw blurRad="38100" dist="38100" dir="2700000" algn="tl">
                    <a:srgbClr val="000000">
                      <a:alpha val="43137"/>
                    </a:srgbClr>
                  </a:outerShdw>
                </a:effectLst>
                <a:latin typeface="Arial Black"/>
                <a:cs typeface="Arial Black"/>
              </a:rPr>
              <a:t> </a:t>
            </a:r>
            <a:r>
              <a:rPr sz="2000" spc="-50" dirty="0">
                <a:solidFill>
                  <a:srgbClr val="FFFFFF"/>
                </a:solidFill>
                <a:effectLst>
                  <a:outerShdw blurRad="38100" dist="38100" dir="2700000" algn="tl">
                    <a:srgbClr val="000000">
                      <a:alpha val="43137"/>
                    </a:srgbClr>
                  </a:outerShdw>
                </a:effectLst>
                <a:latin typeface="Arial Black"/>
                <a:cs typeface="Arial Black"/>
              </a:rPr>
              <a:t>ВЕНЧУРІНГ </a:t>
            </a:r>
            <a:r>
              <a:rPr sz="2000" b="1" spc="90" dirty="0">
                <a:solidFill>
                  <a:srgbClr val="FFFFFF"/>
                </a:solidFill>
                <a:effectLst>
                  <a:outerShdw blurRad="38100" dist="38100" dir="2700000" algn="tl">
                    <a:srgbClr val="000000">
                      <a:alpha val="43137"/>
                    </a:srgbClr>
                  </a:outerShdw>
                </a:effectLst>
                <a:latin typeface="Trebuchet MS"/>
                <a:cs typeface="Trebuchet MS"/>
              </a:rPr>
              <a:t>(CORPORATE</a:t>
            </a:r>
            <a:r>
              <a:rPr sz="2000" b="1" spc="220" dirty="0">
                <a:solidFill>
                  <a:srgbClr val="FFFFFF"/>
                </a:solidFill>
                <a:effectLst>
                  <a:outerShdw blurRad="38100" dist="38100" dir="2700000" algn="tl">
                    <a:srgbClr val="000000">
                      <a:alpha val="43137"/>
                    </a:srgbClr>
                  </a:outerShdw>
                </a:effectLst>
                <a:latin typeface="Trebuchet MS"/>
                <a:cs typeface="Trebuchet MS"/>
              </a:rPr>
              <a:t> </a:t>
            </a:r>
            <a:r>
              <a:rPr sz="2000" b="1" dirty="0">
                <a:solidFill>
                  <a:srgbClr val="FFFFFF"/>
                </a:solidFill>
                <a:effectLst>
                  <a:outerShdw blurRad="38100" dist="38100" dir="2700000" algn="tl">
                    <a:srgbClr val="000000">
                      <a:alpha val="43137"/>
                    </a:srgbClr>
                  </a:outerShdw>
                </a:effectLst>
                <a:latin typeface="Trebuchet MS"/>
                <a:cs typeface="Trebuchet MS"/>
              </a:rPr>
              <a:t>VENTURING)</a:t>
            </a:r>
            <a:r>
              <a:rPr sz="2000" b="1" spc="225" dirty="0">
                <a:solidFill>
                  <a:srgbClr val="FFFFFF"/>
                </a:solidFill>
                <a:effectLst>
                  <a:outerShdw blurRad="38100" dist="38100" dir="2700000" algn="tl">
                    <a:srgbClr val="000000">
                      <a:alpha val="43137"/>
                    </a:srgbClr>
                  </a:outerShdw>
                </a:effectLst>
                <a:latin typeface="Trebuchet MS"/>
                <a:cs typeface="Trebuchet MS"/>
              </a:rPr>
              <a:t> </a:t>
            </a:r>
            <a:r>
              <a:rPr sz="2000" b="1" spc="575" dirty="0">
                <a:solidFill>
                  <a:srgbClr val="FFFFFF"/>
                </a:solidFill>
                <a:effectLst>
                  <a:outerShdw blurRad="38100" dist="38100" dir="2700000" algn="tl">
                    <a:srgbClr val="000000">
                      <a:alpha val="43137"/>
                    </a:srgbClr>
                  </a:outerShdw>
                </a:effectLst>
                <a:latin typeface="Trebuchet MS"/>
                <a:cs typeface="Trebuchet MS"/>
              </a:rPr>
              <a:t>–</a:t>
            </a:r>
            <a:r>
              <a:rPr sz="2000" b="1" spc="225" dirty="0">
                <a:solidFill>
                  <a:srgbClr val="FFFFFF"/>
                </a:solidFill>
                <a:effectLst>
                  <a:outerShdw blurRad="38100" dist="38100" dir="2700000" algn="tl">
                    <a:srgbClr val="000000">
                      <a:alpha val="43137"/>
                    </a:srgbClr>
                  </a:outerShdw>
                </a:effectLst>
                <a:latin typeface="Trebuchet MS"/>
                <a:cs typeface="Trebuchet MS"/>
              </a:rPr>
              <a:t> </a:t>
            </a:r>
            <a:r>
              <a:rPr sz="2000" spc="-80" dirty="0">
                <a:solidFill>
                  <a:srgbClr val="FFFFFF"/>
                </a:solidFill>
                <a:effectLst>
                  <a:outerShdw blurRad="38100" dist="38100" dir="2700000" algn="tl">
                    <a:srgbClr val="000000">
                      <a:alpha val="43137"/>
                    </a:srgbClr>
                  </a:outerShdw>
                </a:effectLst>
                <a:latin typeface="Arial Black"/>
                <a:cs typeface="Arial Black"/>
              </a:rPr>
              <a:t>ДІЯЛЬНІСТЬ </a:t>
            </a:r>
            <a:r>
              <a:rPr sz="2000" spc="-130" dirty="0">
                <a:solidFill>
                  <a:srgbClr val="FFFFFF"/>
                </a:solidFill>
                <a:effectLst>
                  <a:outerShdw blurRad="38100" dist="38100" dir="2700000" algn="tl">
                    <a:srgbClr val="000000">
                      <a:alpha val="43137"/>
                    </a:srgbClr>
                  </a:outerShdw>
                </a:effectLst>
                <a:latin typeface="Arial Black"/>
                <a:cs typeface="Arial Black"/>
              </a:rPr>
              <a:t>ВЕЛИКОЇ</a:t>
            </a:r>
            <a:r>
              <a:rPr sz="2000" spc="-40" dirty="0">
                <a:solidFill>
                  <a:srgbClr val="FFFFFF"/>
                </a:solidFill>
                <a:effectLst>
                  <a:outerShdw blurRad="38100" dist="38100" dir="2700000" algn="tl">
                    <a:srgbClr val="000000">
                      <a:alpha val="43137"/>
                    </a:srgbClr>
                  </a:outerShdw>
                </a:effectLst>
                <a:latin typeface="Arial Black"/>
                <a:cs typeface="Arial Black"/>
              </a:rPr>
              <a:t> </a:t>
            </a:r>
            <a:r>
              <a:rPr sz="2000" spc="-90" dirty="0">
                <a:solidFill>
                  <a:srgbClr val="FFFFFF"/>
                </a:solidFill>
                <a:effectLst>
                  <a:outerShdw blurRad="38100" dist="38100" dir="2700000" algn="tl">
                    <a:srgbClr val="000000">
                      <a:alpha val="43137"/>
                    </a:srgbClr>
                  </a:outerShdw>
                </a:effectLst>
                <a:latin typeface="Arial Black"/>
                <a:cs typeface="Arial Black"/>
              </a:rPr>
              <a:t>КОМПАНІЇ</a:t>
            </a:r>
            <a:r>
              <a:rPr sz="2000" spc="-45" dirty="0">
                <a:solidFill>
                  <a:srgbClr val="FFFFFF"/>
                </a:solidFill>
                <a:effectLst>
                  <a:outerShdw blurRad="38100" dist="38100" dir="2700000" algn="tl">
                    <a:srgbClr val="000000">
                      <a:alpha val="43137"/>
                    </a:srgbClr>
                  </a:outerShdw>
                </a:effectLst>
                <a:latin typeface="Arial Black"/>
                <a:cs typeface="Arial Black"/>
              </a:rPr>
              <a:t> </a:t>
            </a:r>
            <a:r>
              <a:rPr sz="2000" dirty="0">
                <a:solidFill>
                  <a:srgbClr val="FFFFFF"/>
                </a:solidFill>
                <a:effectLst>
                  <a:outerShdw blurRad="38100" dist="38100" dir="2700000" algn="tl">
                    <a:srgbClr val="000000">
                      <a:alpha val="43137"/>
                    </a:srgbClr>
                  </a:outerShdw>
                </a:effectLst>
                <a:latin typeface="Arial Black"/>
                <a:cs typeface="Arial Black"/>
              </a:rPr>
              <a:t>ІЗ</a:t>
            </a:r>
            <a:r>
              <a:rPr sz="2000" spc="-40" dirty="0">
                <a:solidFill>
                  <a:srgbClr val="FFFFFF"/>
                </a:solidFill>
                <a:effectLst>
                  <a:outerShdw blurRad="38100" dist="38100" dir="2700000" algn="tl">
                    <a:srgbClr val="000000">
                      <a:alpha val="43137"/>
                    </a:srgbClr>
                  </a:outerShdw>
                </a:effectLst>
                <a:latin typeface="Arial Black"/>
                <a:cs typeface="Arial Black"/>
              </a:rPr>
              <a:t> </a:t>
            </a:r>
            <a:r>
              <a:rPr sz="2000" spc="-70" dirty="0">
                <a:solidFill>
                  <a:srgbClr val="FFFFFF"/>
                </a:solidFill>
                <a:effectLst>
                  <a:outerShdw blurRad="38100" dist="38100" dir="2700000" algn="tl">
                    <a:srgbClr val="000000">
                      <a:alpha val="43137"/>
                    </a:srgbClr>
                  </a:outerShdw>
                </a:effectLst>
                <a:latin typeface="Arial Black"/>
                <a:cs typeface="Arial Black"/>
              </a:rPr>
              <a:t>ВКЛАДЕННЯ </a:t>
            </a:r>
            <a:r>
              <a:rPr sz="2000" spc="-140" dirty="0">
                <a:solidFill>
                  <a:srgbClr val="FFFFFF"/>
                </a:solidFill>
                <a:effectLst>
                  <a:outerShdw blurRad="38100" dist="38100" dir="2700000" algn="tl">
                    <a:srgbClr val="000000">
                      <a:alpha val="43137"/>
                    </a:srgbClr>
                  </a:outerShdw>
                </a:effectLst>
                <a:latin typeface="Arial Black"/>
                <a:cs typeface="Arial Black"/>
              </a:rPr>
              <a:t>КОШТІВ</a:t>
            </a:r>
            <a:r>
              <a:rPr sz="2000" spc="-5" dirty="0">
                <a:solidFill>
                  <a:srgbClr val="FFFFFF"/>
                </a:solidFill>
                <a:effectLst>
                  <a:outerShdw blurRad="38100" dist="38100" dir="2700000" algn="tl">
                    <a:srgbClr val="000000">
                      <a:alpha val="43137"/>
                    </a:srgbClr>
                  </a:outerShdw>
                </a:effectLst>
                <a:latin typeface="Arial Black"/>
                <a:cs typeface="Arial Black"/>
              </a:rPr>
              <a:t> </a:t>
            </a:r>
            <a:r>
              <a:rPr sz="2000" dirty="0">
                <a:solidFill>
                  <a:srgbClr val="FFFFFF"/>
                </a:solidFill>
                <a:effectLst>
                  <a:outerShdw blurRad="38100" dist="38100" dir="2700000" algn="tl">
                    <a:srgbClr val="000000">
                      <a:alpha val="43137"/>
                    </a:srgbClr>
                  </a:outerShdw>
                </a:effectLst>
                <a:latin typeface="Arial Black"/>
                <a:cs typeface="Arial Black"/>
              </a:rPr>
              <a:t>У </a:t>
            </a:r>
            <a:r>
              <a:rPr sz="2000" spc="-170" dirty="0">
                <a:solidFill>
                  <a:srgbClr val="FFFFFF"/>
                </a:solidFill>
                <a:effectLst>
                  <a:outerShdw blurRad="38100" dist="38100" dir="2700000" algn="tl">
                    <a:srgbClr val="000000">
                      <a:alpha val="43137"/>
                    </a:srgbClr>
                  </a:outerShdw>
                </a:effectLst>
                <a:latin typeface="Arial Black"/>
                <a:cs typeface="Arial Black"/>
              </a:rPr>
              <a:t>НЕВЕЛИКІ</a:t>
            </a:r>
            <a:r>
              <a:rPr sz="2000" spc="5" dirty="0">
                <a:solidFill>
                  <a:srgbClr val="FFFFFF"/>
                </a:solidFill>
                <a:effectLst>
                  <a:outerShdw blurRad="38100" dist="38100" dir="2700000" algn="tl">
                    <a:srgbClr val="000000">
                      <a:alpha val="43137"/>
                    </a:srgbClr>
                  </a:outerShdw>
                </a:effectLst>
                <a:latin typeface="Arial Black"/>
                <a:cs typeface="Arial Black"/>
              </a:rPr>
              <a:t> </a:t>
            </a:r>
            <a:r>
              <a:rPr sz="2000" spc="-90" dirty="0">
                <a:solidFill>
                  <a:srgbClr val="FFFFFF"/>
                </a:solidFill>
                <a:effectLst>
                  <a:outerShdw blurRad="38100" dist="38100" dir="2700000" algn="tl">
                    <a:srgbClr val="000000">
                      <a:alpha val="43137"/>
                    </a:srgbClr>
                  </a:outerShdw>
                </a:effectLst>
                <a:latin typeface="Arial Black"/>
                <a:cs typeface="Arial Black"/>
              </a:rPr>
              <a:t>КОМПАНІЇ</a:t>
            </a:r>
            <a:r>
              <a:rPr sz="2000" spc="5" dirty="0">
                <a:solidFill>
                  <a:srgbClr val="FFFFFF"/>
                </a:solidFill>
                <a:effectLst>
                  <a:outerShdw blurRad="38100" dist="38100" dir="2700000" algn="tl">
                    <a:srgbClr val="000000">
                      <a:alpha val="43137"/>
                    </a:srgbClr>
                  </a:outerShdw>
                </a:effectLst>
                <a:latin typeface="Arial Black"/>
                <a:cs typeface="Arial Black"/>
              </a:rPr>
              <a:t> </a:t>
            </a:r>
            <a:r>
              <a:rPr sz="2000" spc="-225" dirty="0">
                <a:solidFill>
                  <a:srgbClr val="FFFFFF"/>
                </a:solidFill>
                <a:effectLst>
                  <a:outerShdw blurRad="38100" dist="38100" dir="2700000" algn="tl">
                    <a:srgbClr val="000000">
                      <a:alpha val="43137"/>
                    </a:srgbClr>
                  </a:outerShdw>
                </a:effectLst>
                <a:latin typeface="Arial Black"/>
                <a:cs typeface="Arial Black"/>
              </a:rPr>
              <a:t>В</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50" dirty="0">
                <a:solidFill>
                  <a:srgbClr val="FFFFFF"/>
                </a:solidFill>
                <a:effectLst>
                  <a:outerShdw blurRad="38100" dist="38100" dir="2700000" algn="tl">
                    <a:srgbClr val="000000">
                      <a:alpha val="43137"/>
                    </a:srgbClr>
                  </a:outerShdw>
                </a:effectLst>
                <a:latin typeface="Arial Black"/>
                <a:cs typeface="Arial Black"/>
              </a:rPr>
              <a:t>ОБМІН </a:t>
            </a:r>
            <a:r>
              <a:rPr sz="2000" spc="-140" dirty="0">
                <a:solidFill>
                  <a:srgbClr val="FFFFFF"/>
                </a:solidFill>
                <a:effectLst>
                  <a:outerShdw blurRad="38100" dist="38100" dir="2700000" algn="tl">
                    <a:srgbClr val="000000">
                      <a:alpha val="43137"/>
                    </a:srgbClr>
                  </a:outerShdw>
                </a:effectLst>
                <a:latin typeface="Arial Black"/>
                <a:cs typeface="Arial Black"/>
              </a:rPr>
              <a:t>НА</a:t>
            </a:r>
            <a:r>
              <a:rPr sz="2000" spc="-30" dirty="0">
                <a:solidFill>
                  <a:srgbClr val="FFFFFF"/>
                </a:solidFill>
                <a:effectLst>
                  <a:outerShdw blurRad="38100" dist="38100" dir="2700000" algn="tl">
                    <a:srgbClr val="000000">
                      <a:alpha val="43137"/>
                    </a:srgbClr>
                  </a:outerShdw>
                </a:effectLst>
                <a:latin typeface="Arial Black"/>
                <a:cs typeface="Arial Black"/>
              </a:rPr>
              <a:t> </a:t>
            </a:r>
            <a:r>
              <a:rPr sz="2000" spc="-185" dirty="0">
                <a:solidFill>
                  <a:srgbClr val="FFFFFF"/>
                </a:solidFill>
                <a:effectLst>
                  <a:outerShdw blurRad="38100" dist="38100" dir="2700000" algn="tl">
                    <a:srgbClr val="000000">
                      <a:alpha val="43137"/>
                    </a:srgbClr>
                  </a:outerShdw>
                </a:effectLst>
                <a:latin typeface="Arial Black"/>
                <a:cs typeface="Arial Black"/>
              </a:rPr>
              <a:t>ЧАСТКУ</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50" dirty="0">
                <a:solidFill>
                  <a:srgbClr val="FFFFFF"/>
                </a:solidFill>
                <a:effectLst>
                  <a:outerShdw blurRad="38100" dist="38100" dir="2700000" algn="tl">
                    <a:srgbClr val="000000">
                      <a:alpha val="43137"/>
                    </a:srgbClr>
                  </a:outerShdw>
                </a:effectLst>
                <a:latin typeface="Arial Black"/>
                <a:cs typeface="Arial Black"/>
              </a:rPr>
              <a:t>ЇХ</a:t>
            </a:r>
            <a:r>
              <a:rPr sz="2000" spc="-90" dirty="0">
                <a:solidFill>
                  <a:srgbClr val="FFFFFF"/>
                </a:solidFill>
                <a:effectLst>
                  <a:outerShdw blurRad="38100" dist="38100" dir="2700000" algn="tl">
                    <a:srgbClr val="000000">
                      <a:alpha val="43137"/>
                    </a:srgbClr>
                  </a:outerShdw>
                </a:effectLst>
                <a:latin typeface="Arial Black"/>
                <a:cs typeface="Arial Black"/>
              </a:rPr>
              <a:t> </a:t>
            </a:r>
            <a:r>
              <a:rPr sz="2000" spc="-25" dirty="0">
                <a:solidFill>
                  <a:srgbClr val="FFFFFF"/>
                </a:solidFill>
                <a:effectLst>
                  <a:outerShdw blurRad="38100" dist="38100" dir="2700000" algn="tl">
                    <a:srgbClr val="000000">
                      <a:alpha val="43137"/>
                    </a:srgbClr>
                  </a:outerShdw>
                </a:effectLst>
                <a:latin typeface="Arial Black"/>
                <a:cs typeface="Arial Black"/>
              </a:rPr>
              <a:t>ПРИБУТКУ</a:t>
            </a:r>
            <a:endParaRPr sz="2000" dirty="0">
              <a:effectLst>
                <a:outerShdw blurRad="38100" dist="38100" dir="2700000" algn="tl">
                  <a:srgbClr val="000000">
                    <a:alpha val="43137"/>
                  </a:srgbClr>
                </a:outerShdw>
              </a:effectLst>
              <a:latin typeface="Arial Black"/>
              <a:cs typeface="Arial Black"/>
            </a:endParaRPr>
          </a:p>
          <a:p>
            <a:pPr>
              <a:lnSpc>
                <a:spcPct val="100000"/>
              </a:lnSpc>
            </a:pPr>
            <a:endParaRPr sz="2000" dirty="0">
              <a:latin typeface="Arial Black"/>
              <a:cs typeface="Arial Black"/>
            </a:endParaRPr>
          </a:p>
          <a:p>
            <a:pPr>
              <a:lnSpc>
                <a:spcPct val="100000"/>
              </a:lnSpc>
              <a:spcBef>
                <a:spcPts val="135"/>
              </a:spcBef>
            </a:pPr>
            <a:endParaRPr sz="2000" dirty="0">
              <a:latin typeface="Arial Black"/>
              <a:cs typeface="Arial Black"/>
            </a:endParaRPr>
          </a:p>
          <a:p>
            <a:pPr marL="12065" marR="20955" algn="ctr">
              <a:lnSpc>
                <a:spcPct val="100000"/>
              </a:lnSpc>
            </a:pPr>
            <a:r>
              <a:rPr sz="2000" spc="-105" dirty="0">
                <a:solidFill>
                  <a:srgbClr val="FFFFFF"/>
                </a:solidFill>
                <a:effectLst>
                  <a:outerShdw blurRad="38100" dist="38100" dir="2700000" algn="tl">
                    <a:srgbClr val="000000">
                      <a:alpha val="43137"/>
                    </a:srgbClr>
                  </a:outerShdw>
                </a:effectLst>
                <a:latin typeface="Arial Black"/>
                <a:cs typeface="Arial Black"/>
              </a:rPr>
              <a:t>ВИКУП</a:t>
            </a:r>
            <a:r>
              <a:rPr sz="2000" spc="-50" dirty="0">
                <a:solidFill>
                  <a:srgbClr val="FFFFFF"/>
                </a:solidFill>
                <a:effectLst>
                  <a:outerShdw blurRad="38100" dist="38100" dir="2700000" algn="tl">
                    <a:srgbClr val="000000">
                      <a:alpha val="43137"/>
                    </a:srgbClr>
                  </a:outerShdw>
                </a:effectLst>
                <a:latin typeface="Arial Black"/>
                <a:cs typeface="Arial Black"/>
              </a:rPr>
              <a:t> </a:t>
            </a:r>
            <a:r>
              <a:rPr sz="2000" spc="-185" dirty="0">
                <a:solidFill>
                  <a:srgbClr val="FFFFFF"/>
                </a:solidFill>
                <a:effectLst>
                  <a:outerShdw blurRad="38100" dist="38100" dir="2700000" algn="tl">
                    <a:srgbClr val="000000">
                      <a:alpha val="43137"/>
                    </a:srgbClr>
                  </a:outerShdw>
                </a:effectLst>
                <a:latin typeface="Arial Black"/>
                <a:cs typeface="Arial Black"/>
              </a:rPr>
              <a:t>ЧАСТКИ</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90" dirty="0">
                <a:solidFill>
                  <a:srgbClr val="FFFFFF"/>
                </a:solidFill>
                <a:effectLst>
                  <a:outerShdw blurRad="38100" dist="38100" dir="2700000" algn="tl">
                    <a:srgbClr val="000000">
                      <a:alpha val="43137"/>
                    </a:srgbClr>
                  </a:outerShdw>
                </a:effectLst>
                <a:latin typeface="Arial Black"/>
                <a:cs typeface="Arial Black"/>
              </a:rPr>
              <a:t>КОМПАНІЇ</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25" dirty="0">
                <a:solidFill>
                  <a:srgbClr val="FFFFFF"/>
                </a:solidFill>
                <a:effectLst>
                  <a:outerShdw blurRad="38100" dist="38100" dir="2700000" algn="tl">
                    <a:srgbClr val="000000">
                      <a:alpha val="43137"/>
                    </a:srgbClr>
                  </a:outerShdw>
                </a:effectLst>
                <a:latin typeface="Arial Black"/>
                <a:cs typeface="Arial Black"/>
              </a:rPr>
              <a:t>ЇЇ </a:t>
            </a:r>
            <a:r>
              <a:rPr sz="2000" spc="-190" dirty="0">
                <a:solidFill>
                  <a:srgbClr val="FFFFFF"/>
                </a:solidFill>
                <a:effectLst>
                  <a:outerShdw blurRad="38100" dist="38100" dir="2700000" algn="tl">
                    <a:srgbClr val="000000">
                      <a:alpha val="43137"/>
                    </a:srgbClr>
                  </a:outerShdw>
                </a:effectLst>
                <a:latin typeface="Arial Black"/>
                <a:cs typeface="Arial Black"/>
              </a:rPr>
              <a:t>МЕНЕДЖМЕНТОМ</a:t>
            </a:r>
            <a:r>
              <a:rPr sz="2000" spc="45" dirty="0">
                <a:solidFill>
                  <a:srgbClr val="FFFFFF"/>
                </a:solidFill>
                <a:effectLst>
                  <a:outerShdw blurRad="38100" dist="38100" dir="2700000" algn="tl">
                    <a:srgbClr val="000000">
                      <a:alpha val="43137"/>
                    </a:srgbClr>
                  </a:outerShdw>
                </a:effectLst>
                <a:latin typeface="Arial Black"/>
                <a:cs typeface="Arial Black"/>
              </a:rPr>
              <a:t> </a:t>
            </a:r>
            <a:r>
              <a:rPr sz="2000" b="1" spc="85" dirty="0">
                <a:solidFill>
                  <a:srgbClr val="FFFFFF"/>
                </a:solidFill>
                <a:effectLst>
                  <a:outerShdw blurRad="38100" dist="38100" dir="2700000" algn="tl">
                    <a:srgbClr val="000000">
                      <a:alpha val="43137"/>
                    </a:srgbClr>
                  </a:outerShdw>
                </a:effectLst>
                <a:latin typeface="Trebuchet MS"/>
                <a:cs typeface="Trebuchet MS"/>
              </a:rPr>
              <a:t>(MANAGEMENT</a:t>
            </a:r>
            <a:r>
              <a:rPr sz="2000" b="1" spc="110" dirty="0">
                <a:solidFill>
                  <a:srgbClr val="FFFFFF"/>
                </a:solidFill>
                <a:effectLst>
                  <a:outerShdw blurRad="38100" dist="38100" dir="2700000" algn="tl">
                    <a:srgbClr val="000000">
                      <a:alpha val="43137"/>
                    </a:srgbClr>
                  </a:outerShdw>
                </a:effectLst>
                <a:latin typeface="Trebuchet MS"/>
                <a:cs typeface="Trebuchet MS"/>
              </a:rPr>
              <a:t> </a:t>
            </a:r>
            <a:r>
              <a:rPr sz="2000" b="1" spc="105" dirty="0">
                <a:solidFill>
                  <a:srgbClr val="FFFFFF"/>
                </a:solidFill>
                <a:effectLst>
                  <a:outerShdw blurRad="38100" dist="38100" dir="2700000" algn="tl">
                    <a:srgbClr val="000000">
                      <a:alpha val="43137"/>
                    </a:srgbClr>
                  </a:outerShdw>
                </a:effectLst>
                <a:latin typeface="Trebuchet MS"/>
                <a:cs typeface="Trebuchet MS"/>
              </a:rPr>
              <a:t>BUYOUT</a:t>
            </a:r>
            <a:r>
              <a:rPr sz="2000" b="1" spc="114" dirty="0">
                <a:solidFill>
                  <a:srgbClr val="FFFFFF"/>
                </a:solidFill>
                <a:effectLst>
                  <a:outerShdw blurRad="38100" dist="38100" dir="2700000" algn="tl">
                    <a:srgbClr val="000000">
                      <a:alpha val="43137"/>
                    </a:srgbClr>
                  </a:outerShdw>
                </a:effectLst>
                <a:latin typeface="Trebuchet MS"/>
                <a:cs typeface="Trebuchet MS"/>
              </a:rPr>
              <a:t> </a:t>
            </a:r>
            <a:r>
              <a:rPr sz="2000" b="1" spc="525" dirty="0">
                <a:solidFill>
                  <a:srgbClr val="FFFFFF"/>
                </a:solidFill>
                <a:effectLst>
                  <a:outerShdw blurRad="38100" dist="38100" dir="2700000" algn="tl">
                    <a:srgbClr val="000000">
                      <a:alpha val="43137"/>
                    </a:srgbClr>
                  </a:outerShdw>
                </a:effectLst>
                <a:latin typeface="Trebuchet MS"/>
                <a:cs typeface="Trebuchet MS"/>
              </a:rPr>
              <a:t>– </a:t>
            </a:r>
            <a:r>
              <a:rPr sz="2000" b="1" spc="160" dirty="0">
                <a:solidFill>
                  <a:srgbClr val="FFFFFF"/>
                </a:solidFill>
                <a:effectLst>
                  <a:outerShdw blurRad="38100" dist="38100" dir="2700000" algn="tl">
                    <a:srgbClr val="000000">
                      <a:alpha val="43137"/>
                    </a:srgbClr>
                  </a:outerShdw>
                </a:effectLst>
                <a:latin typeface="Trebuchet MS"/>
                <a:cs typeface="Trebuchet MS"/>
              </a:rPr>
              <a:t>MBO</a:t>
            </a:r>
            <a:r>
              <a:rPr sz="2000" b="1" spc="15" dirty="0">
                <a:solidFill>
                  <a:srgbClr val="FFFFFF"/>
                </a:solidFill>
                <a:effectLst>
                  <a:outerShdw blurRad="38100" dist="38100" dir="2700000" algn="tl">
                    <a:srgbClr val="000000">
                      <a:alpha val="43137"/>
                    </a:srgbClr>
                  </a:outerShdw>
                </a:effectLst>
                <a:latin typeface="Trebuchet MS"/>
                <a:cs typeface="Trebuchet MS"/>
              </a:rPr>
              <a:t> </a:t>
            </a:r>
            <a:r>
              <a:rPr sz="2000" b="1" spc="575" dirty="0">
                <a:solidFill>
                  <a:srgbClr val="FFFFFF"/>
                </a:solidFill>
                <a:effectLst>
                  <a:outerShdw blurRad="38100" dist="38100" dir="2700000" algn="tl">
                    <a:srgbClr val="000000">
                      <a:alpha val="43137"/>
                    </a:srgbClr>
                  </a:outerShdw>
                </a:effectLst>
                <a:latin typeface="Trebuchet MS"/>
                <a:cs typeface="Trebuchet MS"/>
              </a:rPr>
              <a:t>–</a:t>
            </a:r>
            <a:r>
              <a:rPr sz="2000" b="1" spc="60" dirty="0">
                <a:solidFill>
                  <a:srgbClr val="FFFFFF"/>
                </a:solidFill>
                <a:effectLst>
                  <a:outerShdw blurRad="38100" dist="38100" dir="2700000" algn="tl">
                    <a:srgbClr val="000000">
                      <a:alpha val="43137"/>
                    </a:srgbClr>
                  </a:outerShdw>
                </a:effectLst>
                <a:latin typeface="Trebuchet MS"/>
                <a:cs typeface="Trebuchet MS"/>
              </a:rPr>
              <a:t> </a:t>
            </a:r>
            <a:r>
              <a:rPr sz="2000" spc="-170" dirty="0">
                <a:solidFill>
                  <a:srgbClr val="FFFFFF"/>
                </a:solidFill>
                <a:effectLst>
                  <a:outerShdw blurRad="38100" dist="38100" dir="2700000" algn="tl">
                    <a:srgbClr val="000000">
                      <a:alpha val="43137"/>
                    </a:srgbClr>
                  </a:outerShdw>
                </a:effectLst>
                <a:latin typeface="Arial Black"/>
                <a:cs typeface="Arial Black"/>
              </a:rPr>
              <a:t>ОПЕРАЦІЯ</a:t>
            </a:r>
            <a:r>
              <a:rPr sz="2000" b="1" spc="-170" dirty="0">
                <a:solidFill>
                  <a:srgbClr val="FFFFFF"/>
                </a:solidFill>
                <a:effectLst>
                  <a:outerShdw blurRad="38100" dist="38100" dir="2700000" algn="tl">
                    <a:srgbClr val="000000">
                      <a:alpha val="43137"/>
                    </a:srgbClr>
                  </a:outerShdw>
                </a:effectLst>
                <a:latin typeface="Trebuchet MS"/>
                <a:cs typeface="Trebuchet MS"/>
              </a:rPr>
              <a:t>,</a:t>
            </a:r>
            <a:r>
              <a:rPr sz="2000" b="1" spc="55" dirty="0">
                <a:solidFill>
                  <a:srgbClr val="FFFFFF"/>
                </a:solidFill>
                <a:effectLst>
                  <a:outerShdw blurRad="38100" dist="38100" dir="2700000" algn="tl">
                    <a:srgbClr val="000000">
                      <a:alpha val="43137"/>
                    </a:srgbClr>
                  </a:outerShdw>
                </a:effectLst>
                <a:latin typeface="Trebuchet MS"/>
                <a:cs typeface="Trebuchet MS"/>
              </a:rPr>
              <a:t> </a:t>
            </a:r>
            <a:r>
              <a:rPr sz="2000" dirty="0">
                <a:solidFill>
                  <a:srgbClr val="FFFFFF"/>
                </a:solidFill>
                <a:effectLst>
                  <a:outerShdw blurRad="38100" dist="38100" dir="2700000" algn="tl">
                    <a:srgbClr val="000000">
                      <a:alpha val="43137"/>
                    </a:srgbClr>
                  </a:outerShdw>
                </a:effectLst>
                <a:latin typeface="Arial Black"/>
                <a:cs typeface="Arial Black"/>
              </a:rPr>
              <a:t>ЩО</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190" dirty="0">
                <a:solidFill>
                  <a:srgbClr val="FFFFFF"/>
                </a:solidFill>
                <a:effectLst>
                  <a:outerShdw blurRad="38100" dist="38100" dir="2700000" algn="tl">
                    <a:srgbClr val="000000">
                      <a:alpha val="43137"/>
                    </a:srgbClr>
                  </a:outerShdw>
                </a:effectLst>
                <a:latin typeface="Arial Black"/>
                <a:cs typeface="Arial Black"/>
              </a:rPr>
              <a:t>ПОЛЯГАЄ</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225" dirty="0">
                <a:solidFill>
                  <a:srgbClr val="FFFFFF"/>
                </a:solidFill>
                <a:effectLst>
                  <a:outerShdw blurRad="38100" dist="38100" dir="2700000" algn="tl">
                    <a:srgbClr val="000000">
                      <a:alpha val="43137"/>
                    </a:srgbClr>
                  </a:outerShdw>
                </a:effectLst>
                <a:latin typeface="Arial Black"/>
                <a:cs typeface="Arial Black"/>
              </a:rPr>
              <a:t>В</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20" dirty="0">
                <a:solidFill>
                  <a:srgbClr val="FFFFFF"/>
                </a:solidFill>
                <a:effectLst>
                  <a:outerShdw blurRad="38100" dist="38100" dir="2700000" algn="tl">
                    <a:srgbClr val="000000">
                      <a:alpha val="43137"/>
                    </a:srgbClr>
                  </a:outerShdw>
                </a:effectLst>
                <a:latin typeface="Arial Black"/>
                <a:cs typeface="Arial Black"/>
              </a:rPr>
              <a:t>КУПІВЛІ </a:t>
            </a:r>
            <a:r>
              <a:rPr sz="2000" spc="-175" dirty="0">
                <a:solidFill>
                  <a:srgbClr val="FFFFFF"/>
                </a:solidFill>
                <a:effectLst>
                  <a:outerShdw blurRad="38100" dist="38100" dir="2700000" algn="tl">
                    <a:srgbClr val="000000">
                      <a:alpha val="43137"/>
                    </a:srgbClr>
                  </a:outerShdw>
                </a:effectLst>
                <a:latin typeface="Arial Black"/>
                <a:cs typeface="Arial Black"/>
              </a:rPr>
              <a:t>ПРЕДСТАВНИКАМИ</a:t>
            </a:r>
            <a:r>
              <a:rPr sz="2000" spc="65" dirty="0">
                <a:solidFill>
                  <a:srgbClr val="FFFFFF"/>
                </a:solidFill>
                <a:effectLst>
                  <a:outerShdw blurRad="38100" dist="38100" dir="2700000" algn="tl">
                    <a:srgbClr val="000000">
                      <a:alpha val="43137"/>
                    </a:srgbClr>
                  </a:outerShdw>
                </a:effectLst>
                <a:latin typeface="Arial Black"/>
                <a:cs typeface="Arial Black"/>
              </a:rPr>
              <a:t> </a:t>
            </a:r>
            <a:r>
              <a:rPr sz="2000" spc="-100" dirty="0">
                <a:solidFill>
                  <a:srgbClr val="FFFFFF"/>
                </a:solidFill>
                <a:effectLst>
                  <a:outerShdw blurRad="38100" dist="38100" dir="2700000" algn="tl">
                    <a:srgbClr val="000000">
                      <a:alpha val="43137"/>
                    </a:srgbClr>
                  </a:outerShdw>
                </a:effectLst>
                <a:latin typeface="Arial Black"/>
                <a:cs typeface="Arial Black"/>
              </a:rPr>
              <a:t>МЕНЕДЖМЕНТУ </a:t>
            </a:r>
            <a:r>
              <a:rPr sz="2000" spc="-90" dirty="0">
                <a:solidFill>
                  <a:srgbClr val="FFFFFF"/>
                </a:solidFill>
                <a:effectLst>
                  <a:outerShdw blurRad="38100" dist="38100" dir="2700000" algn="tl">
                    <a:srgbClr val="000000">
                      <a:alpha val="43137"/>
                    </a:srgbClr>
                  </a:outerShdw>
                </a:effectLst>
                <a:latin typeface="Arial Black"/>
                <a:cs typeface="Arial Black"/>
              </a:rPr>
              <a:t>КОМПАНІЇ</a:t>
            </a:r>
            <a:r>
              <a:rPr sz="2000" spc="-50" dirty="0">
                <a:solidFill>
                  <a:srgbClr val="FFFFFF"/>
                </a:solidFill>
                <a:effectLst>
                  <a:outerShdw blurRad="38100" dist="38100" dir="2700000" algn="tl">
                    <a:srgbClr val="000000">
                      <a:alpha val="43137"/>
                    </a:srgbClr>
                  </a:outerShdw>
                </a:effectLst>
                <a:latin typeface="Arial Black"/>
                <a:cs typeface="Arial Black"/>
              </a:rPr>
              <a:t> </a:t>
            </a:r>
            <a:r>
              <a:rPr sz="2000" spc="-155" dirty="0">
                <a:solidFill>
                  <a:srgbClr val="FFFFFF"/>
                </a:solidFill>
                <a:effectLst>
                  <a:outerShdw blurRad="38100" dist="38100" dir="2700000" algn="tl">
                    <a:srgbClr val="000000">
                      <a:alpha val="43137"/>
                    </a:srgbClr>
                  </a:outerShdw>
                </a:effectLst>
                <a:latin typeface="Arial Black"/>
                <a:cs typeface="Arial Black"/>
              </a:rPr>
              <a:t>АКТИВІВ</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155" dirty="0">
                <a:solidFill>
                  <a:srgbClr val="FFFFFF"/>
                </a:solidFill>
                <a:effectLst>
                  <a:outerShdw blurRad="38100" dist="38100" dir="2700000" algn="tl">
                    <a:srgbClr val="000000">
                      <a:alpha val="43137"/>
                    </a:srgbClr>
                  </a:outerShdw>
                </a:effectLst>
                <a:latin typeface="Arial Black"/>
                <a:cs typeface="Arial Black"/>
              </a:rPr>
              <a:t>БІЗНЕСУ</a:t>
            </a:r>
            <a:r>
              <a:rPr sz="2000" b="1" spc="-155" dirty="0">
                <a:solidFill>
                  <a:srgbClr val="FFFFFF"/>
                </a:solidFill>
                <a:effectLst>
                  <a:outerShdw blurRad="38100" dist="38100" dir="2700000" algn="tl">
                    <a:srgbClr val="000000">
                      <a:alpha val="43137"/>
                    </a:srgbClr>
                  </a:outerShdw>
                </a:effectLst>
                <a:latin typeface="Trebuchet MS"/>
                <a:cs typeface="Trebuchet MS"/>
              </a:rPr>
              <a:t>,</a:t>
            </a:r>
            <a:r>
              <a:rPr sz="2000" b="1" spc="35" dirty="0">
                <a:solidFill>
                  <a:srgbClr val="FFFFFF"/>
                </a:solidFill>
                <a:effectLst>
                  <a:outerShdw blurRad="38100" dist="38100" dir="2700000" algn="tl">
                    <a:srgbClr val="000000">
                      <a:alpha val="43137"/>
                    </a:srgbClr>
                  </a:outerShdw>
                </a:effectLst>
                <a:latin typeface="Trebuchet MS"/>
                <a:cs typeface="Trebuchet MS"/>
              </a:rPr>
              <a:t> </a:t>
            </a:r>
            <a:r>
              <a:rPr sz="2000" spc="-85" dirty="0">
                <a:solidFill>
                  <a:srgbClr val="FFFFFF"/>
                </a:solidFill>
                <a:effectLst>
                  <a:outerShdw blurRad="38100" dist="38100" dir="2700000" algn="tl">
                    <a:srgbClr val="000000">
                      <a:alpha val="43137"/>
                    </a:srgbClr>
                  </a:outerShdw>
                </a:effectLst>
                <a:latin typeface="Arial Black"/>
                <a:cs typeface="Arial Black"/>
              </a:rPr>
              <a:t>ЯКИМ</a:t>
            </a:r>
            <a:r>
              <a:rPr sz="2000" spc="-25" dirty="0">
                <a:solidFill>
                  <a:srgbClr val="FFFFFF"/>
                </a:solidFill>
                <a:effectLst>
                  <a:outerShdw blurRad="38100" dist="38100" dir="2700000" algn="tl">
                    <a:srgbClr val="000000">
                      <a:alpha val="43137"/>
                    </a:srgbClr>
                  </a:outerShdw>
                </a:effectLst>
                <a:latin typeface="Arial Black"/>
                <a:cs typeface="Arial Black"/>
              </a:rPr>
              <a:t> </a:t>
            </a:r>
            <a:r>
              <a:rPr sz="2000" spc="-20" dirty="0">
                <a:solidFill>
                  <a:srgbClr val="FFFFFF"/>
                </a:solidFill>
                <a:effectLst>
                  <a:outerShdw blurRad="38100" dist="38100" dir="2700000" algn="tl">
                    <a:srgbClr val="000000">
                      <a:alpha val="43137"/>
                    </a:srgbClr>
                  </a:outerShdw>
                </a:effectLst>
                <a:latin typeface="Arial Black"/>
                <a:cs typeface="Arial Black"/>
              </a:rPr>
              <a:t>ВОНИ </a:t>
            </a:r>
            <a:r>
              <a:rPr sz="2000" spc="-190" dirty="0">
                <a:solidFill>
                  <a:srgbClr val="FFFFFF"/>
                </a:solidFill>
                <a:effectLst>
                  <a:outerShdw blurRad="38100" dist="38100" dir="2700000" algn="tl">
                    <a:srgbClr val="000000">
                      <a:alpha val="43137"/>
                    </a:srgbClr>
                  </a:outerShdw>
                </a:effectLst>
                <a:latin typeface="Arial Black"/>
                <a:cs typeface="Arial Black"/>
              </a:rPr>
              <a:t>КЕРУЮТЬ</a:t>
            </a:r>
            <a:r>
              <a:rPr sz="2000" b="1" spc="-190" dirty="0">
                <a:solidFill>
                  <a:srgbClr val="FFFFFF"/>
                </a:solidFill>
                <a:effectLst>
                  <a:outerShdw blurRad="38100" dist="38100" dir="2700000" algn="tl">
                    <a:srgbClr val="000000">
                      <a:alpha val="43137"/>
                    </a:srgbClr>
                  </a:outerShdw>
                </a:effectLst>
                <a:latin typeface="Trebuchet MS"/>
                <a:cs typeface="Trebuchet MS"/>
              </a:rPr>
              <a:t>)</a:t>
            </a:r>
            <a:r>
              <a:rPr sz="2000" b="1" spc="50" dirty="0">
                <a:solidFill>
                  <a:srgbClr val="FFFFFF"/>
                </a:solidFill>
                <a:effectLst>
                  <a:outerShdw blurRad="38100" dist="38100" dir="2700000" algn="tl">
                    <a:srgbClr val="000000">
                      <a:alpha val="43137"/>
                    </a:srgbClr>
                  </a:outerShdw>
                </a:effectLst>
                <a:latin typeface="Trebuchet MS"/>
                <a:cs typeface="Trebuchet MS"/>
              </a:rPr>
              <a:t> </a:t>
            </a:r>
            <a:r>
              <a:rPr sz="2000" spc="-185" dirty="0">
                <a:solidFill>
                  <a:srgbClr val="FFFFFF"/>
                </a:solidFill>
                <a:effectLst>
                  <a:outerShdw blurRad="38100" dist="38100" dir="2700000" algn="tl">
                    <a:srgbClr val="000000">
                      <a:alpha val="43137"/>
                    </a:srgbClr>
                  </a:outerShdw>
                </a:effectLst>
                <a:latin typeface="Arial Black"/>
                <a:cs typeface="Arial Black"/>
              </a:rPr>
              <a:t>АБО</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95" dirty="0">
                <a:solidFill>
                  <a:srgbClr val="FFFFFF"/>
                </a:solidFill>
                <a:effectLst>
                  <a:outerShdw blurRad="38100" dist="38100" dir="2700000" algn="tl">
                    <a:srgbClr val="000000">
                      <a:alpha val="43137"/>
                    </a:srgbClr>
                  </a:outerShdw>
                </a:effectLst>
                <a:latin typeface="Arial Black"/>
                <a:cs typeface="Arial Black"/>
              </a:rPr>
              <a:t>ЗЗОВНІ</a:t>
            </a:r>
            <a:r>
              <a:rPr sz="2000" dirty="0">
                <a:solidFill>
                  <a:srgbClr val="FFFFFF"/>
                </a:solidFill>
                <a:effectLst>
                  <a:outerShdw blurRad="38100" dist="38100" dir="2700000" algn="tl">
                    <a:srgbClr val="000000">
                      <a:alpha val="43137"/>
                    </a:srgbClr>
                  </a:outerShdw>
                </a:effectLst>
                <a:latin typeface="Arial Black"/>
                <a:cs typeface="Arial Black"/>
              </a:rPr>
              <a:t> </a:t>
            </a:r>
            <a:r>
              <a:rPr sz="2000" b="1" spc="75" dirty="0">
                <a:solidFill>
                  <a:srgbClr val="FFFFFF"/>
                </a:solidFill>
                <a:effectLst>
                  <a:outerShdw blurRad="38100" dist="38100" dir="2700000" algn="tl">
                    <a:srgbClr val="000000">
                      <a:alpha val="43137"/>
                    </a:srgbClr>
                  </a:outerShdw>
                </a:effectLst>
                <a:latin typeface="Trebuchet MS"/>
                <a:cs typeface="Trebuchet MS"/>
              </a:rPr>
              <a:t>(MANAGEMENT </a:t>
            </a:r>
            <a:r>
              <a:rPr sz="2000" b="1" spc="90" dirty="0">
                <a:solidFill>
                  <a:srgbClr val="FFFFFF"/>
                </a:solidFill>
                <a:effectLst>
                  <a:outerShdw blurRad="38100" dist="38100" dir="2700000" algn="tl">
                    <a:srgbClr val="000000">
                      <a:alpha val="43137"/>
                    </a:srgbClr>
                  </a:outerShdw>
                </a:effectLst>
                <a:latin typeface="Trebuchet MS"/>
                <a:cs typeface="Trebuchet MS"/>
              </a:rPr>
              <a:t>BUYIN</a:t>
            </a:r>
            <a:r>
              <a:rPr sz="2000" b="1" spc="45" dirty="0">
                <a:solidFill>
                  <a:srgbClr val="FFFFFF"/>
                </a:solidFill>
                <a:effectLst>
                  <a:outerShdw blurRad="38100" dist="38100" dir="2700000" algn="tl">
                    <a:srgbClr val="000000">
                      <a:alpha val="43137"/>
                    </a:srgbClr>
                  </a:outerShdw>
                </a:effectLst>
                <a:latin typeface="Trebuchet MS"/>
                <a:cs typeface="Trebuchet MS"/>
              </a:rPr>
              <a:t> </a:t>
            </a:r>
            <a:r>
              <a:rPr sz="2000" b="1" spc="575" dirty="0">
                <a:solidFill>
                  <a:srgbClr val="FFFFFF"/>
                </a:solidFill>
                <a:effectLst>
                  <a:outerShdw blurRad="38100" dist="38100" dir="2700000" algn="tl">
                    <a:srgbClr val="000000">
                      <a:alpha val="43137"/>
                    </a:srgbClr>
                  </a:outerShdw>
                </a:effectLst>
                <a:latin typeface="Trebuchet MS"/>
                <a:cs typeface="Trebuchet MS"/>
              </a:rPr>
              <a:t>–</a:t>
            </a:r>
            <a:r>
              <a:rPr sz="2000" b="1" spc="60" dirty="0">
                <a:solidFill>
                  <a:srgbClr val="FFFFFF"/>
                </a:solidFill>
                <a:effectLst>
                  <a:outerShdw blurRad="38100" dist="38100" dir="2700000" algn="tl">
                    <a:srgbClr val="000000">
                      <a:alpha val="43137"/>
                    </a:srgbClr>
                  </a:outerShdw>
                </a:effectLst>
                <a:latin typeface="Trebuchet MS"/>
                <a:cs typeface="Trebuchet MS"/>
              </a:rPr>
              <a:t> </a:t>
            </a:r>
            <a:r>
              <a:rPr sz="2000" b="1" spc="85" dirty="0">
                <a:solidFill>
                  <a:srgbClr val="FFFFFF"/>
                </a:solidFill>
                <a:effectLst>
                  <a:outerShdw blurRad="38100" dist="38100" dir="2700000" algn="tl">
                    <a:srgbClr val="000000">
                      <a:alpha val="43137"/>
                    </a:srgbClr>
                  </a:outerShdw>
                </a:effectLst>
                <a:latin typeface="Trebuchet MS"/>
                <a:cs typeface="Trebuchet MS"/>
              </a:rPr>
              <a:t>MBI</a:t>
            </a:r>
            <a:r>
              <a:rPr sz="2000" b="1" spc="65" dirty="0">
                <a:solidFill>
                  <a:srgbClr val="FFFFFF"/>
                </a:solidFill>
                <a:effectLst>
                  <a:outerShdw blurRad="38100" dist="38100" dir="2700000" algn="tl">
                    <a:srgbClr val="000000">
                      <a:alpha val="43137"/>
                    </a:srgbClr>
                  </a:outerShdw>
                </a:effectLst>
                <a:latin typeface="Trebuchet MS"/>
                <a:cs typeface="Trebuchet MS"/>
              </a:rPr>
              <a:t> </a:t>
            </a:r>
            <a:r>
              <a:rPr sz="2000" b="1" spc="575" dirty="0">
                <a:solidFill>
                  <a:srgbClr val="FFFFFF"/>
                </a:solidFill>
                <a:effectLst>
                  <a:outerShdw blurRad="38100" dist="38100" dir="2700000" algn="tl">
                    <a:srgbClr val="000000">
                      <a:alpha val="43137"/>
                    </a:srgbClr>
                  </a:outerShdw>
                </a:effectLst>
                <a:latin typeface="Trebuchet MS"/>
                <a:cs typeface="Trebuchet MS"/>
              </a:rPr>
              <a:t>–</a:t>
            </a:r>
            <a:r>
              <a:rPr sz="2000" b="1" spc="60" dirty="0">
                <a:solidFill>
                  <a:srgbClr val="FFFFFF"/>
                </a:solidFill>
                <a:effectLst>
                  <a:outerShdw blurRad="38100" dist="38100" dir="2700000" algn="tl">
                    <a:srgbClr val="000000">
                      <a:alpha val="43137"/>
                    </a:srgbClr>
                  </a:outerShdw>
                </a:effectLst>
                <a:latin typeface="Trebuchet MS"/>
                <a:cs typeface="Trebuchet MS"/>
              </a:rPr>
              <a:t> </a:t>
            </a:r>
            <a:r>
              <a:rPr sz="2000" spc="-170" dirty="0">
                <a:solidFill>
                  <a:srgbClr val="FFFFFF"/>
                </a:solidFill>
                <a:effectLst>
                  <a:outerShdw blurRad="38100" dist="38100" dir="2700000" algn="tl">
                    <a:srgbClr val="000000">
                      <a:alpha val="43137"/>
                    </a:srgbClr>
                  </a:outerShdw>
                </a:effectLst>
                <a:latin typeface="Arial Black"/>
                <a:cs typeface="Arial Black"/>
              </a:rPr>
              <a:t>ОПЕРАЦІЯ</a:t>
            </a:r>
            <a:r>
              <a:rPr sz="2000" b="1" spc="-170" dirty="0">
                <a:solidFill>
                  <a:srgbClr val="FFFFFF"/>
                </a:solidFill>
                <a:effectLst>
                  <a:outerShdw blurRad="38100" dist="38100" dir="2700000" algn="tl">
                    <a:srgbClr val="000000">
                      <a:alpha val="43137"/>
                    </a:srgbClr>
                  </a:outerShdw>
                </a:effectLst>
                <a:latin typeface="Trebuchet MS"/>
                <a:cs typeface="Trebuchet MS"/>
              </a:rPr>
              <a:t>,</a:t>
            </a:r>
            <a:r>
              <a:rPr sz="2000" b="1" spc="60" dirty="0">
                <a:solidFill>
                  <a:srgbClr val="FFFFFF"/>
                </a:solidFill>
                <a:effectLst>
                  <a:outerShdw blurRad="38100" dist="38100" dir="2700000" algn="tl">
                    <a:srgbClr val="000000">
                      <a:alpha val="43137"/>
                    </a:srgbClr>
                  </a:outerShdw>
                </a:effectLst>
                <a:latin typeface="Trebuchet MS"/>
                <a:cs typeface="Trebuchet MS"/>
              </a:rPr>
              <a:t> </a:t>
            </a:r>
            <a:r>
              <a:rPr sz="2000" dirty="0">
                <a:solidFill>
                  <a:srgbClr val="FFFFFF"/>
                </a:solidFill>
                <a:effectLst>
                  <a:outerShdw blurRad="38100" dist="38100" dir="2700000" algn="tl">
                    <a:srgbClr val="000000">
                      <a:alpha val="43137"/>
                    </a:srgbClr>
                  </a:outerShdw>
                </a:effectLst>
                <a:latin typeface="Arial Black"/>
                <a:cs typeface="Arial Black"/>
              </a:rPr>
              <a:t>ЩО </a:t>
            </a:r>
            <a:r>
              <a:rPr sz="2000" spc="-190" dirty="0">
                <a:solidFill>
                  <a:srgbClr val="FFFFFF"/>
                </a:solidFill>
                <a:effectLst>
                  <a:outerShdw blurRad="38100" dist="38100" dir="2700000" algn="tl">
                    <a:srgbClr val="000000">
                      <a:alpha val="43137"/>
                    </a:srgbClr>
                  </a:outerShdw>
                </a:effectLst>
                <a:latin typeface="Arial Black"/>
                <a:cs typeface="Arial Black"/>
              </a:rPr>
              <a:t>ПОЛЯГАЄ</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50" dirty="0">
                <a:solidFill>
                  <a:srgbClr val="FFFFFF"/>
                </a:solidFill>
                <a:effectLst>
                  <a:outerShdw blurRad="38100" dist="38100" dir="2700000" algn="tl">
                    <a:srgbClr val="000000">
                      <a:alpha val="43137"/>
                    </a:srgbClr>
                  </a:outerShdw>
                </a:effectLst>
                <a:latin typeface="Arial Black"/>
                <a:cs typeface="Arial Black"/>
              </a:rPr>
              <a:t>В </a:t>
            </a:r>
            <a:r>
              <a:rPr sz="2000" spc="-95" dirty="0">
                <a:solidFill>
                  <a:srgbClr val="FFFFFF"/>
                </a:solidFill>
                <a:effectLst>
                  <a:outerShdw blurRad="38100" dist="38100" dir="2700000" algn="tl">
                    <a:srgbClr val="000000">
                      <a:alpha val="43137"/>
                    </a:srgbClr>
                  </a:outerShdw>
                </a:effectLst>
                <a:latin typeface="Arial Black"/>
                <a:cs typeface="Arial Black"/>
              </a:rPr>
              <a:t>КУПІВЛІ</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85" dirty="0">
                <a:solidFill>
                  <a:srgbClr val="FFFFFF"/>
                </a:solidFill>
                <a:effectLst>
                  <a:outerShdw blurRad="38100" dist="38100" dir="2700000" algn="tl">
                    <a:srgbClr val="000000">
                      <a:alpha val="43137"/>
                    </a:srgbClr>
                  </a:outerShdw>
                </a:effectLst>
                <a:latin typeface="Arial Black"/>
                <a:cs typeface="Arial Black"/>
              </a:rPr>
              <a:t>ЗОВНІШНІМ</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204" dirty="0">
                <a:solidFill>
                  <a:srgbClr val="FFFFFF"/>
                </a:solidFill>
                <a:effectLst>
                  <a:outerShdw blurRad="38100" dist="38100" dir="2700000" algn="tl">
                    <a:srgbClr val="000000">
                      <a:alpha val="43137"/>
                    </a:srgbClr>
                  </a:outerShdw>
                </a:effectLst>
                <a:latin typeface="Arial Black"/>
                <a:cs typeface="Arial Black"/>
              </a:rPr>
              <a:t>МЕНЕДЖЕРОМ</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25" dirty="0">
                <a:solidFill>
                  <a:srgbClr val="FFFFFF"/>
                </a:solidFill>
                <a:effectLst>
                  <a:outerShdw blurRad="38100" dist="38100" dir="2700000" algn="tl">
                    <a:srgbClr val="000000">
                      <a:alpha val="43137"/>
                    </a:srgbClr>
                  </a:outerShdw>
                </a:effectLst>
                <a:latin typeface="Arial Black"/>
                <a:cs typeface="Arial Black"/>
              </a:rPr>
              <a:t>АБО </a:t>
            </a:r>
            <a:r>
              <a:rPr sz="2000" spc="-120" dirty="0">
                <a:solidFill>
                  <a:srgbClr val="FFFFFF"/>
                </a:solidFill>
                <a:effectLst>
                  <a:outerShdw blurRad="38100" dist="38100" dir="2700000" algn="tl">
                    <a:srgbClr val="000000">
                      <a:alpha val="43137"/>
                    </a:srgbClr>
                  </a:outerShdw>
                </a:effectLst>
                <a:latin typeface="Arial Black"/>
                <a:cs typeface="Arial Black"/>
              </a:rPr>
              <a:t>КОМАНДОЮ</a:t>
            </a:r>
            <a:r>
              <a:rPr sz="2000" spc="30" dirty="0">
                <a:solidFill>
                  <a:srgbClr val="FFFFFF"/>
                </a:solidFill>
                <a:effectLst>
                  <a:outerShdw blurRad="38100" dist="38100" dir="2700000" algn="tl">
                    <a:srgbClr val="000000">
                      <a:alpha val="43137"/>
                    </a:srgbClr>
                  </a:outerShdw>
                </a:effectLst>
                <a:latin typeface="Arial Black"/>
                <a:cs typeface="Arial Black"/>
              </a:rPr>
              <a:t> </a:t>
            </a:r>
            <a:r>
              <a:rPr sz="2000" spc="-215" dirty="0">
                <a:solidFill>
                  <a:srgbClr val="FFFFFF"/>
                </a:solidFill>
                <a:effectLst>
                  <a:outerShdw blurRad="38100" dist="38100" dir="2700000" algn="tl">
                    <a:srgbClr val="000000">
                      <a:alpha val="43137"/>
                    </a:srgbClr>
                  </a:outerShdw>
                </a:effectLst>
                <a:latin typeface="Arial Black"/>
                <a:cs typeface="Arial Black"/>
              </a:rPr>
              <a:t>МЕНЕДЖЕРІВ</a:t>
            </a:r>
            <a:r>
              <a:rPr sz="2000" spc="35" dirty="0">
                <a:solidFill>
                  <a:srgbClr val="FFFFFF"/>
                </a:solidFill>
                <a:effectLst>
                  <a:outerShdw blurRad="38100" dist="38100" dir="2700000" algn="tl">
                    <a:srgbClr val="000000">
                      <a:alpha val="43137"/>
                    </a:srgbClr>
                  </a:outerShdw>
                </a:effectLst>
                <a:latin typeface="Arial Black"/>
                <a:cs typeface="Arial Black"/>
              </a:rPr>
              <a:t> </a:t>
            </a:r>
            <a:r>
              <a:rPr sz="2000" spc="-10" dirty="0">
                <a:solidFill>
                  <a:srgbClr val="FFFFFF"/>
                </a:solidFill>
                <a:effectLst>
                  <a:outerShdw blurRad="38100" dist="38100" dir="2700000" algn="tl">
                    <a:srgbClr val="000000">
                      <a:alpha val="43137"/>
                    </a:srgbClr>
                  </a:outerShdw>
                </a:effectLst>
                <a:latin typeface="Arial Black"/>
                <a:cs typeface="Arial Black"/>
              </a:rPr>
              <a:t>ЧАСТКИ </a:t>
            </a:r>
            <a:r>
              <a:rPr sz="2000" spc="-185" dirty="0">
                <a:solidFill>
                  <a:srgbClr val="FFFFFF"/>
                </a:solidFill>
                <a:effectLst>
                  <a:outerShdw blurRad="38100" dist="38100" dir="2700000" algn="tl">
                    <a:srgbClr val="000000">
                      <a:alpha val="43137"/>
                    </a:srgbClr>
                  </a:outerShdw>
                </a:effectLst>
                <a:latin typeface="Arial Black"/>
                <a:cs typeface="Arial Black"/>
              </a:rPr>
              <a:t>ВЛАСНОСТІ</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225" dirty="0">
                <a:solidFill>
                  <a:srgbClr val="FFFFFF"/>
                </a:solidFill>
                <a:effectLst>
                  <a:outerShdw blurRad="38100" dist="38100" dir="2700000" algn="tl">
                    <a:srgbClr val="000000">
                      <a:alpha val="43137"/>
                    </a:srgbClr>
                  </a:outerShdw>
                </a:effectLst>
                <a:latin typeface="Arial Black"/>
                <a:cs typeface="Arial Black"/>
              </a:rPr>
              <a:t>В</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25" dirty="0">
                <a:solidFill>
                  <a:srgbClr val="FFFFFF"/>
                </a:solidFill>
                <a:effectLst>
                  <a:outerShdw blurRad="38100" dist="38100" dir="2700000" algn="tl">
                    <a:srgbClr val="000000">
                      <a:alpha val="43137"/>
                    </a:srgbClr>
                  </a:outerShdw>
                </a:effectLst>
                <a:latin typeface="Arial Black"/>
                <a:cs typeface="Arial Black"/>
              </a:rPr>
              <a:t>ІНШІЙ</a:t>
            </a:r>
            <a:r>
              <a:rPr sz="2000" spc="-95" dirty="0">
                <a:solidFill>
                  <a:srgbClr val="FFFFFF"/>
                </a:solidFill>
                <a:effectLst>
                  <a:outerShdw blurRad="38100" dist="38100" dir="2700000" algn="tl">
                    <a:srgbClr val="000000">
                      <a:alpha val="43137"/>
                    </a:srgbClr>
                  </a:outerShdw>
                </a:effectLst>
                <a:latin typeface="Arial Black"/>
                <a:cs typeface="Arial Black"/>
              </a:rPr>
              <a:t> </a:t>
            </a:r>
            <a:r>
              <a:rPr sz="2000" spc="-90" dirty="0">
                <a:solidFill>
                  <a:srgbClr val="FFFFFF"/>
                </a:solidFill>
                <a:effectLst>
                  <a:outerShdw blurRad="38100" dist="38100" dir="2700000" algn="tl">
                    <a:srgbClr val="000000">
                      <a:alpha val="43137"/>
                    </a:srgbClr>
                  </a:outerShdw>
                </a:effectLst>
                <a:latin typeface="Arial Black"/>
                <a:cs typeface="Arial Black"/>
              </a:rPr>
              <a:t>КОМПАНІЇ</a:t>
            </a:r>
            <a:r>
              <a:rPr sz="2000" spc="-20" dirty="0">
                <a:solidFill>
                  <a:srgbClr val="FFFFFF"/>
                </a:solidFill>
                <a:effectLst>
                  <a:outerShdw blurRad="38100" dist="38100" dir="2700000" algn="tl">
                    <a:srgbClr val="000000">
                      <a:alpha val="43137"/>
                    </a:srgbClr>
                  </a:outerShdw>
                </a:effectLst>
                <a:latin typeface="Arial Black"/>
                <a:cs typeface="Arial Black"/>
              </a:rPr>
              <a:t> </a:t>
            </a:r>
            <a:r>
              <a:rPr sz="2000" spc="-240" dirty="0">
                <a:solidFill>
                  <a:srgbClr val="FFFFFF"/>
                </a:solidFill>
                <a:effectLst>
                  <a:outerShdw blurRad="38100" dist="38100" dir="2700000" algn="tl">
                    <a:srgbClr val="000000">
                      <a:alpha val="43137"/>
                    </a:srgbClr>
                  </a:outerShdw>
                </a:effectLst>
                <a:latin typeface="Arial Black"/>
                <a:cs typeface="Arial Black"/>
              </a:rPr>
              <a:t>ТА</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10" dirty="0">
                <a:solidFill>
                  <a:srgbClr val="FFFFFF"/>
                </a:solidFill>
                <a:effectLst>
                  <a:outerShdw blurRad="38100" dist="38100" dir="2700000" algn="tl">
                    <a:srgbClr val="000000">
                      <a:alpha val="43137"/>
                    </a:srgbClr>
                  </a:outerShdw>
                </a:effectLst>
                <a:latin typeface="Arial Black"/>
                <a:cs typeface="Arial Black"/>
              </a:rPr>
              <a:t>ЗАМІНІ </a:t>
            </a:r>
            <a:r>
              <a:rPr sz="2000" spc="-110" dirty="0">
                <a:solidFill>
                  <a:srgbClr val="FFFFFF"/>
                </a:solidFill>
                <a:effectLst>
                  <a:outerShdw blurRad="38100" dist="38100" dir="2700000" algn="tl">
                    <a:srgbClr val="000000">
                      <a:alpha val="43137"/>
                    </a:srgbClr>
                  </a:outerShdw>
                </a:effectLst>
                <a:latin typeface="Arial Black"/>
                <a:cs typeface="Arial Black"/>
              </a:rPr>
              <a:t>ІСНУЮЧОЇ</a:t>
            </a:r>
            <a:r>
              <a:rPr sz="2000" spc="25" dirty="0">
                <a:solidFill>
                  <a:srgbClr val="FFFFFF"/>
                </a:solidFill>
                <a:effectLst>
                  <a:outerShdw blurRad="38100" dist="38100" dir="2700000" algn="tl">
                    <a:srgbClr val="000000">
                      <a:alpha val="43137"/>
                    </a:srgbClr>
                  </a:outerShdw>
                </a:effectLst>
                <a:latin typeface="Arial Black"/>
                <a:cs typeface="Arial Black"/>
              </a:rPr>
              <a:t> </a:t>
            </a:r>
            <a:r>
              <a:rPr sz="2000" spc="-150" dirty="0">
                <a:solidFill>
                  <a:srgbClr val="FFFFFF"/>
                </a:solidFill>
                <a:effectLst>
                  <a:outerShdw blurRad="38100" dist="38100" dir="2700000" algn="tl">
                    <a:srgbClr val="000000">
                      <a:alpha val="43137"/>
                    </a:srgbClr>
                  </a:outerShdw>
                </a:effectLst>
                <a:latin typeface="Arial Black"/>
                <a:cs typeface="Arial Black"/>
              </a:rPr>
              <a:t>УПРАВЛІНСЬКОЇ</a:t>
            </a:r>
            <a:r>
              <a:rPr sz="2000" spc="25" dirty="0">
                <a:solidFill>
                  <a:srgbClr val="FFFFFF"/>
                </a:solidFill>
                <a:effectLst>
                  <a:outerShdw blurRad="38100" dist="38100" dir="2700000" algn="tl">
                    <a:srgbClr val="000000">
                      <a:alpha val="43137"/>
                    </a:srgbClr>
                  </a:outerShdw>
                </a:effectLst>
                <a:latin typeface="Arial Black"/>
                <a:cs typeface="Arial Black"/>
              </a:rPr>
              <a:t> </a:t>
            </a:r>
            <a:r>
              <a:rPr sz="2000" spc="-10" dirty="0">
                <a:solidFill>
                  <a:srgbClr val="FFFFFF"/>
                </a:solidFill>
                <a:effectLst>
                  <a:outerShdw blurRad="38100" dist="38100" dir="2700000" algn="tl">
                    <a:srgbClr val="000000">
                      <a:alpha val="43137"/>
                    </a:srgbClr>
                  </a:outerShdw>
                </a:effectLst>
                <a:latin typeface="Arial Black"/>
                <a:cs typeface="Arial Black"/>
              </a:rPr>
              <a:t>КОМАНДИ</a:t>
            </a:r>
            <a:r>
              <a:rPr sz="2000" b="1" spc="-10" dirty="0">
                <a:solidFill>
                  <a:srgbClr val="FFFFFF"/>
                </a:solidFill>
                <a:effectLst>
                  <a:outerShdw blurRad="38100" dist="38100" dir="2700000" algn="tl">
                    <a:srgbClr val="000000">
                      <a:alpha val="43137"/>
                    </a:srgbClr>
                  </a:outerShdw>
                </a:effectLst>
                <a:latin typeface="Trebuchet MS"/>
                <a:cs typeface="Trebuchet MS"/>
              </a:rPr>
              <a:t>)</a:t>
            </a:r>
            <a:endParaRPr sz="2000" dirty="0">
              <a:effectLst>
                <a:outerShdw blurRad="38100" dist="38100" dir="2700000" algn="tl">
                  <a:srgbClr val="000000">
                    <a:alpha val="43137"/>
                  </a:srgbClr>
                </a:outerShdw>
              </a:effectLst>
              <a:latin typeface="Trebuchet MS"/>
              <a:cs typeface="Trebuchet MS"/>
            </a:endParaRPr>
          </a:p>
        </p:txBody>
      </p:sp>
      <p:grpSp>
        <p:nvGrpSpPr>
          <p:cNvPr id="11" name="object 11"/>
          <p:cNvGrpSpPr/>
          <p:nvPr/>
        </p:nvGrpSpPr>
        <p:grpSpPr>
          <a:xfrm>
            <a:off x="0" y="0"/>
            <a:ext cx="3053715" cy="4811395"/>
            <a:chOff x="0" y="0"/>
            <a:chExt cx="3053715" cy="4811395"/>
          </a:xfrm>
        </p:grpSpPr>
        <p:pic>
          <p:nvPicPr>
            <p:cNvPr id="12" name="object 12"/>
            <p:cNvPicPr/>
            <p:nvPr/>
          </p:nvPicPr>
          <p:blipFill>
            <a:blip r:embed="rId6" cstate="print"/>
            <a:stretch>
              <a:fillRect/>
            </a:stretch>
          </p:blipFill>
          <p:spPr>
            <a:xfrm>
              <a:off x="0" y="0"/>
              <a:ext cx="3053213" cy="4811196"/>
            </a:xfrm>
            <a:prstGeom prst="rect">
              <a:avLst/>
            </a:prstGeom>
          </p:spPr>
        </p:pic>
        <p:pic>
          <p:nvPicPr>
            <p:cNvPr id="13" name="object 13"/>
            <p:cNvPicPr/>
            <p:nvPr/>
          </p:nvPicPr>
          <p:blipFill>
            <a:blip r:embed="rId7" cstate="print"/>
            <a:stretch>
              <a:fillRect/>
            </a:stretch>
          </p:blipFill>
          <p:spPr>
            <a:xfrm>
              <a:off x="540798" y="3267333"/>
              <a:ext cx="192340" cy="192328"/>
            </a:xfrm>
            <a:prstGeom prst="rect">
              <a:avLst/>
            </a:prstGeom>
          </p:spPr>
        </p:pic>
        <p:pic>
          <p:nvPicPr>
            <p:cNvPr id="14" name="object 14"/>
            <p:cNvPicPr/>
            <p:nvPr/>
          </p:nvPicPr>
          <p:blipFill>
            <a:blip r:embed="rId8" cstate="print"/>
            <a:stretch>
              <a:fillRect/>
            </a:stretch>
          </p:blipFill>
          <p:spPr>
            <a:xfrm>
              <a:off x="753418" y="3054709"/>
              <a:ext cx="192340" cy="192354"/>
            </a:xfrm>
            <a:prstGeom prst="rect">
              <a:avLst/>
            </a:prstGeom>
          </p:spPr>
        </p:pic>
        <p:pic>
          <p:nvPicPr>
            <p:cNvPr id="15" name="object 15"/>
            <p:cNvPicPr/>
            <p:nvPr/>
          </p:nvPicPr>
          <p:blipFill>
            <a:blip r:embed="rId9" cstate="print"/>
            <a:stretch>
              <a:fillRect/>
            </a:stretch>
          </p:blipFill>
          <p:spPr>
            <a:xfrm>
              <a:off x="966037" y="2842093"/>
              <a:ext cx="192340" cy="192340"/>
            </a:xfrm>
            <a:prstGeom prst="rect">
              <a:avLst/>
            </a:prstGeom>
          </p:spPr>
        </p:pic>
        <p:pic>
          <p:nvPicPr>
            <p:cNvPr id="16" name="object 16"/>
            <p:cNvPicPr/>
            <p:nvPr/>
          </p:nvPicPr>
          <p:blipFill>
            <a:blip r:embed="rId10" cstate="print"/>
            <a:stretch>
              <a:fillRect/>
            </a:stretch>
          </p:blipFill>
          <p:spPr>
            <a:xfrm>
              <a:off x="0" y="1475807"/>
              <a:ext cx="1570441" cy="1806043"/>
            </a:xfrm>
            <a:prstGeom prst="rect">
              <a:avLst/>
            </a:prstGeom>
          </p:spPr>
        </p:pic>
      </p:grpSp>
      <p:pic>
        <p:nvPicPr>
          <p:cNvPr id="26" name="object 26"/>
          <p:cNvPicPr/>
          <p:nvPr/>
        </p:nvPicPr>
        <p:blipFill>
          <a:blip r:embed="rId11" cstate="print"/>
          <a:stretch>
            <a:fillRect/>
          </a:stretch>
        </p:blipFill>
        <p:spPr>
          <a:xfrm>
            <a:off x="17021280" y="1029095"/>
            <a:ext cx="238018" cy="238012"/>
          </a:xfrm>
          <a:prstGeom prst="rect">
            <a:avLst/>
          </a:prstGeom>
        </p:spPr>
      </p:pic>
      <p:pic>
        <p:nvPicPr>
          <p:cNvPr id="25" name="object 25"/>
          <p:cNvPicPr/>
          <p:nvPr/>
        </p:nvPicPr>
        <p:blipFill>
          <a:blip r:embed="rId12" cstate="print"/>
          <a:stretch>
            <a:fillRect/>
          </a:stretch>
        </p:blipFill>
        <p:spPr>
          <a:xfrm>
            <a:off x="17021280" y="1401186"/>
            <a:ext cx="238018" cy="238015"/>
          </a:xfrm>
          <a:prstGeom prst="rect">
            <a:avLst/>
          </a:prstGeom>
        </p:spPr>
      </p:pic>
      <p:pic>
        <p:nvPicPr>
          <p:cNvPr id="24" name="object 24"/>
          <p:cNvPicPr/>
          <p:nvPr/>
        </p:nvPicPr>
        <p:blipFill>
          <a:blip r:embed="rId13" cstate="print"/>
          <a:stretch>
            <a:fillRect/>
          </a:stretch>
        </p:blipFill>
        <p:spPr>
          <a:xfrm>
            <a:off x="17021280" y="1773280"/>
            <a:ext cx="238018" cy="238015"/>
          </a:xfrm>
          <a:prstGeom prst="rect">
            <a:avLst/>
          </a:prstGeom>
        </p:spPr>
      </p:pic>
      <p:pic>
        <p:nvPicPr>
          <p:cNvPr id="7" name="object 7"/>
          <p:cNvPicPr/>
          <p:nvPr/>
        </p:nvPicPr>
        <p:blipFill>
          <a:blip r:embed="rId14" cstate="print"/>
          <a:stretch>
            <a:fillRect/>
          </a:stretch>
        </p:blipFill>
        <p:spPr>
          <a:xfrm>
            <a:off x="9356414" y="5978712"/>
            <a:ext cx="6432498" cy="2562758"/>
          </a:xfrm>
          <a:prstGeom prst="rect">
            <a:avLst/>
          </a:prstGeom>
        </p:spPr>
      </p:pic>
      <p:sp>
        <p:nvSpPr>
          <p:cNvPr id="9" name="object 9"/>
          <p:cNvSpPr txBox="1"/>
          <p:nvPr/>
        </p:nvSpPr>
        <p:spPr>
          <a:xfrm>
            <a:off x="9517939" y="2172424"/>
            <a:ext cx="6009640" cy="5139690"/>
          </a:xfrm>
          <a:prstGeom prst="rect">
            <a:avLst/>
          </a:prstGeom>
        </p:spPr>
        <p:txBody>
          <a:bodyPr vert="horz" wrap="square" lIns="0" tIns="12700" rIns="0" bIns="0" rtlCol="0">
            <a:spAutoFit/>
          </a:bodyPr>
          <a:lstStyle/>
          <a:p>
            <a:pPr marL="12065" marR="5080" indent="-635" algn="ctr">
              <a:lnSpc>
                <a:spcPct val="100000"/>
              </a:lnSpc>
              <a:spcBef>
                <a:spcPts val="100"/>
              </a:spcBef>
            </a:pPr>
            <a:r>
              <a:rPr sz="2000" spc="-140" dirty="0">
                <a:solidFill>
                  <a:srgbClr val="FFFFFF"/>
                </a:solidFill>
                <a:effectLst>
                  <a:outerShdw blurRad="38100" dist="38100" dir="2700000" algn="tl">
                    <a:srgbClr val="000000">
                      <a:alpha val="43137"/>
                    </a:srgbClr>
                  </a:outerShdw>
                </a:effectLst>
                <a:latin typeface="Arial Black"/>
                <a:cs typeface="Arial Black"/>
              </a:rPr>
              <a:t>ФРАНЧАЙЗИНГ</a:t>
            </a:r>
            <a:r>
              <a:rPr sz="2000" spc="20" dirty="0">
                <a:solidFill>
                  <a:srgbClr val="FFFFFF"/>
                </a:solidFill>
                <a:effectLst>
                  <a:outerShdw blurRad="38100" dist="38100" dir="2700000" algn="tl">
                    <a:srgbClr val="000000">
                      <a:alpha val="43137"/>
                    </a:srgbClr>
                  </a:outerShdw>
                </a:effectLst>
                <a:latin typeface="Arial Black"/>
                <a:cs typeface="Arial Black"/>
              </a:rPr>
              <a:t> </a:t>
            </a:r>
            <a:r>
              <a:rPr sz="2000" b="1" spc="45" dirty="0">
                <a:solidFill>
                  <a:srgbClr val="FFFFFF"/>
                </a:solidFill>
                <a:effectLst>
                  <a:outerShdw blurRad="38100" dist="38100" dir="2700000" algn="tl">
                    <a:srgbClr val="000000">
                      <a:alpha val="43137"/>
                    </a:srgbClr>
                  </a:outerShdw>
                </a:effectLst>
                <a:latin typeface="Trebuchet MS"/>
                <a:cs typeface="Trebuchet MS"/>
              </a:rPr>
              <a:t>(FRANCHISING)</a:t>
            </a:r>
            <a:r>
              <a:rPr sz="2000" b="1" spc="85" dirty="0">
                <a:solidFill>
                  <a:srgbClr val="FFFFFF"/>
                </a:solidFill>
                <a:effectLst>
                  <a:outerShdw blurRad="38100" dist="38100" dir="2700000" algn="tl">
                    <a:srgbClr val="000000">
                      <a:alpha val="43137"/>
                    </a:srgbClr>
                  </a:outerShdw>
                </a:effectLst>
                <a:latin typeface="Trebuchet MS"/>
                <a:cs typeface="Trebuchet MS"/>
              </a:rPr>
              <a:t> </a:t>
            </a:r>
            <a:r>
              <a:rPr sz="2000" b="1" spc="575" dirty="0">
                <a:solidFill>
                  <a:srgbClr val="FFFFFF"/>
                </a:solidFill>
                <a:effectLst>
                  <a:outerShdw blurRad="38100" dist="38100" dir="2700000" algn="tl">
                    <a:srgbClr val="000000">
                      <a:alpha val="43137"/>
                    </a:srgbClr>
                  </a:outerShdw>
                </a:effectLst>
                <a:latin typeface="Trebuchet MS"/>
                <a:cs typeface="Trebuchet MS"/>
              </a:rPr>
              <a:t>–</a:t>
            </a:r>
            <a:r>
              <a:rPr sz="2000" b="1" spc="85" dirty="0">
                <a:solidFill>
                  <a:srgbClr val="FFFFFF"/>
                </a:solidFill>
                <a:effectLst>
                  <a:outerShdw blurRad="38100" dist="38100" dir="2700000" algn="tl">
                    <a:srgbClr val="000000">
                      <a:alpha val="43137"/>
                    </a:srgbClr>
                  </a:outerShdw>
                </a:effectLst>
                <a:latin typeface="Trebuchet MS"/>
                <a:cs typeface="Trebuchet MS"/>
              </a:rPr>
              <a:t> </a:t>
            </a:r>
            <a:r>
              <a:rPr sz="2000" spc="-10" dirty="0">
                <a:solidFill>
                  <a:srgbClr val="FFFFFF"/>
                </a:solidFill>
                <a:effectLst>
                  <a:outerShdw blurRad="38100" dist="38100" dir="2700000" algn="tl">
                    <a:srgbClr val="000000">
                      <a:alpha val="43137"/>
                    </a:srgbClr>
                  </a:outerShdw>
                </a:effectLst>
                <a:latin typeface="Arial Black"/>
                <a:cs typeface="Arial Black"/>
              </a:rPr>
              <a:t>РІЗНОВИД </a:t>
            </a:r>
            <a:r>
              <a:rPr sz="2000" spc="-155" dirty="0">
                <a:solidFill>
                  <a:srgbClr val="FFFFFF"/>
                </a:solidFill>
                <a:effectLst>
                  <a:outerShdw blurRad="38100" dist="38100" dir="2700000" algn="tl">
                    <a:srgbClr val="000000">
                      <a:alpha val="43137"/>
                    </a:srgbClr>
                  </a:outerShdw>
                </a:effectLst>
                <a:latin typeface="Arial Black"/>
                <a:cs typeface="Arial Black"/>
              </a:rPr>
              <a:t>БІЗНЕСУ</a:t>
            </a:r>
            <a:r>
              <a:rPr sz="2000" b="1" spc="-155" dirty="0">
                <a:solidFill>
                  <a:srgbClr val="FFFFFF"/>
                </a:solidFill>
                <a:effectLst>
                  <a:outerShdw blurRad="38100" dist="38100" dir="2700000" algn="tl">
                    <a:srgbClr val="000000">
                      <a:alpha val="43137"/>
                    </a:srgbClr>
                  </a:outerShdw>
                </a:effectLst>
                <a:latin typeface="Trebuchet MS"/>
                <a:cs typeface="Trebuchet MS"/>
              </a:rPr>
              <a:t>,</a:t>
            </a:r>
            <a:r>
              <a:rPr sz="2000" b="1" spc="10" dirty="0">
                <a:solidFill>
                  <a:srgbClr val="FFFFFF"/>
                </a:solidFill>
                <a:effectLst>
                  <a:outerShdw blurRad="38100" dist="38100" dir="2700000" algn="tl">
                    <a:srgbClr val="000000">
                      <a:alpha val="43137"/>
                    </a:srgbClr>
                  </a:outerShdw>
                </a:effectLst>
                <a:latin typeface="Trebuchet MS"/>
                <a:cs typeface="Trebuchet MS"/>
              </a:rPr>
              <a:t> </a:t>
            </a:r>
            <a:r>
              <a:rPr sz="2000" spc="-90" dirty="0">
                <a:solidFill>
                  <a:srgbClr val="FFFFFF"/>
                </a:solidFill>
                <a:effectLst>
                  <a:outerShdw blurRad="38100" dist="38100" dir="2700000" algn="tl">
                    <a:srgbClr val="000000">
                      <a:alpha val="43137"/>
                    </a:srgbClr>
                  </a:outerShdw>
                </a:effectLst>
                <a:latin typeface="Arial Black"/>
                <a:cs typeface="Arial Black"/>
              </a:rPr>
              <a:t>ЗА</a:t>
            </a:r>
            <a:r>
              <a:rPr sz="2000" spc="-40" dirty="0">
                <a:solidFill>
                  <a:srgbClr val="FFFFFF"/>
                </a:solidFill>
                <a:effectLst>
                  <a:outerShdw blurRad="38100" dist="38100" dir="2700000" algn="tl">
                    <a:srgbClr val="000000">
                      <a:alpha val="43137"/>
                    </a:srgbClr>
                  </a:outerShdw>
                </a:effectLst>
                <a:latin typeface="Arial Black"/>
                <a:cs typeface="Arial Black"/>
              </a:rPr>
              <a:t> </a:t>
            </a:r>
            <a:r>
              <a:rPr sz="2000" spc="-85" dirty="0">
                <a:solidFill>
                  <a:srgbClr val="FFFFFF"/>
                </a:solidFill>
                <a:effectLst>
                  <a:outerShdw blurRad="38100" dist="38100" dir="2700000" algn="tl">
                    <a:srgbClr val="000000">
                      <a:alpha val="43137"/>
                    </a:srgbClr>
                  </a:outerShdw>
                </a:effectLst>
                <a:latin typeface="Arial Black"/>
                <a:cs typeface="Arial Black"/>
              </a:rPr>
              <a:t>ЯКИМ</a:t>
            </a:r>
            <a:r>
              <a:rPr sz="2000" spc="-45" dirty="0">
                <a:solidFill>
                  <a:srgbClr val="FFFFFF"/>
                </a:solidFill>
                <a:effectLst>
                  <a:outerShdw blurRad="38100" dist="38100" dir="2700000" algn="tl">
                    <a:srgbClr val="000000">
                      <a:alpha val="43137"/>
                    </a:srgbClr>
                  </a:outerShdw>
                </a:effectLst>
                <a:latin typeface="Arial Black"/>
                <a:cs typeface="Arial Black"/>
              </a:rPr>
              <a:t> </a:t>
            </a:r>
            <a:r>
              <a:rPr sz="2000" spc="-135" dirty="0">
                <a:solidFill>
                  <a:srgbClr val="FFFFFF"/>
                </a:solidFill>
                <a:effectLst>
                  <a:outerShdw blurRad="38100" dist="38100" dir="2700000" algn="tl">
                    <a:srgbClr val="000000">
                      <a:alpha val="43137"/>
                    </a:srgbClr>
                  </a:outerShdw>
                </a:effectLst>
                <a:latin typeface="Arial Black"/>
                <a:cs typeface="Arial Black"/>
              </a:rPr>
              <a:t>ОДНА</a:t>
            </a:r>
            <a:r>
              <a:rPr sz="2000" spc="-30" dirty="0">
                <a:solidFill>
                  <a:srgbClr val="FFFFFF"/>
                </a:solidFill>
                <a:effectLst>
                  <a:outerShdw blurRad="38100" dist="38100" dir="2700000" algn="tl">
                    <a:srgbClr val="000000">
                      <a:alpha val="43137"/>
                    </a:srgbClr>
                  </a:outerShdw>
                </a:effectLst>
                <a:latin typeface="Arial Black"/>
                <a:cs typeface="Arial Black"/>
              </a:rPr>
              <a:t> </a:t>
            </a:r>
            <a:r>
              <a:rPr sz="2000" spc="-35" dirty="0">
                <a:solidFill>
                  <a:srgbClr val="FFFFFF"/>
                </a:solidFill>
                <a:effectLst>
                  <a:outerShdw blurRad="38100" dist="38100" dir="2700000" algn="tl">
                    <a:srgbClr val="000000">
                      <a:alpha val="43137"/>
                    </a:srgbClr>
                  </a:outerShdw>
                </a:effectLst>
                <a:latin typeface="Arial Black"/>
                <a:cs typeface="Arial Black"/>
              </a:rPr>
              <a:t>СТОРОНА </a:t>
            </a:r>
            <a:r>
              <a:rPr sz="2000" b="1" spc="-140" dirty="0">
                <a:solidFill>
                  <a:srgbClr val="FFFFFF"/>
                </a:solidFill>
                <a:effectLst>
                  <a:outerShdw blurRad="38100" dist="38100" dir="2700000" algn="tl">
                    <a:srgbClr val="000000">
                      <a:alpha val="43137"/>
                    </a:srgbClr>
                  </a:outerShdw>
                </a:effectLst>
                <a:latin typeface="Trebuchet MS"/>
                <a:cs typeface="Trebuchet MS"/>
              </a:rPr>
              <a:t>(</a:t>
            </a:r>
            <a:r>
              <a:rPr sz="2000" spc="-140" dirty="0">
                <a:solidFill>
                  <a:srgbClr val="FFFFFF"/>
                </a:solidFill>
                <a:effectLst>
                  <a:outerShdw blurRad="38100" dist="38100" dir="2700000" algn="tl">
                    <a:srgbClr val="000000">
                      <a:alpha val="43137"/>
                    </a:srgbClr>
                  </a:outerShdw>
                </a:effectLst>
                <a:latin typeface="Arial Black"/>
                <a:cs typeface="Arial Black"/>
              </a:rPr>
              <a:t>ФРАНЧАЙЗЕР</a:t>
            </a:r>
            <a:r>
              <a:rPr sz="2000" b="1" spc="-140" dirty="0">
                <a:solidFill>
                  <a:srgbClr val="FFFFFF"/>
                </a:solidFill>
                <a:effectLst>
                  <a:outerShdw blurRad="38100" dist="38100" dir="2700000" algn="tl">
                    <a:srgbClr val="000000">
                      <a:alpha val="43137"/>
                    </a:srgbClr>
                  </a:outerShdw>
                </a:effectLst>
                <a:latin typeface="Trebuchet MS"/>
                <a:cs typeface="Trebuchet MS"/>
              </a:rPr>
              <a:t>)</a:t>
            </a:r>
            <a:r>
              <a:rPr sz="2000" b="1" spc="-5" dirty="0">
                <a:solidFill>
                  <a:srgbClr val="FFFFFF"/>
                </a:solidFill>
                <a:effectLst>
                  <a:outerShdw blurRad="38100" dist="38100" dir="2700000" algn="tl">
                    <a:srgbClr val="000000">
                      <a:alpha val="43137"/>
                    </a:srgbClr>
                  </a:outerShdw>
                </a:effectLst>
                <a:latin typeface="Trebuchet MS"/>
                <a:cs typeface="Trebuchet MS"/>
              </a:rPr>
              <a:t> </a:t>
            </a:r>
            <a:r>
              <a:rPr sz="2000" spc="-185" dirty="0">
                <a:solidFill>
                  <a:srgbClr val="FFFFFF"/>
                </a:solidFill>
                <a:effectLst>
                  <a:outerShdw blurRad="38100" dist="38100" dir="2700000" algn="tl">
                    <a:srgbClr val="000000">
                      <a:alpha val="43137"/>
                    </a:srgbClr>
                  </a:outerShdw>
                </a:effectLst>
                <a:latin typeface="Arial Black"/>
                <a:cs typeface="Arial Black"/>
              </a:rPr>
              <a:t>НАДАЄ</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25" dirty="0">
                <a:solidFill>
                  <a:srgbClr val="FFFFFF"/>
                </a:solidFill>
                <a:effectLst>
                  <a:outerShdw blurRad="38100" dist="38100" dir="2700000" algn="tl">
                    <a:srgbClr val="000000">
                      <a:alpha val="43137"/>
                    </a:srgbClr>
                  </a:outerShdw>
                </a:effectLst>
                <a:latin typeface="Arial Black"/>
                <a:cs typeface="Arial Black"/>
              </a:rPr>
              <a:t>ІНШІЙ</a:t>
            </a:r>
            <a:r>
              <a:rPr sz="2000" spc="-30" dirty="0">
                <a:solidFill>
                  <a:srgbClr val="FFFFFF"/>
                </a:solidFill>
                <a:effectLst>
                  <a:outerShdw blurRad="38100" dist="38100" dir="2700000" algn="tl">
                    <a:srgbClr val="000000">
                      <a:alpha val="43137"/>
                    </a:srgbClr>
                  </a:outerShdw>
                </a:effectLst>
                <a:latin typeface="Arial Black"/>
                <a:cs typeface="Arial Black"/>
              </a:rPr>
              <a:t> </a:t>
            </a:r>
            <a:r>
              <a:rPr sz="2000" spc="-10" dirty="0">
                <a:solidFill>
                  <a:srgbClr val="FFFFFF"/>
                </a:solidFill>
                <a:effectLst>
                  <a:outerShdw blurRad="38100" dist="38100" dir="2700000" algn="tl">
                    <a:srgbClr val="000000">
                      <a:alpha val="43137"/>
                    </a:srgbClr>
                  </a:outerShdw>
                </a:effectLst>
                <a:latin typeface="Arial Black"/>
                <a:cs typeface="Arial Black"/>
              </a:rPr>
              <a:t>СТОРОНІ </a:t>
            </a:r>
            <a:r>
              <a:rPr sz="2000" b="1" spc="-95" dirty="0">
                <a:solidFill>
                  <a:srgbClr val="FFFFFF"/>
                </a:solidFill>
                <a:effectLst>
                  <a:outerShdw blurRad="38100" dist="38100" dir="2700000" algn="tl">
                    <a:srgbClr val="000000">
                      <a:alpha val="43137"/>
                    </a:srgbClr>
                  </a:outerShdw>
                </a:effectLst>
                <a:latin typeface="Trebuchet MS"/>
                <a:cs typeface="Trebuchet MS"/>
              </a:rPr>
              <a:t>(</a:t>
            </a:r>
            <a:r>
              <a:rPr sz="2000" spc="-95" dirty="0">
                <a:solidFill>
                  <a:srgbClr val="FFFFFF"/>
                </a:solidFill>
                <a:effectLst>
                  <a:outerShdw blurRad="38100" dist="38100" dir="2700000" algn="tl">
                    <a:srgbClr val="000000">
                      <a:alpha val="43137"/>
                    </a:srgbClr>
                  </a:outerShdw>
                </a:effectLst>
                <a:latin typeface="Arial Black"/>
                <a:cs typeface="Arial Black"/>
              </a:rPr>
              <a:t>ФРАНЧАЙЗІ</a:t>
            </a:r>
            <a:r>
              <a:rPr sz="2000" b="1" spc="-95" dirty="0">
                <a:solidFill>
                  <a:srgbClr val="FFFFFF"/>
                </a:solidFill>
                <a:effectLst>
                  <a:outerShdw blurRad="38100" dist="38100" dir="2700000" algn="tl">
                    <a:srgbClr val="000000">
                      <a:alpha val="43137"/>
                    </a:srgbClr>
                  </a:outerShdw>
                </a:effectLst>
                <a:latin typeface="Trebuchet MS"/>
                <a:cs typeface="Trebuchet MS"/>
              </a:rPr>
              <a:t>)</a:t>
            </a:r>
            <a:r>
              <a:rPr sz="2000" b="1" spc="-25" dirty="0">
                <a:solidFill>
                  <a:srgbClr val="FFFFFF"/>
                </a:solidFill>
                <a:effectLst>
                  <a:outerShdw blurRad="38100" dist="38100" dir="2700000" algn="tl">
                    <a:srgbClr val="000000">
                      <a:alpha val="43137"/>
                    </a:srgbClr>
                  </a:outerShdw>
                </a:effectLst>
                <a:latin typeface="Trebuchet MS"/>
                <a:cs typeface="Trebuchet MS"/>
              </a:rPr>
              <a:t> </a:t>
            </a:r>
            <a:r>
              <a:rPr sz="2000" spc="-90" dirty="0">
                <a:solidFill>
                  <a:srgbClr val="FFFFFF"/>
                </a:solidFill>
                <a:effectLst>
                  <a:outerShdw blurRad="38100" dist="38100" dir="2700000" algn="tl">
                    <a:srgbClr val="000000">
                      <a:alpha val="43137"/>
                    </a:srgbClr>
                  </a:outerShdw>
                </a:effectLst>
                <a:latin typeface="Arial Black"/>
                <a:cs typeface="Arial Black"/>
              </a:rPr>
              <a:t>ЗА</a:t>
            </a:r>
            <a:r>
              <a:rPr sz="2000" spc="-50" dirty="0">
                <a:solidFill>
                  <a:srgbClr val="FFFFFF"/>
                </a:solidFill>
                <a:effectLst>
                  <a:outerShdw blurRad="38100" dist="38100" dir="2700000" algn="tl">
                    <a:srgbClr val="000000">
                      <a:alpha val="43137"/>
                    </a:srgbClr>
                  </a:outerShdw>
                </a:effectLst>
                <a:latin typeface="Arial Black"/>
                <a:cs typeface="Arial Black"/>
              </a:rPr>
              <a:t> </a:t>
            </a:r>
            <a:r>
              <a:rPr sz="2000" spc="-135" dirty="0">
                <a:solidFill>
                  <a:srgbClr val="FFFFFF"/>
                </a:solidFill>
                <a:effectLst>
                  <a:outerShdw blurRad="38100" dist="38100" dir="2700000" algn="tl">
                    <a:srgbClr val="000000">
                      <a:alpha val="43137"/>
                    </a:srgbClr>
                  </a:outerShdw>
                </a:effectLst>
                <a:latin typeface="Arial Black"/>
                <a:cs typeface="Arial Black"/>
              </a:rPr>
              <a:t>ВИНАГОРОДУ</a:t>
            </a:r>
            <a:r>
              <a:rPr sz="2000" spc="-30" dirty="0">
                <a:solidFill>
                  <a:srgbClr val="FFFFFF"/>
                </a:solidFill>
                <a:effectLst>
                  <a:outerShdw blurRad="38100" dist="38100" dir="2700000" algn="tl">
                    <a:srgbClr val="000000">
                      <a:alpha val="43137"/>
                    </a:srgbClr>
                  </a:outerShdw>
                </a:effectLst>
                <a:latin typeface="Arial Black"/>
                <a:cs typeface="Arial Black"/>
              </a:rPr>
              <a:t> </a:t>
            </a:r>
            <a:r>
              <a:rPr sz="2000" spc="-140" dirty="0">
                <a:solidFill>
                  <a:srgbClr val="FFFFFF"/>
                </a:solidFill>
                <a:effectLst>
                  <a:outerShdw blurRad="38100" dist="38100" dir="2700000" algn="tl">
                    <a:srgbClr val="000000">
                      <a:alpha val="43137"/>
                    </a:srgbClr>
                  </a:outerShdw>
                </a:effectLst>
                <a:latin typeface="Arial Black"/>
                <a:cs typeface="Arial Black"/>
              </a:rPr>
              <a:t>НА</a:t>
            </a:r>
            <a:r>
              <a:rPr sz="2000" spc="-25" dirty="0">
                <a:solidFill>
                  <a:srgbClr val="FFFFFF"/>
                </a:solidFill>
                <a:effectLst>
                  <a:outerShdw blurRad="38100" dist="38100" dir="2700000" algn="tl">
                    <a:srgbClr val="000000">
                      <a:alpha val="43137"/>
                    </a:srgbClr>
                  </a:outerShdw>
                </a:effectLst>
                <a:latin typeface="Arial Black"/>
                <a:cs typeface="Arial Black"/>
              </a:rPr>
              <a:t> </a:t>
            </a:r>
            <a:r>
              <a:rPr sz="2000" spc="-10" dirty="0">
                <a:solidFill>
                  <a:srgbClr val="FFFFFF"/>
                </a:solidFill>
                <a:effectLst>
                  <a:outerShdw blurRad="38100" dist="38100" dir="2700000" algn="tl">
                    <a:srgbClr val="000000">
                      <a:alpha val="43137"/>
                    </a:srgbClr>
                  </a:outerShdw>
                </a:effectLst>
                <a:latin typeface="Arial Black"/>
                <a:cs typeface="Arial Black"/>
              </a:rPr>
              <a:t>ПЕВНИЙ </a:t>
            </a:r>
            <a:r>
              <a:rPr sz="2000" spc="-210" dirty="0">
                <a:solidFill>
                  <a:srgbClr val="FFFFFF"/>
                </a:solidFill>
                <a:effectLst>
                  <a:outerShdw blurRad="38100" dist="38100" dir="2700000" algn="tl">
                    <a:srgbClr val="000000">
                      <a:alpha val="43137"/>
                    </a:srgbClr>
                  </a:outerShdw>
                </a:effectLst>
                <a:latin typeface="Arial Black"/>
                <a:cs typeface="Arial Black"/>
              </a:rPr>
              <a:t>СТРОК</a:t>
            </a:r>
            <a:r>
              <a:rPr sz="2000" spc="30" dirty="0">
                <a:solidFill>
                  <a:srgbClr val="FFFFFF"/>
                </a:solidFill>
                <a:effectLst>
                  <a:outerShdw blurRad="38100" dist="38100" dir="2700000" algn="tl">
                    <a:srgbClr val="000000">
                      <a:alpha val="43137"/>
                    </a:srgbClr>
                  </a:outerShdw>
                </a:effectLst>
                <a:latin typeface="Arial Black"/>
                <a:cs typeface="Arial Black"/>
              </a:rPr>
              <a:t> </a:t>
            </a:r>
            <a:r>
              <a:rPr sz="2000" spc="-185" dirty="0">
                <a:solidFill>
                  <a:srgbClr val="FFFFFF"/>
                </a:solidFill>
                <a:effectLst>
                  <a:outerShdw blurRad="38100" dist="38100" dir="2700000" algn="tl">
                    <a:srgbClr val="000000">
                      <a:alpha val="43137"/>
                    </a:srgbClr>
                  </a:outerShdw>
                </a:effectLst>
                <a:latin typeface="Arial Black"/>
                <a:cs typeface="Arial Black"/>
              </a:rPr>
              <a:t>АБО</a:t>
            </a:r>
            <a:r>
              <a:rPr sz="2000" spc="35" dirty="0">
                <a:solidFill>
                  <a:srgbClr val="FFFFFF"/>
                </a:solidFill>
                <a:effectLst>
                  <a:outerShdw blurRad="38100" dist="38100" dir="2700000" algn="tl">
                    <a:srgbClr val="000000">
                      <a:alpha val="43137"/>
                    </a:srgbClr>
                  </a:outerShdw>
                </a:effectLst>
                <a:latin typeface="Arial Black"/>
                <a:cs typeface="Arial Black"/>
              </a:rPr>
              <a:t> </a:t>
            </a:r>
            <a:r>
              <a:rPr sz="2000" spc="-240" dirty="0">
                <a:solidFill>
                  <a:srgbClr val="FFFFFF"/>
                </a:solidFill>
                <a:effectLst>
                  <a:outerShdw blurRad="38100" dist="38100" dir="2700000" algn="tl">
                    <a:srgbClr val="000000">
                      <a:alpha val="43137"/>
                    </a:srgbClr>
                  </a:outerShdw>
                </a:effectLst>
                <a:latin typeface="Arial Black"/>
                <a:cs typeface="Arial Black"/>
              </a:rPr>
              <a:t>БЕЗ</a:t>
            </a:r>
            <a:r>
              <a:rPr sz="2000" spc="35" dirty="0">
                <a:solidFill>
                  <a:srgbClr val="FFFFFF"/>
                </a:solidFill>
                <a:effectLst>
                  <a:outerShdw blurRad="38100" dist="38100" dir="2700000" algn="tl">
                    <a:srgbClr val="000000">
                      <a:alpha val="43137"/>
                    </a:srgbClr>
                  </a:outerShdw>
                </a:effectLst>
                <a:latin typeface="Arial Black"/>
                <a:cs typeface="Arial Black"/>
              </a:rPr>
              <a:t> </a:t>
            </a:r>
            <a:r>
              <a:rPr sz="2000" spc="-170" dirty="0">
                <a:solidFill>
                  <a:srgbClr val="FFFFFF"/>
                </a:solidFill>
                <a:effectLst>
                  <a:outerShdw blurRad="38100" dist="38100" dir="2700000" algn="tl">
                    <a:srgbClr val="000000">
                      <a:alpha val="43137"/>
                    </a:srgbClr>
                  </a:outerShdw>
                </a:effectLst>
                <a:latin typeface="Arial Black"/>
                <a:cs typeface="Arial Black"/>
              </a:rPr>
              <a:t>ВИЗНАЧЕННЯ</a:t>
            </a:r>
            <a:r>
              <a:rPr sz="2000" spc="35" dirty="0">
                <a:solidFill>
                  <a:srgbClr val="FFFFFF"/>
                </a:solidFill>
                <a:effectLst>
                  <a:outerShdw blurRad="38100" dist="38100" dir="2700000" algn="tl">
                    <a:srgbClr val="000000">
                      <a:alpha val="43137"/>
                    </a:srgbClr>
                  </a:outerShdw>
                </a:effectLst>
                <a:latin typeface="Arial Black"/>
                <a:cs typeface="Arial Black"/>
              </a:rPr>
              <a:t> </a:t>
            </a:r>
            <a:r>
              <a:rPr sz="2000" spc="-180" dirty="0">
                <a:solidFill>
                  <a:srgbClr val="FFFFFF"/>
                </a:solidFill>
                <a:effectLst>
                  <a:outerShdw blurRad="38100" dist="38100" dir="2700000" algn="tl">
                    <a:srgbClr val="000000">
                      <a:alpha val="43137"/>
                    </a:srgbClr>
                  </a:outerShdw>
                </a:effectLst>
                <a:latin typeface="Arial Black"/>
                <a:cs typeface="Arial Black"/>
              </a:rPr>
              <a:t>СТРОКУ</a:t>
            </a:r>
            <a:r>
              <a:rPr sz="2000" spc="35" dirty="0">
                <a:solidFill>
                  <a:srgbClr val="FFFFFF"/>
                </a:solidFill>
                <a:effectLst>
                  <a:outerShdw blurRad="38100" dist="38100" dir="2700000" algn="tl">
                    <a:srgbClr val="000000">
                      <a:alpha val="43137"/>
                    </a:srgbClr>
                  </a:outerShdw>
                </a:effectLst>
                <a:latin typeface="Arial Black"/>
                <a:cs typeface="Arial Black"/>
              </a:rPr>
              <a:t> </a:t>
            </a:r>
            <a:r>
              <a:rPr sz="2000" spc="-120" dirty="0">
                <a:solidFill>
                  <a:srgbClr val="FFFFFF"/>
                </a:solidFill>
                <a:effectLst>
                  <a:outerShdw blurRad="38100" dist="38100" dir="2700000" algn="tl">
                    <a:srgbClr val="000000">
                      <a:alpha val="43137"/>
                    </a:srgbClr>
                  </a:outerShdw>
                </a:effectLst>
                <a:latin typeface="Arial Black"/>
                <a:cs typeface="Arial Black"/>
              </a:rPr>
              <a:t>ПРАВО </a:t>
            </a:r>
            <a:r>
              <a:rPr sz="2000" spc="-170" dirty="0">
                <a:solidFill>
                  <a:srgbClr val="FFFFFF"/>
                </a:solidFill>
                <a:effectLst>
                  <a:outerShdw blurRad="38100" dist="38100" dir="2700000" algn="tl">
                    <a:srgbClr val="000000">
                      <a:alpha val="43137"/>
                    </a:srgbClr>
                  </a:outerShdw>
                </a:effectLst>
                <a:latin typeface="Arial Black"/>
                <a:cs typeface="Arial Black"/>
              </a:rPr>
              <a:t>ВИКОРИСТАННЯ</a:t>
            </a:r>
            <a:r>
              <a:rPr sz="2000" spc="25" dirty="0">
                <a:solidFill>
                  <a:srgbClr val="FFFFFF"/>
                </a:solidFill>
                <a:effectLst>
                  <a:outerShdw blurRad="38100" dist="38100" dir="2700000" algn="tl">
                    <a:srgbClr val="000000">
                      <a:alpha val="43137"/>
                    </a:srgbClr>
                  </a:outerShdw>
                </a:effectLst>
                <a:latin typeface="Arial Black"/>
                <a:cs typeface="Arial Black"/>
              </a:rPr>
              <a:t> </a:t>
            </a:r>
            <a:r>
              <a:rPr sz="2000" dirty="0">
                <a:solidFill>
                  <a:srgbClr val="FFFFFF"/>
                </a:solidFill>
                <a:effectLst>
                  <a:outerShdw blurRad="38100" dist="38100" dir="2700000" algn="tl">
                    <a:srgbClr val="000000">
                      <a:alpha val="43137"/>
                    </a:srgbClr>
                  </a:outerShdw>
                </a:effectLst>
                <a:latin typeface="Arial Black"/>
                <a:cs typeface="Arial Black"/>
              </a:rPr>
              <a:t>У</a:t>
            </a:r>
            <a:r>
              <a:rPr sz="2000" spc="30" dirty="0">
                <a:solidFill>
                  <a:srgbClr val="FFFFFF"/>
                </a:solidFill>
                <a:effectLst>
                  <a:outerShdw blurRad="38100" dist="38100" dir="2700000" algn="tl">
                    <a:srgbClr val="000000">
                      <a:alpha val="43137"/>
                    </a:srgbClr>
                  </a:outerShdw>
                </a:effectLst>
                <a:latin typeface="Arial Black"/>
                <a:cs typeface="Arial Black"/>
              </a:rPr>
              <a:t> </a:t>
            </a:r>
            <a:r>
              <a:rPr sz="2000" spc="-55" dirty="0">
                <a:solidFill>
                  <a:srgbClr val="FFFFFF"/>
                </a:solidFill>
                <a:effectLst>
                  <a:outerShdw blurRad="38100" dist="38100" dir="2700000" algn="tl">
                    <a:srgbClr val="000000">
                      <a:alpha val="43137"/>
                    </a:srgbClr>
                  </a:outerShdw>
                </a:effectLst>
                <a:latin typeface="Arial Black"/>
                <a:cs typeface="Arial Black"/>
              </a:rPr>
              <a:t>ПІДПРИЄМНИЦЬКІЙ </a:t>
            </a:r>
            <a:r>
              <a:rPr sz="2000" spc="-170" dirty="0">
                <a:solidFill>
                  <a:srgbClr val="FFFFFF"/>
                </a:solidFill>
                <a:effectLst>
                  <a:outerShdw blurRad="38100" dist="38100" dir="2700000" algn="tl">
                    <a:srgbClr val="000000">
                      <a:alpha val="43137"/>
                    </a:srgbClr>
                  </a:outerShdw>
                </a:effectLst>
                <a:latin typeface="Arial Black"/>
                <a:cs typeface="Arial Black"/>
              </a:rPr>
              <a:t>ДІЯЛЬНОСТІ</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dirty="0">
                <a:solidFill>
                  <a:srgbClr val="FFFFFF"/>
                </a:solidFill>
                <a:effectLst>
                  <a:outerShdw blurRad="38100" dist="38100" dir="2700000" algn="tl">
                    <a:srgbClr val="000000">
                      <a:alpha val="43137"/>
                    </a:srgbClr>
                  </a:outerShdw>
                </a:effectLst>
                <a:latin typeface="Arial Black"/>
                <a:cs typeface="Arial Black"/>
              </a:rPr>
              <a:t>З</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165" dirty="0">
                <a:solidFill>
                  <a:srgbClr val="FFFFFF"/>
                </a:solidFill>
                <a:effectLst>
                  <a:outerShdw blurRad="38100" dist="38100" dir="2700000" algn="tl">
                    <a:srgbClr val="000000">
                      <a:alpha val="43137"/>
                    </a:srgbClr>
                  </a:outerShdw>
                </a:effectLst>
                <a:latin typeface="Arial Black"/>
                <a:cs typeface="Arial Black"/>
              </a:rPr>
              <a:t>ПРОДАЖУ</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175" dirty="0">
                <a:solidFill>
                  <a:srgbClr val="FFFFFF"/>
                </a:solidFill>
                <a:effectLst>
                  <a:outerShdw blurRad="38100" dist="38100" dir="2700000" algn="tl">
                    <a:srgbClr val="000000">
                      <a:alpha val="43137"/>
                    </a:srgbClr>
                  </a:outerShdw>
                </a:effectLst>
                <a:latin typeface="Arial Black"/>
                <a:cs typeface="Arial Black"/>
              </a:rPr>
              <a:t>ВЛАСНИХ</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25" dirty="0">
                <a:solidFill>
                  <a:srgbClr val="FFFFFF"/>
                </a:solidFill>
                <a:effectLst>
                  <a:outerShdw blurRad="38100" dist="38100" dir="2700000" algn="tl">
                    <a:srgbClr val="000000">
                      <a:alpha val="43137"/>
                    </a:srgbClr>
                  </a:outerShdw>
                </a:effectLst>
                <a:latin typeface="Arial Black"/>
                <a:cs typeface="Arial Black"/>
              </a:rPr>
              <a:t>ЧИ </a:t>
            </a:r>
            <a:r>
              <a:rPr sz="2000" spc="-170" dirty="0">
                <a:solidFill>
                  <a:srgbClr val="FFFFFF"/>
                </a:solidFill>
                <a:effectLst>
                  <a:outerShdw blurRad="38100" dist="38100" dir="2700000" algn="tl">
                    <a:srgbClr val="000000">
                      <a:alpha val="43137"/>
                    </a:srgbClr>
                  </a:outerShdw>
                </a:effectLst>
                <a:latin typeface="Arial Black"/>
                <a:cs typeface="Arial Black"/>
              </a:rPr>
              <a:t>ВИРОБЛЕНИХ</a:t>
            </a:r>
            <a:r>
              <a:rPr sz="2000" spc="35" dirty="0">
                <a:solidFill>
                  <a:srgbClr val="FFFFFF"/>
                </a:solidFill>
                <a:effectLst>
                  <a:outerShdw blurRad="38100" dist="38100" dir="2700000" algn="tl">
                    <a:srgbClr val="000000">
                      <a:alpha val="43137"/>
                    </a:srgbClr>
                  </a:outerShdw>
                </a:effectLst>
                <a:latin typeface="Arial Black"/>
                <a:cs typeface="Arial Black"/>
              </a:rPr>
              <a:t> </a:t>
            </a:r>
            <a:r>
              <a:rPr sz="2000" spc="-150" dirty="0">
                <a:solidFill>
                  <a:srgbClr val="FFFFFF"/>
                </a:solidFill>
                <a:effectLst>
                  <a:outerShdw blurRad="38100" dist="38100" dir="2700000" algn="tl">
                    <a:srgbClr val="000000">
                      <a:alpha val="43137"/>
                    </a:srgbClr>
                  </a:outerShdw>
                </a:effectLst>
                <a:latin typeface="Arial Black"/>
                <a:cs typeface="Arial Black"/>
              </a:rPr>
              <a:t>ФРАНЧАЙЗЕРОМ</a:t>
            </a:r>
            <a:r>
              <a:rPr sz="2000" spc="40" dirty="0">
                <a:solidFill>
                  <a:srgbClr val="FFFFFF"/>
                </a:solidFill>
                <a:effectLst>
                  <a:outerShdw blurRad="38100" dist="38100" dir="2700000" algn="tl">
                    <a:srgbClr val="000000">
                      <a:alpha val="43137"/>
                    </a:srgbClr>
                  </a:outerShdw>
                </a:effectLst>
                <a:latin typeface="Arial Black"/>
                <a:cs typeface="Arial Black"/>
              </a:rPr>
              <a:t> </a:t>
            </a:r>
            <a:r>
              <a:rPr sz="2000" spc="-180" dirty="0">
                <a:solidFill>
                  <a:srgbClr val="FFFFFF"/>
                </a:solidFill>
                <a:effectLst>
                  <a:outerShdw blurRad="38100" dist="38100" dir="2700000" algn="tl">
                    <a:srgbClr val="000000">
                      <a:alpha val="43137"/>
                    </a:srgbClr>
                  </a:outerShdw>
                </a:effectLst>
                <a:latin typeface="Arial Black"/>
                <a:cs typeface="Arial Black"/>
              </a:rPr>
              <a:t>ТОВАРІВ</a:t>
            </a:r>
            <a:r>
              <a:rPr sz="2000" spc="35" dirty="0">
                <a:solidFill>
                  <a:srgbClr val="FFFFFF"/>
                </a:solidFill>
                <a:effectLst>
                  <a:outerShdw blurRad="38100" dist="38100" dir="2700000" algn="tl">
                    <a:srgbClr val="000000">
                      <a:alpha val="43137"/>
                    </a:srgbClr>
                  </a:outerShdw>
                </a:effectLst>
                <a:latin typeface="Arial Black"/>
                <a:cs typeface="Arial Black"/>
              </a:rPr>
              <a:t> </a:t>
            </a:r>
            <a:r>
              <a:rPr sz="2000" spc="-25" dirty="0">
                <a:solidFill>
                  <a:srgbClr val="FFFFFF"/>
                </a:solidFill>
                <a:effectLst>
                  <a:outerShdw blurRad="38100" dist="38100" dir="2700000" algn="tl">
                    <a:srgbClr val="000000">
                      <a:alpha val="43137"/>
                    </a:srgbClr>
                  </a:outerShdw>
                </a:effectLst>
                <a:latin typeface="Arial Black"/>
                <a:cs typeface="Arial Black"/>
              </a:rPr>
              <a:t>АБО </a:t>
            </a:r>
            <a:r>
              <a:rPr sz="2000" spc="-145" dirty="0">
                <a:solidFill>
                  <a:srgbClr val="FFFFFF"/>
                </a:solidFill>
                <a:effectLst>
                  <a:outerShdw blurRad="38100" dist="38100" dir="2700000" algn="tl">
                    <a:srgbClr val="000000">
                      <a:alpha val="43137"/>
                    </a:srgbClr>
                  </a:outerShdw>
                </a:effectLst>
                <a:latin typeface="Arial Black"/>
                <a:cs typeface="Arial Black"/>
              </a:rPr>
              <a:t>ПОСЛУГ</a:t>
            </a:r>
            <a:r>
              <a:rPr sz="2000" b="1" spc="-145" dirty="0">
                <a:solidFill>
                  <a:srgbClr val="FFFFFF"/>
                </a:solidFill>
                <a:effectLst>
                  <a:outerShdw blurRad="38100" dist="38100" dir="2700000" algn="tl">
                    <a:srgbClr val="000000">
                      <a:alpha val="43137"/>
                    </a:srgbClr>
                  </a:outerShdw>
                </a:effectLst>
                <a:latin typeface="Trebuchet MS"/>
                <a:cs typeface="Trebuchet MS"/>
              </a:rPr>
              <a:t>,</a:t>
            </a:r>
            <a:r>
              <a:rPr sz="2000" b="1" spc="15" dirty="0">
                <a:solidFill>
                  <a:srgbClr val="FFFFFF"/>
                </a:solidFill>
                <a:effectLst>
                  <a:outerShdw blurRad="38100" dist="38100" dir="2700000" algn="tl">
                    <a:srgbClr val="000000">
                      <a:alpha val="43137"/>
                    </a:srgbClr>
                  </a:outerShdw>
                </a:effectLst>
                <a:latin typeface="Trebuchet MS"/>
                <a:cs typeface="Trebuchet MS"/>
              </a:rPr>
              <a:t> </a:t>
            </a:r>
            <a:r>
              <a:rPr sz="2000" spc="-185" dirty="0">
                <a:solidFill>
                  <a:srgbClr val="FFFFFF"/>
                </a:solidFill>
                <a:effectLst>
                  <a:outerShdw blurRad="38100" dist="38100" dir="2700000" algn="tl">
                    <a:srgbClr val="000000">
                      <a:alpha val="43137"/>
                    </a:srgbClr>
                  </a:outerShdw>
                </a:effectLst>
                <a:latin typeface="Arial Black"/>
                <a:cs typeface="Arial Black"/>
              </a:rPr>
              <a:t>СВОГО</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55" dirty="0">
                <a:solidFill>
                  <a:srgbClr val="FFFFFF"/>
                </a:solidFill>
                <a:effectLst>
                  <a:outerShdw blurRad="38100" dist="38100" dir="2700000" algn="tl">
                    <a:srgbClr val="000000">
                      <a:alpha val="43137"/>
                    </a:srgbClr>
                  </a:outerShdw>
                </a:effectLst>
                <a:latin typeface="Arial Black"/>
                <a:cs typeface="Arial Black"/>
              </a:rPr>
              <a:t>НОУ</a:t>
            </a:r>
            <a:r>
              <a:rPr sz="2000" b="1" spc="-55" dirty="0">
                <a:solidFill>
                  <a:srgbClr val="FFFFFF"/>
                </a:solidFill>
                <a:effectLst>
                  <a:outerShdw blurRad="38100" dist="38100" dir="2700000" algn="tl">
                    <a:srgbClr val="000000">
                      <a:alpha val="43137"/>
                    </a:srgbClr>
                  </a:outerShdw>
                </a:effectLst>
                <a:latin typeface="Trebuchet MS"/>
                <a:cs typeface="Trebuchet MS"/>
              </a:rPr>
              <a:t>-</a:t>
            </a:r>
            <a:r>
              <a:rPr sz="2000" spc="-114" dirty="0">
                <a:solidFill>
                  <a:srgbClr val="FFFFFF"/>
                </a:solidFill>
                <a:effectLst>
                  <a:outerShdw blurRad="38100" dist="38100" dir="2700000" algn="tl">
                    <a:srgbClr val="000000">
                      <a:alpha val="43137"/>
                    </a:srgbClr>
                  </a:outerShdw>
                </a:effectLst>
                <a:latin typeface="Arial Black"/>
                <a:cs typeface="Arial Black"/>
              </a:rPr>
              <a:t>ХАУ</a:t>
            </a:r>
            <a:r>
              <a:rPr sz="2000" b="1" spc="-114" dirty="0">
                <a:solidFill>
                  <a:srgbClr val="FFFFFF"/>
                </a:solidFill>
                <a:effectLst>
                  <a:outerShdw blurRad="38100" dist="38100" dir="2700000" algn="tl">
                    <a:srgbClr val="000000">
                      <a:alpha val="43137"/>
                    </a:srgbClr>
                  </a:outerShdw>
                </a:effectLst>
                <a:latin typeface="Trebuchet MS"/>
                <a:cs typeface="Trebuchet MS"/>
              </a:rPr>
              <a:t>,</a:t>
            </a:r>
            <a:r>
              <a:rPr sz="2000" b="1" spc="45" dirty="0">
                <a:solidFill>
                  <a:srgbClr val="FFFFFF"/>
                </a:solidFill>
                <a:effectLst>
                  <a:outerShdw blurRad="38100" dist="38100" dir="2700000" algn="tl">
                    <a:srgbClr val="000000">
                      <a:alpha val="43137"/>
                    </a:srgbClr>
                  </a:outerShdw>
                </a:effectLst>
                <a:latin typeface="Trebuchet MS"/>
                <a:cs typeface="Trebuchet MS"/>
              </a:rPr>
              <a:t> </a:t>
            </a:r>
            <a:r>
              <a:rPr sz="2000" spc="-20" dirty="0">
                <a:solidFill>
                  <a:srgbClr val="FFFFFF"/>
                </a:solidFill>
                <a:effectLst>
                  <a:outerShdw blurRad="38100" dist="38100" dir="2700000" algn="tl">
                    <a:srgbClr val="000000">
                      <a:alpha val="43137"/>
                    </a:srgbClr>
                  </a:outerShdw>
                </a:effectLst>
                <a:latin typeface="Arial Black"/>
                <a:cs typeface="Arial Black"/>
              </a:rPr>
              <a:t>ОРГАНІЗАЦІЇ </a:t>
            </a:r>
            <a:r>
              <a:rPr sz="2000" spc="-150" dirty="0">
                <a:solidFill>
                  <a:srgbClr val="FFFFFF"/>
                </a:solidFill>
                <a:effectLst>
                  <a:outerShdw blurRad="38100" dist="38100" dir="2700000" algn="tl">
                    <a:srgbClr val="000000">
                      <a:alpha val="43137"/>
                    </a:srgbClr>
                  </a:outerShdw>
                </a:effectLst>
                <a:latin typeface="Arial Black"/>
                <a:cs typeface="Arial Black"/>
              </a:rPr>
              <a:t>РОБОТИ</a:t>
            </a:r>
            <a:r>
              <a:rPr sz="2000" b="1" spc="-150" dirty="0">
                <a:solidFill>
                  <a:srgbClr val="FFFFFF"/>
                </a:solidFill>
                <a:effectLst>
                  <a:outerShdw blurRad="38100" dist="38100" dir="2700000" algn="tl">
                    <a:srgbClr val="000000">
                      <a:alpha val="43137"/>
                    </a:srgbClr>
                  </a:outerShdw>
                </a:effectLst>
                <a:latin typeface="Trebuchet MS"/>
                <a:cs typeface="Trebuchet MS"/>
              </a:rPr>
              <a:t>,</a:t>
            </a:r>
            <a:r>
              <a:rPr sz="2000" b="1" spc="30" dirty="0">
                <a:solidFill>
                  <a:srgbClr val="FFFFFF"/>
                </a:solidFill>
                <a:effectLst>
                  <a:outerShdw blurRad="38100" dist="38100" dir="2700000" algn="tl">
                    <a:srgbClr val="000000">
                      <a:alpha val="43137"/>
                    </a:srgbClr>
                  </a:outerShdw>
                </a:effectLst>
                <a:latin typeface="Trebuchet MS"/>
                <a:cs typeface="Trebuchet MS"/>
              </a:rPr>
              <a:t> </a:t>
            </a:r>
            <a:r>
              <a:rPr sz="2000" spc="-150" dirty="0">
                <a:solidFill>
                  <a:srgbClr val="FFFFFF"/>
                </a:solidFill>
                <a:effectLst>
                  <a:outerShdw blurRad="38100" dist="38100" dir="2700000" algn="tl">
                    <a:srgbClr val="000000">
                      <a:alpha val="43137"/>
                    </a:srgbClr>
                  </a:outerShdw>
                </a:effectLst>
                <a:latin typeface="Arial Black"/>
                <a:cs typeface="Arial Black"/>
              </a:rPr>
              <a:t>ТЕХНОЛОГІЇ</a:t>
            </a:r>
            <a:r>
              <a:rPr sz="2000" b="1" spc="-150" dirty="0">
                <a:solidFill>
                  <a:srgbClr val="FFFFFF"/>
                </a:solidFill>
                <a:effectLst>
                  <a:outerShdw blurRad="38100" dist="38100" dir="2700000" algn="tl">
                    <a:srgbClr val="000000">
                      <a:alpha val="43137"/>
                    </a:srgbClr>
                  </a:outerShdw>
                </a:effectLst>
                <a:latin typeface="Trebuchet MS"/>
                <a:cs typeface="Trebuchet MS"/>
              </a:rPr>
              <a:t>,</a:t>
            </a:r>
            <a:r>
              <a:rPr sz="2000" b="1" spc="35" dirty="0">
                <a:solidFill>
                  <a:srgbClr val="FFFFFF"/>
                </a:solidFill>
                <a:effectLst>
                  <a:outerShdw blurRad="38100" dist="38100" dir="2700000" algn="tl">
                    <a:srgbClr val="000000">
                      <a:alpha val="43137"/>
                    </a:srgbClr>
                  </a:outerShdw>
                </a:effectLst>
                <a:latin typeface="Trebuchet MS"/>
                <a:cs typeface="Trebuchet MS"/>
              </a:rPr>
              <a:t> </a:t>
            </a:r>
            <a:r>
              <a:rPr sz="2000" spc="-65" dirty="0">
                <a:solidFill>
                  <a:srgbClr val="FFFFFF"/>
                </a:solidFill>
                <a:effectLst>
                  <a:outerShdw blurRad="38100" dist="38100" dir="2700000" algn="tl">
                    <a:srgbClr val="000000">
                      <a:alpha val="43137"/>
                    </a:srgbClr>
                  </a:outerShdw>
                </a:effectLst>
                <a:latin typeface="Arial Black"/>
                <a:cs typeface="Arial Black"/>
              </a:rPr>
              <a:t>НАЙМЕНУВАННЯ</a:t>
            </a:r>
            <a:r>
              <a:rPr sz="2000" b="1" spc="-65" dirty="0">
                <a:solidFill>
                  <a:srgbClr val="FFFFFF"/>
                </a:solidFill>
                <a:effectLst>
                  <a:outerShdw blurRad="38100" dist="38100" dir="2700000" algn="tl">
                    <a:srgbClr val="000000">
                      <a:alpha val="43137"/>
                    </a:srgbClr>
                  </a:outerShdw>
                </a:effectLst>
                <a:latin typeface="Trebuchet MS"/>
                <a:cs typeface="Trebuchet MS"/>
              </a:rPr>
              <a:t>, </a:t>
            </a:r>
            <a:r>
              <a:rPr sz="2000" spc="-155" dirty="0">
                <a:solidFill>
                  <a:srgbClr val="FFFFFF"/>
                </a:solidFill>
                <a:effectLst>
                  <a:outerShdw blurRad="38100" dist="38100" dir="2700000" algn="tl">
                    <a:srgbClr val="000000">
                      <a:alpha val="43137"/>
                    </a:srgbClr>
                  </a:outerShdw>
                </a:effectLst>
                <a:latin typeface="Arial Black"/>
                <a:cs typeface="Arial Black"/>
              </a:rPr>
              <a:t>ТОВАРНОЇ</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100" dirty="0">
                <a:solidFill>
                  <a:srgbClr val="FFFFFF"/>
                </a:solidFill>
                <a:effectLst>
                  <a:outerShdw blurRad="38100" dist="38100" dir="2700000" algn="tl">
                    <a:srgbClr val="000000">
                      <a:alpha val="43137"/>
                    </a:srgbClr>
                  </a:outerShdw>
                </a:effectLst>
                <a:latin typeface="Arial Black"/>
                <a:cs typeface="Arial Black"/>
              </a:rPr>
              <a:t>МАРКИ</a:t>
            </a:r>
            <a:r>
              <a:rPr sz="2000" spc="-15" dirty="0">
                <a:solidFill>
                  <a:srgbClr val="FFFFFF"/>
                </a:solidFill>
                <a:effectLst>
                  <a:outerShdw blurRad="38100" dist="38100" dir="2700000" algn="tl">
                    <a:srgbClr val="000000">
                      <a:alpha val="43137"/>
                    </a:srgbClr>
                  </a:outerShdw>
                </a:effectLst>
                <a:latin typeface="Arial Black"/>
                <a:cs typeface="Arial Black"/>
              </a:rPr>
              <a:t> </a:t>
            </a:r>
            <a:r>
              <a:rPr sz="2000" spc="-20" dirty="0">
                <a:solidFill>
                  <a:srgbClr val="FFFFFF"/>
                </a:solidFill>
                <a:effectLst>
                  <a:outerShdw blurRad="38100" dist="38100" dir="2700000" algn="tl">
                    <a:srgbClr val="000000">
                      <a:alpha val="43137"/>
                    </a:srgbClr>
                  </a:outerShdw>
                </a:effectLst>
                <a:latin typeface="Arial Black"/>
                <a:cs typeface="Arial Black"/>
              </a:rPr>
              <a:t>ТОЩО</a:t>
            </a:r>
            <a:endParaRPr sz="2000" dirty="0">
              <a:effectLst>
                <a:outerShdw blurRad="38100" dist="38100" dir="2700000" algn="tl">
                  <a:srgbClr val="000000">
                    <a:alpha val="43137"/>
                  </a:srgbClr>
                </a:outerShdw>
              </a:effectLst>
              <a:latin typeface="Arial Black"/>
              <a:cs typeface="Arial Black"/>
            </a:endParaRPr>
          </a:p>
          <a:p>
            <a:pPr>
              <a:lnSpc>
                <a:spcPct val="100000"/>
              </a:lnSpc>
              <a:spcBef>
                <a:spcPts val="1445"/>
              </a:spcBef>
            </a:pPr>
            <a:endParaRPr sz="2000" dirty="0">
              <a:effectLst>
                <a:outerShdw blurRad="38100" dist="38100" dir="2700000" algn="tl">
                  <a:srgbClr val="000000">
                    <a:alpha val="43137"/>
                  </a:srgbClr>
                </a:outerShdw>
              </a:effectLst>
              <a:latin typeface="Arial Black"/>
              <a:cs typeface="Arial Black"/>
            </a:endParaRPr>
          </a:p>
          <a:p>
            <a:pPr marL="342265" marR="234950" algn="ctr">
              <a:lnSpc>
                <a:spcPct val="100000"/>
              </a:lnSpc>
            </a:pPr>
            <a:r>
              <a:rPr sz="2000" spc="-150" dirty="0">
                <a:solidFill>
                  <a:srgbClr val="FFFFFF"/>
                </a:solidFill>
                <a:effectLst>
                  <a:outerShdw blurRad="38100" dist="38100" dir="2700000" algn="tl">
                    <a:srgbClr val="000000">
                      <a:alpha val="43137"/>
                    </a:srgbClr>
                  </a:outerShdw>
                </a:effectLst>
                <a:latin typeface="Arial Black"/>
                <a:cs typeface="Arial Black"/>
              </a:rPr>
              <a:t>СПАДЩИНА</a:t>
            </a:r>
            <a:r>
              <a:rPr sz="2000" spc="125" dirty="0">
                <a:solidFill>
                  <a:srgbClr val="FFFFFF"/>
                </a:solidFill>
                <a:effectLst>
                  <a:outerShdw blurRad="38100" dist="38100" dir="2700000" algn="tl">
                    <a:srgbClr val="000000">
                      <a:alpha val="43137"/>
                    </a:srgbClr>
                  </a:outerShdw>
                </a:effectLst>
                <a:latin typeface="Arial Black"/>
                <a:cs typeface="Arial Black"/>
              </a:rPr>
              <a:t> </a:t>
            </a:r>
            <a:r>
              <a:rPr sz="2000" b="1" dirty="0">
                <a:solidFill>
                  <a:srgbClr val="FFFFFF"/>
                </a:solidFill>
                <a:effectLst>
                  <a:outerShdw blurRad="38100" dist="38100" dir="2700000" algn="tl">
                    <a:srgbClr val="000000">
                      <a:alpha val="43137"/>
                    </a:srgbClr>
                  </a:outerShdw>
                </a:effectLst>
                <a:latin typeface="Trebuchet MS"/>
                <a:cs typeface="Trebuchet MS"/>
              </a:rPr>
              <a:t>(INHERITANCE)</a:t>
            </a:r>
            <a:r>
              <a:rPr sz="2000" b="1" spc="190" dirty="0">
                <a:solidFill>
                  <a:srgbClr val="FFFFFF"/>
                </a:solidFill>
                <a:effectLst>
                  <a:outerShdw blurRad="38100" dist="38100" dir="2700000" algn="tl">
                    <a:srgbClr val="000000">
                      <a:alpha val="43137"/>
                    </a:srgbClr>
                  </a:outerShdw>
                </a:effectLst>
                <a:latin typeface="Trebuchet MS"/>
                <a:cs typeface="Trebuchet MS"/>
              </a:rPr>
              <a:t> </a:t>
            </a:r>
            <a:r>
              <a:rPr sz="2000" b="1" spc="575" dirty="0">
                <a:solidFill>
                  <a:srgbClr val="FFFFFF"/>
                </a:solidFill>
                <a:effectLst>
                  <a:outerShdw blurRad="38100" dist="38100" dir="2700000" algn="tl">
                    <a:srgbClr val="000000">
                      <a:alpha val="43137"/>
                    </a:srgbClr>
                  </a:outerShdw>
                </a:effectLst>
                <a:latin typeface="Trebuchet MS"/>
                <a:cs typeface="Trebuchet MS"/>
              </a:rPr>
              <a:t>–</a:t>
            </a:r>
            <a:r>
              <a:rPr sz="2000" b="1" spc="190" dirty="0">
                <a:solidFill>
                  <a:srgbClr val="FFFFFF"/>
                </a:solidFill>
                <a:effectLst>
                  <a:outerShdw blurRad="38100" dist="38100" dir="2700000" algn="tl">
                    <a:srgbClr val="000000">
                      <a:alpha val="43137"/>
                    </a:srgbClr>
                  </a:outerShdw>
                </a:effectLst>
                <a:latin typeface="Trebuchet MS"/>
                <a:cs typeface="Trebuchet MS"/>
              </a:rPr>
              <a:t> </a:t>
            </a:r>
            <a:r>
              <a:rPr sz="2000" spc="-254" dirty="0">
                <a:solidFill>
                  <a:srgbClr val="FFFFFF"/>
                </a:solidFill>
                <a:effectLst>
                  <a:outerShdw blurRad="38100" dist="38100" dir="2700000" algn="tl">
                    <a:srgbClr val="000000">
                      <a:alpha val="43137"/>
                    </a:srgbClr>
                  </a:outerShdw>
                </a:effectLst>
                <a:latin typeface="Arial Black"/>
                <a:cs typeface="Arial Black"/>
              </a:rPr>
              <a:t>ВСЯ</a:t>
            </a:r>
            <a:r>
              <a:rPr sz="2000" spc="125" dirty="0">
                <a:solidFill>
                  <a:srgbClr val="FFFFFF"/>
                </a:solidFill>
                <a:effectLst>
                  <a:outerShdw blurRad="38100" dist="38100" dir="2700000" algn="tl">
                    <a:srgbClr val="000000">
                      <a:alpha val="43137"/>
                    </a:srgbClr>
                  </a:outerShdw>
                </a:effectLst>
                <a:latin typeface="Arial Black"/>
                <a:cs typeface="Arial Black"/>
              </a:rPr>
              <a:t> </a:t>
            </a:r>
            <a:r>
              <a:rPr sz="2000" spc="-25" dirty="0">
                <a:solidFill>
                  <a:srgbClr val="FFFFFF"/>
                </a:solidFill>
                <a:effectLst>
                  <a:outerShdw blurRad="38100" dist="38100" dir="2700000" algn="tl">
                    <a:srgbClr val="000000">
                      <a:alpha val="43137"/>
                    </a:srgbClr>
                  </a:outerShdw>
                </a:effectLst>
                <a:latin typeface="Arial Black"/>
                <a:cs typeface="Arial Black"/>
              </a:rPr>
              <a:t>АБО </a:t>
            </a:r>
            <a:r>
              <a:rPr sz="2000" spc="-185" dirty="0">
                <a:solidFill>
                  <a:srgbClr val="FFFFFF"/>
                </a:solidFill>
                <a:effectLst>
                  <a:outerShdw blurRad="38100" dist="38100" dir="2700000" algn="tl">
                    <a:srgbClr val="000000">
                      <a:alpha val="43137"/>
                    </a:srgbClr>
                  </a:outerShdw>
                </a:effectLst>
                <a:latin typeface="Arial Black"/>
                <a:cs typeface="Arial Black"/>
              </a:rPr>
              <a:t>ЧАСТИНА</a:t>
            </a:r>
            <a:r>
              <a:rPr sz="2000" spc="35" dirty="0">
                <a:solidFill>
                  <a:srgbClr val="FFFFFF"/>
                </a:solidFill>
                <a:effectLst>
                  <a:outerShdw blurRad="38100" dist="38100" dir="2700000" algn="tl">
                    <a:srgbClr val="000000">
                      <a:alpha val="43137"/>
                    </a:srgbClr>
                  </a:outerShdw>
                </a:effectLst>
                <a:latin typeface="Arial Black"/>
                <a:cs typeface="Arial Black"/>
              </a:rPr>
              <a:t> </a:t>
            </a:r>
            <a:r>
              <a:rPr sz="2000" spc="-85" dirty="0">
                <a:solidFill>
                  <a:srgbClr val="FFFFFF"/>
                </a:solidFill>
                <a:effectLst>
                  <a:outerShdw blurRad="38100" dist="38100" dir="2700000" algn="tl">
                    <a:srgbClr val="000000">
                      <a:alpha val="43137"/>
                    </a:srgbClr>
                  </a:outerShdw>
                </a:effectLst>
                <a:latin typeface="Arial Black"/>
                <a:cs typeface="Arial Black"/>
              </a:rPr>
              <a:t>НЕРУХОМОСТІ</a:t>
            </a:r>
            <a:r>
              <a:rPr sz="2000" b="1" spc="-85" dirty="0">
                <a:solidFill>
                  <a:srgbClr val="FFFFFF"/>
                </a:solidFill>
                <a:effectLst>
                  <a:outerShdw blurRad="38100" dist="38100" dir="2700000" algn="tl">
                    <a:srgbClr val="000000">
                      <a:alpha val="43137"/>
                    </a:srgbClr>
                  </a:outerShdw>
                </a:effectLst>
                <a:latin typeface="Trebuchet MS"/>
                <a:cs typeface="Trebuchet MS"/>
              </a:rPr>
              <a:t>/</a:t>
            </a:r>
            <a:r>
              <a:rPr sz="2000" spc="-85" dirty="0">
                <a:solidFill>
                  <a:srgbClr val="FFFFFF"/>
                </a:solidFill>
                <a:effectLst>
                  <a:outerShdw blurRad="38100" dist="38100" dir="2700000" algn="tl">
                    <a:srgbClr val="000000">
                      <a:alpha val="43137"/>
                    </a:srgbClr>
                  </a:outerShdw>
                </a:effectLst>
                <a:latin typeface="Arial Black"/>
                <a:cs typeface="Arial Black"/>
              </a:rPr>
              <a:t>АКТИВІВ </a:t>
            </a:r>
            <a:r>
              <a:rPr sz="2000" spc="-135" dirty="0">
                <a:solidFill>
                  <a:srgbClr val="FFFFFF"/>
                </a:solidFill>
                <a:effectLst>
                  <a:outerShdw blurRad="38100" dist="38100" dir="2700000" algn="tl">
                    <a:srgbClr val="000000">
                      <a:alpha val="43137"/>
                    </a:srgbClr>
                  </a:outerShdw>
                </a:effectLst>
                <a:latin typeface="Arial Black"/>
                <a:cs typeface="Arial Black"/>
              </a:rPr>
              <a:t>ОСОБИ</a:t>
            </a:r>
            <a:r>
              <a:rPr sz="2000" b="1" spc="-135" dirty="0">
                <a:solidFill>
                  <a:srgbClr val="FFFFFF"/>
                </a:solidFill>
                <a:effectLst>
                  <a:outerShdw blurRad="38100" dist="38100" dir="2700000" algn="tl">
                    <a:srgbClr val="000000">
                      <a:alpha val="43137"/>
                    </a:srgbClr>
                  </a:outerShdw>
                </a:effectLst>
                <a:latin typeface="Trebuchet MS"/>
                <a:cs typeface="Trebuchet MS"/>
              </a:rPr>
              <a:t>,</a:t>
            </a:r>
            <a:r>
              <a:rPr sz="2000" b="1" spc="-15" dirty="0">
                <a:solidFill>
                  <a:srgbClr val="FFFFFF"/>
                </a:solidFill>
                <a:effectLst>
                  <a:outerShdw blurRad="38100" dist="38100" dir="2700000" algn="tl">
                    <a:srgbClr val="000000">
                      <a:alpha val="43137"/>
                    </a:srgbClr>
                  </a:outerShdw>
                </a:effectLst>
                <a:latin typeface="Trebuchet MS"/>
                <a:cs typeface="Trebuchet MS"/>
              </a:rPr>
              <a:t> </a:t>
            </a:r>
            <a:r>
              <a:rPr sz="2000" spc="-105" dirty="0">
                <a:solidFill>
                  <a:srgbClr val="FFFFFF"/>
                </a:solidFill>
                <a:effectLst>
                  <a:outerShdw blurRad="38100" dist="38100" dir="2700000" algn="tl">
                    <a:srgbClr val="000000">
                      <a:alpha val="43137"/>
                    </a:srgbClr>
                  </a:outerShdw>
                </a:effectLst>
                <a:latin typeface="Arial Black"/>
                <a:cs typeface="Arial Black"/>
              </a:rPr>
              <a:t>ЯКІ</a:t>
            </a:r>
            <a:r>
              <a:rPr sz="2000" spc="-65" dirty="0">
                <a:solidFill>
                  <a:srgbClr val="FFFFFF"/>
                </a:solidFill>
                <a:effectLst>
                  <a:outerShdw blurRad="38100" dist="38100" dir="2700000" algn="tl">
                    <a:srgbClr val="000000">
                      <a:alpha val="43137"/>
                    </a:srgbClr>
                  </a:outerShdw>
                </a:effectLst>
                <a:latin typeface="Arial Black"/>
                <a:cs typeface="Arial Black"/>
              </a:rPr>
              <a:t> </a:t>
            </a:r>
            <a:r>
              <a:rPr sz="2000" spc="-170" dirty="0">
                <a:solidFill>
                  <a:srgbClr val="FFFFFF"/>
                </a:solidFill>
                <a:effectLst>
                  <a:outerShdw blurRad="38100" dist="38100" dir="2700000" algn="tl">
                    <a:srgbClr val="000000">
                      <a:alpha val="43137"/>
                    </a:srgbClr>
                  </a:outerShdw>
                </a:effectLst>
                <a:latin typeface="Arial Black"/>
                <a:cs typeface="Arial Black"/>
              </a:rPr>
              <a:t>НАДАЮТЬСЯ</a:t>
            </a:r>
            <a:r>
              <a:rPr sz="2000" spc="305" dirty="0">
                <a:solidFill>
                  <a:srgbClr val="FFFFFF"/>
                </a:solidFill>
                <a:effectLst>
                  <a:outerShdw blurRad="38100" dist="38100" dir="2700000" algn="tl">
                    <a:srgbClr val="000000">
                      <a:alpha val="43137"/>
                    </a:srgbClr>
                  </a:outerShdw>
                </a:effectLst>
                <a:latin typeface="Arial Black"/>
                <a:cs typeface="Arial Black"/>
              </a:rPr>
              <a:t> </a:t>
            </a:r>
            <a:r>
              <a:rPr sz="2000" spc="-145" dirty="0">
                <a:solidFill>
                  <a:srgbClr val="FFFFFF"/>
                </a:solidFill>
                <a:effectLst>
                  <a:outerShdw blurRad="38100" dist="38100" dir="2700000" algn="tl">
                    <a:srgbClr val="000000">
                      <a:alpha val="43137"/>
                    </a:srgbClr>
                  </a:outerShdw>
                </a:effectLst>
                <a:latin typeface="Arial Black"/>
                <a:cs typeface="Arial Black"/>
              </a:rPr>
              <a:t>СПАДКОЄМЦЮ </a:t>
            </a:r>
            <a:r>
              <a:rPr sz="2000" spc="-175" dirty="0">
                <a:solidFill>
                  <a:srgbClr val="FFFFFF"/>
                </a:solidFill>
                <a:effectLst>
                  <a:outerShdw blurRad="38100" dist="38100" dir="2700000" algn="tl">
                    <a:srgbClr val="000000">
                      <a:alpha val="43137"/>
                    </a:srgbClr>
                  </a:outerShdw>
                </a:effectLst>
                <a:latin typeface="Arial Black"/>
                <a:cs typeface="Arial Black"/>
              </a:rPr>
              <a:t>ПІСЛЯ</a:t>
            </a:r>
            <a:r>
              <a:rPr sz="2000" spc="5" dirty="0">
                <a:solidFill>
                  <a:srgbClr val="FFFFFF"/>
                </a:solidFill>
                <a:effectLst>
                  <a:outerShdw blurRad="38100" dist="38100" dir="2700000" algn="tl">
                    <a:srgbClr val="000000">
                      <a:alpha val="43137"/>
                    </a:srgbClr>
                  </a:outerShdw>
                </a:effectLst>
                <a:latin typeface="Arial Black"/>
                <a:cs typeface="Arial Black"/>
              </a:rPr>
              <a:t> </a:t>
            </a:r>
            <a:r>
              <a:rPr sz="2000" spc="-160" dirty="0">
                <a:solidFill>
                  <a:srgbClr val="FFFFFF"/>
                </a:solidFill>
                <a:effectLst>
                  <a:outerShdw blurRad="38100" dist="38100" dir="2700000" algn="tl">
                    <a:srgbClr val="000000">
                      <a:alpha val="43137"/>
                    </a:srgbClr>
                  </a:outerShdw>
                </a:effectLst>
                <a:latin typeface="Arial Black"/>
                <a:cs typeface="Arial Black"/>
              </a:rPr>
              <a:t>ТОГО</a:t>
            </a:r>
            <a:r>
              <a:rPr sz="2000" b="1" spc="-160" dirty="0">
                <a:solidFill>
                  <a:srgbClr val="FFFFFF"/>
                </a:solidFill>
                <a:effectLst>
                  <a:outerShdw blurRad="38100" dist="38100" dir="2700000" algn="tl">
                    <a:srgbClr val="000000">
                      <a:alpha val="43137"/>
                    </a:srgbClr>
                  </a:outerShdw>
                </a:effectLst>
                <a:latin typeface="Trebuchet MS"/>
                <a:cs typeface="Trebuchet MS"/>
              </a:rPr>
              <a:t>,</a:t>
            </a:r>
            <a:r>
              <a:rPr sz="2000" b="1" spc="65" dirty="0">
                <a:solidFill>
                  <a:srgbClr val="FFFFFF"/>
                </a:solidFill>
                <a:effectLst>
                  <a:outerShdw blurRad="38100" dist="38100" dir="2700000" algn="tl">
                    <a:srgbClr val="000000">
                      <a:alpha val="43137"/>
                    </a:srgbClr>
                  </a:outerShdw>
                </a:effectLst>
                <a:latin typeface="Trebuchet MS"/>
                <a:cs typeface="Trebuchet MS"/>
              </a:rPr>
              <a:t> </a:t>
            </a:r>
            <a:r>
              <a:rPr sz="2000" spc="-190" dirty="0">
                <a:solidFill>
                  <a:srgbClr val="FFFFFF"/>
                </a:solidFill>
                <a:effectLst>
                  <a:outerShdw blurRad="38100" dist="38100" dir="2700000" algn="tl">
                    <a:srgbClr val="000000">
                      <a:alpha val="43137"/>
                    </a:srgbClr>
                  </a:outerShdw>
                </a:effectLst>
                <a:latin typeface="Arial Black"/>
                <a:cs typeface="Arial Black"/>
              </a:rPr>
              <a:t>ЯК</a:t>
            </a:r>
            <a:r>
              <a:rPr sz="2000" spc="10" dirty="0">
                <a:solidFill>
                  <a:srgbClr val="FFFFFF"/>
                </a:solidFill>
                <a:effectLst>
                  <a:outerShdw blurRad="38100" dist="38100" dir="2700000" algn="tl">
                    <a:srgbClr val="000000">
                      <a:alpha val="43137"/>
                    </a:srgbClr>
                  </a:outerShdw>
                </a:effectLst>
                <a:latin typeface="Arial Black"/>
                <a:cs typeface="Arial Black"/>
              </a:rPr>
              <a:t> </a:t>
            </a:r>
            <a:r>
              <a:rPr sz="2000" spc="-130" dirty="0">
                <a:solidFill>
                  <a:srgbClr val="FFFFFF"/>
                </a:solidFill>
                <a:effectLst>
                  <a:outerShdw blurRad="38100" dist="38100" dir="2700000" algn="tl">
                    <a:srgbClr val="000000">
                      <a:alpha val="43137"/>
                    </a:srgbClr>
                  </a:outerShdw>
                </a:effectLst>
                <a:latin typeface="Arial Black"/>
                <a:cs typeface="Arial Black"/>
              </a:rPr>
              <a:t>ЛЮДИНА</a:t>
            </a:r>
            <a:r>
              <a:rPr sz="2000" spc="5" dirty="0">
                <a:solidFill>
                  <a:srgbClr val="FFFFFF"/>
                </a:solidFill>
                <a:effectLst>
                  <a:outerShdw blurRad="38100" dist="38100" dir="2700000" algn="tl">
                    <a:srgbClr val="000000">
                      <a:alpha val="43137"/>
                    </a:srgbClr>
                  </a:outerShdw>
                </a:effectLst>
                <a:latin typeface="Arial Black"/>
                <a:cs typeface="Arial Black"/>
              </a:rPr>
              <a:t> </a:t>
            </a:r>
            <a:r>
              <a:rPr sz="2000" spc="-10" dirty="0">
                <a:solidFill>
                  <a:srgbClr val="FFFFFF"/>
                </a:solidFill>
                <a:effectLst>
                  <a:outerShdw blurRad="38100" dist="38100" dir="2700000" algn="tl">
                    <a:srgbClr val="000000">
                      <a:alpha val="43137"/>
                    </a:srgbClr>
                  </a:outerShdw>
                </a:effectLst>
                <a:latin typeface="Arial Black"/>
                <a:cs typeface="Arial Black"/>
              </a:rPr>
              <a:t>ПОМЕРЛА</a:t>
            </a:r>
            <a:endParaRPr sz="2000" dirty="0">
              <a:effectLst>
                <a:outerShdw blurRad="38100" dist="38100" dir="2700000" algn="tl">
                  <a:srgbClr val="000000">
                    <a:alpha val="43137"/>
                  </a:srgbClr>
                </a:outerShdw>
              </a:effectLst>
              <a:latin typeface="Arial Black"/>
              <a:cs typeface="Arial Black"/>
            </a:endParaRPr>
          </a:p>
        </p:txBody>
      </p:sp>
      <p:pic>
        <p:nvPicPr>
          <p:cNvPr id="23" name="object 23"/>
          <p:cNvPicPr/>
          <p:nvPr/>
        </p:nvPicPr>
        <p:blipFill>
          <a:blip r:embed="rId15" cstate="print"/>
          <a:stretch>
            <a:fillRect/>
          </a:stretch>
        </p:blipFill>
        <p:spPr>
          <a:xfrm>
            <a:off x="807186" y="8276051"/>
            <a:ext cx="238012" cy="238018"/>
          </a:xfrm>
          <a:prstGeom prst="rect">
            <a:avLst/>
          </a:prstGeom>
        </p:spPr>
      </p:pic>
      <p:pic>
        <p:nvPicPr>
          <p:cNvPr id="22" name="object 22"/>
          <p:cNvPicPr/>
          <p:nvPr/>
        </p:nvPicPr>
        <p:blipFill>
          <a:blip r:embed="rId15" cstate="print"/>
          <a:stretch>
            <a:fillRect/>
          </a:stretch>
        </p:blipFill>
        <p:spPr>
          <a:xfrm>
            <a:off x="807186" y="8648151"/>
            <a:ext cx="238012" cy="238018"/>
          </a:xfrm>
          <a:prstGeom prst="rect">
            <a:avLst/>
          </a:prstGeom>
        </p:spPr>
      </p:pic>
      <p:pic>
        <p:nvPicPr>
          <p:cNvPr id="21" name="object 21"/>
          <p:cNvPicPr/>
          <p:nvPr/>
        </p:nvPicPr>
        <p:blipFill>
          <a:blip r:embed="rId16" cstate="print"/>
          <a:stretch>
            <a:fillRect/>
          </a:stretch>
        </p:blipFill>
        <p:spPr>
          <a:xfrm>
            <a:off x="807186" y="9020250"/>
            <a:ext cx="238012" cy="238018"/>
          </a:xfrm>
          <a:prstGeom prst="rect">
            <a:avLst/>
          </a:prstGeom>
        </p:spPr>
      </p:pic>
      <p:grpSp>
        <p:nvGrpSpPr>
          <p:cNvPr id="17" name="object 17"/>
          <p:cNvGrpSpPr/>
          <p:nvPr/>
        </p:nvGrpSpPr>
        <p:grpSpPr>
          <a:xfrm>
            <a:off x="15872930" y="6537947"/>
            <a:ext cx="2415540" cy="3749675"/>
            <a:chOff x="15872930" y="6537947"/>
            <a:chExt cx="2415540" cy="3749675"/>
          </a:xfrm>
        </p:grpSpPr>
        <p:pic>
          <p:nvPicPr>
            <p:cNvPr id="18" name="object 18"/>
            <p:cNvPicPr/>
            <p:nvPr/>
          </p:nvPicPr>
          <p:blipFill>
            <a:blip r:embed="rId17" cstate="print"/>
            <a:stretch>
              <a:fillRect/>
            </a:stretch>
          </p:blipFill>
          <p:spPr>
            <a:xfrm>
              <a:off x="15872930" y="6537947"/>
              <a:ext cx="2415060" cy="3749052"/>
            </a:xfrm>
            <a:prstGeom prst="rect">
              <a:avLst/>
            </a:prstGeom>
          </p:spPr>
        </p:pic>
        <p:pic>
          <p:nvPicPr>
            <p:cNvPr id="19" name="object 19"/>
            <p:cNvPicPr/>
            <p:nvPr/>
          </p:nvPicPr>
          <p:blipFill>
            <a:blip r:embed="rId18" cstate="print"/>
            <a:stretch>
              <a:fillRect/>
            </a:stretch>
          </p:blipFill>
          <p:spPr>
            <a:xfrm>
              <a:off x="17233550" y="7722693"/>
              <a:ext cx="471837" cy="471846"/>
            </a:xfrm>
            <a:prstGeom prst="rect">
              <a:avLst/>
            </a:prstGeom>
          </p:spPr>
        </p:pic>
        <p:pic>
          <p:nvPicPr>
            <p:cNvPr id="20" name="object 20"/>
            <p:cNvPicPr/>
            <p:nvPr/>
          </p:nvPicPr>
          <p:blipFill>
            <a:blip r:embed="rId19" cstate="print"/>
            <a:stretch>
              <a:fillRect/>
            </a:stretch>
          </p:blipFill>
          <p:spPr>
            <a:xfrm>
              <a:off x="16918835" y="7844604"/>
              <a:ext cx="1369164" cy="1393659"/>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1016000" y="971580"/>
            <a:ext cx="7871459" cy="635000"/>
          </a:xfrm>
          <a:prstGeom prst="rect">
            <a:avLst/>
          </a:prstGeom>
        </p:spPr>
        <p:txBody>
          <a:bodyPr vert="horz" wrap="square" lIns="0" tIns="12700" rIns="0" bIns="0" rtlCol="0">
            <a:spAutoFit/>
          </a:bodyPr>
          <a:lstStyle/>
          <a:p>
            <a:pPr marL="12700">
              <a:lnSpc>
                <a:spcPct val="100000"/>
              </a:lnSpc>
              <a:spcBef>
                <a:spcPts val="100"/>
              </a:spcBef>
            </a:pPr>
            <a:r>
              <a:rPr spc="-254" dirty="0">
                <a:latin typeface="Calibri"/>
                <a:cs typeface="Calibri"/>
              </a:rPr>
              <a:t>3.</a:t>
            </a:r>
            <a:r>
              <a:rPr spc="-275" dirty="0">
                <a:latin typeface="Calibri"/>
                <a:cs typeface="Calibri"/>
              </a:rPr>
              <a:t> </a:t>
            </a:r>
            <a:r>
              <a:rPr spc="45" dirty="0"/>
              <a:t>ПІДПРИЄМНИЦЬКИЙ</a:t>
            </a:r>
            <a:r>
              <a:rPr spc="-475" dirty="0"/>
              <a:t> </a:t>
            </a:r>
            <a:r>
              <a:rPr spc="-100" dirty="0"/>
              <a:t>ПРОЦЕС</a:t>
            </a:r>
          </a:p>
        </p:txBody>
      </p:sp>
      <p:pic>
        <p:nvPicPr>
          <p:cNvPr id="2" name="object 2"/>
          <p:cNvPicPr/>
          <p:nvPr/>
        </p:nvPicPr>
        <p:blipFill>
          <a:blip r:embed="rId2" cstate="print"/>
          <a:stretch>
            <a:fillRect/>
          </a:stretch>
        </p:blipFill>
        <p:spPr>
          <a:xfrm>
            <a:off x="11678356" y="0"/>
            <a:ext cx="6609642" cy="2857499"/>
          </a:xfrm>
          <a:prstGeom prst="rect">
            <a:avLst/>
          </a:prstGeom>
        </p:spPr>
      </p:pic>
      <p:grpSp>
        <p:nvGrpSpPr>
          <p:cNvPr id="7" name="object 7"/>
          <p:cNvGrpSpPr/>
          <p:nvPr/>
        </p:nvGrpSpPr>
        <p:grpSpPr>
          <a:xfrm>
            <a:off x="981072" y="3095700"/>
            <a:ext cx="7858759" cy="3776979"/>
            <a:chOff x="981072" y="3095700"/>
            <a:chExt cx="7858759" cy="3776979"/>
          </a:xfrm>
        </p:grpSpPr>
        <p:sp>
          <p:nvSpPr>
            <p:cNvPr id="8" name="object 8"/>
            <p:cNvSpPr/>
            <p:nvPr/>
          </p:nvSpPr>
          <p:spPr>
            <a:xfrm>
              <a:off x="1028697" y="3532448"/>
              <a:ext cx="7763509" cy="3292475"/>
            </a:xfrm>
            <a:custGeom>
              <a:avLst/>
              <a:gdLst/>
              <a:ahLst/>
              <a:cxnLst/>
              <a:rect l="l" t="t" r="r" b="b"/>
              <a:pathLst>
                <a:path w="7763509" h="3292475">
                  <a:moveTo>
                    <a:pt x="7762893" y="3141905"/>
                  </a:moveTo>
                  <a:lnTo>
                    <a:pt x="7735474" y="3207282"/>
                  </a:lnTo>
                  <a:lnTo>
                    <a:pt x="7682682" y="3260088"/>
                  </a:lnTo>
                  <a:lnTo>
                    <a:pt x="7614332" y="3288392"/>
                  </a:lnTo>
                  <a:lnTo>
                    <a:pt x="190501" y="3292084"/>
                  </a:lnTo>
                  <a:lnTo>
                    <a:pt x="153165" y="3288393"/>
                  </a:lnTo>
                  <a:lnTo>
                    <a:pt x="84812" y="3260091"/>
                  </a:lnTo>
                  <a:lnTo>
                    <a:pt x="32014" y="3207288"/>
                  </a:lnTo>
                  <a:lnTo>
                    <a:pt x="3698" y="3138940"/>
                  </a:lnTo>
                  <a:lnTo>
                    <a:pt x="0" y="190527"/>
                  </a:lnTo>
                  <a:lnTo>
                    <a:pt x="3691" y="153188"/>
                  </a:lnTo>
                  <a:lnTo>
                    <a:pt x="32000" y="84833"/>
                  </a:lnTo>
                  <a:lnTo>
                    <a:pt x="84806" y="32026"/>
                  </a:lnTo>
                  <a:lnTo>
                    <a:pt x="153161" y="3722"/>
                  </a:lnTo>
                  <a:lnTo>
                    <a:pt x="190499" y="0"/>
                  </a:lnTo>
                  <a:lnTo>
                    <a:pt x="7576997" y="0"/>
                  </a:lnTo>
                  <a:lnTo>
                    <a:pt x="7649899" y="14525"/>
                  </a:lnTo>
                  <a:lnTo>
                    <a:pt x="7711700" y="55825"/>
                  </a:lnTo>
                  <a:lnTo>
                    <a:pt x="7752991" y="117626"/>
                  </a:lnTo>
                  <a:lnTo>
                    <a:pt x="7762884" y="150194"/>
                  </a:lnTo>
                </a:path>
              </a:pathLst>
            </a:custGeom>
            <a:ln w="95250">
              <a:solidFill>
                <a:srgbClr val="000000"/>
              </a:solidFill>
            </a:ln>
          </p:spPr>
          <p:txBody>
            <a:bodyPr wrap="square" lIns="0" tIns="0" rIns="0" bIns="0" rtlCol="0"/>
            <a:lstStyle/>
            <a:p>
              <a:endParaRPr/>
            </a:p>
          </p:txBody>
        </p:sp>
        <p:pic>
          <p:nvPicPr>
            <p:cNvPr id="9" name="object 9"/>
            <p:cNvPicPr/>
            <p:nvPr/>
          </p:nvPicPr>
          <p:blipFill>
            <a:blip r:embed="rId3" cstate="print"/>
            <a:stretch>
              <a:fillRect/>
            </a:stretch>
          </p:blipFill>
          <p:spPr>
            <a:xfrm>
              <a:off x="1028699" y="3095700"/>
              <a:ext cx="4845161" cy="838321"/>
            </a:xfrm>
            <a:prstGeom prst="rect">
              <a:avLst/>
            </a:prstGeom>
          </p:spPr>
        </p:pic>
        <p:pic>
          <p:nvPicPr>
            <p:cNvPr id="10" name="object 10"/>
            <p:cNvPicPr/>
            <p:nvPr/>
          </p:nvPicPr>
          <p:blipFill>
            <a:blip r:embed="rId4" cstate="print"/>
            <a:stretch>
              <a:fillRect/>
            </a:stretch>
          </p:blipFill>
          <p:spPr>
            <a:xfrm>
              <a:off x="1392122" y="4211603"/>
              <a:ext cx="215121" cy="215127"/>
            </a:xfrm>
            <a:prstGeom prst="rect">
              <a:avLst/>
            </a:prstGeom>
          </p:spPr>
        </p:pic>
      </p:grpSp>
      <p:sp>
        <p:nvSpPr>
          <p:cNvPr id="11" name="object 11"/>
          <p:cNvSpPr txBox="1"/>
          <p:nvPr/>
        </p:nvSpPr>
        <p:spPr>
          <a:xfrm>
            <a:off x="1780113" y="4102908"/>
            <a:ext cx="6405245" cy="381000"/>
          </a:xfrm>
          <a:prstGeom prst="rect">
            <a:avLst/>
          </a:prstGeom>
        </p:spPr>
        <p:txBody>
          <a:bodyPr vert="horz" wrap="square" lIns="0" tIns="16510" rIns="0" bIns="0" rtlCol="0">
            <a:spAutoFit/>
          </a:bodyPr>
          <a:lstStyle/>
          <a:p>
            <a:pPr marL="12700">
              <a:lnSpc>
                <a:spcPct val="100000"/>
              </a:lnSpc>
              <a:spcBef>
                <a:spcPts val="130"/>
              </a:spcBef>
              <a:tabLst>
                <a:tab pos="777240" algn="l"/>
                <a:tab pos="2152015" algn="l"/>
                <a:tab pos="3583304" algn="l"/>
                <a:tab pos="4595495" algn="l"/>
              </a:tabLst>
            </a:pPr>
            <a:r>
              <a:rPr sz="2300" spc="-290" dirty="0">
                <a:solidFill>
                  <a:srgbClr val="610875"/>
                </a:solidFill>
                <a:latin typeface="Arial Black"/>
                <a:cs typeface="Arial Black"/>
              </a:rPr>
              <a:t>ЦЕ</a:t>
            </a:r>
            <a:r>
              <a:rPr sz="2300" dirty="0">
                <a:solidFill>
                  <a:srgbClr val="610875"/>
                </a:solidFill>
                <a:latin typeface="Arial Black"/>
                <a:cs typeface="Arial Black"/>
              </a:rPr>
              <a:t>	</a:t>
            </a:r>
            <a:r>
              <a:rPr sz="2300" spc="-20" dirty="0">
                <a:solidFill>
                  <a:srgbClr val="610875"/>
                </a:solidFill>
                <a:latin typeface="Arial Black"/>
                <a:cs typeface="Arial Black"/>
              </a:rPr>
              <a:t>ПЕРШІ</a:t>
            </a:r>
            <a:r>
              <a:rPr sz="2300" dirty="0">
                <a:solidFill>
                  <a:srgbClr val="610875"/>
                </a:solidFill>
                <a:latin typeface="Arial Black"/>
                <a:cs typeface="Arial Black"/>
              </a:rPr>
              <a:t>	</a:t>
            </a:r>
            <a:r>
              <a:rPr sz="2300" spc="-10" dirty="0">
                <a:solidFill>
                  <a:srgbClr val="610875"/>
                </a:solidFill>
                <a:latin typeface="Arial Black"/>
                <a:cs typeface="Arial Black"/>
              </a:rPr>
              <a:t>КРОКИ</a:t>
            </a:r>
            <a:r>
              <a:rPr sz="2300" dirty="0">
                <a:solidFill>
                  <a:srgbClr val="610875"/>
                </a:solidFill>
                <a:latin typeface="Arial Black"/>
                <a:cs typeface="Arial Black"/>
              </a:rPr>
              <a:t>	</a:t>
            </a:r>
            <a:r>
              <a:rPr sz="2300" spc="-25" dirty="0">
                <a:solidFill>
                  <a:srgbClr val="610875"/>
                </a:solidFill>
                <a:latin typeface="Arial Black"/>
                <a:cs typeface="Arial Black"/>
              </a:rPr>
              <a:t>ДЛЯ</a:t>
            </a:r>
            <a:r>
              <a:rPr sz="2300" dirty="0">
                <a:solidFill>
                  <a:srgbClr val="610875"/>
                </a:solidFill>
                <a:latin typeface="Arial Black"/>
                <a:cs typeface="Arial Black"/>
              </a:rPr>
              <a:t>	</a:t>
            </a:r>
            <a:r>
              <a:rPr sz="2300" spc="-215" dirty="0">
                <a:solidFill>
                  <a:srgbClr val="610875"/>
                </a:solidFill>
                <a:latin typeface="Arial Black"/>
                <a:cs typeface="Arial Black"/>
              </a:rPr>
              <a:t>СТВОРЕННЯ</a:t>
            </a:r>
            <a:endParaRPr sz="2300">
              <a:latin typeface="Arial Black"/>
              <a:cs typeface="Arial Black"/>
            </a:endParaRPr>
          </a:p>
        </p:txBody>
      </p:sp>
      <p:sp>
        <p:nvSpPr>
          <p:cNvPr id="12" name="object 12"/>
          <p:cNvSpPr txBox="1"/>
          <p:nvPr/>
        </p:nvSpPr>
        <p:spPr>
          <a:xfrm>
            <a:off x="1780113" y="4454502"/>
            <a:ext cx="6404610" cy="381000"/>
          </a:xfrm>
          <a:prstGeom prst="rect">
            <a:avLst/>
          </a:prstGeom>
        </p:spPr>
        <p:txBody>
          <a:bodyPr vert="horz" wrap="square" lIns="0" tIns="16510" rIns="0" bIns="0" rtlCol="0">
            <a:spAutoFit/>
          </a:bodyPr>
          <a:lstStyle/>
          <a:p>
            <a:pPr marL="12700">
              <a:lnSpc>
                <a:spcPct val="100000"/>
              </a:lnSpc>
              <a:spcBef>
                <a:spcPts val="130"/>
              </a:spcBef>
              <a:tabLst>
                <a:tab pos="1421130" algn="l"/>
                <a:tab pos="3291840" algn="l"/>
                <a:tab pos="4052570" algn="l"/>
                <a:tab pos="5514340" algn="l"/>
              </a:tabLst>
            </a:pPr>
            <a:r>
              <a:rPr sz="2300" spc="-10" dirty="0">
                <a:solidFill>
                  <a:srgbClr val="610875"/>
                </a:solidFill>
                <a:latin typeface="Arial Black"/>
                <a:cs typeface="Arial Black"/>
              </a:rPr>
              <a:t>ФІРМИ</a:t>
            </a:r>
            <a:r>
              <a:rPr sz="2300" dirty="0">
                <a:solidFill>
                  <a:srgbClr val="610875"/>
                </a:solidFill>
                <a:latin typeface="Arial Black"/>
                <a:cs typeface="Arial Black"/>
              </a:rPr>
              <a:t>	</a:t>
            </a:r>
            <a:r>
              <a:rPr sz="2300" b="1" spc="-10" dirty="0">
                <a:solidFill>
                  <a:srgbClr val="610875"/>
                </a:solidFill>
                <a:latin typeface="Trebuchet MS"/>
                <a:cs typeface="Trebuchet MS"/>
              </a:rPr>
              <a:t>(</a:t>
            </a:r>
            <a:r>
              <a:rPr sz="2300" spc="-10" dirty="0">
                <a:solidFill>
                  <a:srgbClr val="610875"/>
                </a:solidFill>
                <a:latin typeface="Arial Black"/>
                <a:cs typeface="Arial Black"/>
              </a:rPr>
              <a:t>БІЗНЕСУ</a:t>
            </a:r>
            <a:r>
              <a:rPr sz="2300" b="1" spc="-10" dirty="0">
                <a:solidFill>
                  <a:srgbClr val="610875"/>
                </a:solidFill>
                <a:latin typeface="Trebuchet MS"/>
                <a:cs typeface="Trebuchet MS"/>
              </a:rPr>
              <a:t>).</a:t>
            </a:r>
            <a:r>
              <a:rPr sz="2300" b="1" dirty="0">
                <a:solidFill>
                  <a:srgbClr val="610875"/>
                </a:solidFill>
                <a:latin typeface="Trebuchet MS"/>
                <a:cs typeface="Trebuchet MS"/>
              </a:rPr>
              <a:t>	</a:t>
            </a:r>
            <a:r>
              <a:rPr sz="2300" spc="-35" dirty="0">
                <a:solidFill>
                  <a:srgbClr val="610875"/>
                </a:solidFill>
                <a:latin typeface="Arial Black"/>
                <a:cs typeface="Arial Black"/>
              </a:rPr>
              <a:t>НА</a:t>
            </a:r>
            <a:r>
              <a:rPr sz="2300" dirty="0">
                <a:solidFill>
                  <a:srgbClr val="610875"/>
                </a:solidFill>
                <a:latin typeface="Arial Black"/>
                <a:cs typeface="Arial Black"/>
              </a:rPr>
              <a:t>	</a:t>
            </a:r>
            <a:r>
              <a:rPr sz="2300" spc="-10" dirty="0">
                <a:solidFill>
                  <a:srgbClr val="610875"/>
                </a:solidFill>
                <a:latin typeface="Arial Black"/>
                <a:cs typeface="Arial Black"/>
              </a:rPr>
              <a:t>ЦЬОМУ</a:t>
            </a:r>
            <a:r>
              <a:rPr sz="2300" dirty="0">
                <a:solidFill>
                  <a:srgbClr val="610875"/>
                </a:solidFill>
                <a:latin typeface="Arial Black"/>
                <a:cs typeface="Arial Black"/>
              </a:rPr>
              <a:t>	</a:t>
            </a:r>
            <a:r>
              <a:rPr sz="2300" spc="-200" dirty="0">
                <a:solidFill>
                  <a:srgbClr val="610875"/>
                </a:solidFill>
                <a:latin typeface="Arial Black"/>
                <a:cs typeface="Arial Black"/>
              </a:rPr>
              <a:t>ЕТАПІ</a:t>
            </a:r>
            <a:endParaRPr sz="2300">
              <a:latin typeface="Arial Black"/>
              <a:cs typeface="Arial Black"/>
            </a:endParaRPr>
          </a:p>
        </p:txBody>
      </p:sp>
      <p:sp>
        <p:nvSpPr>
          <p:cNvPr id="13" name="object 13"/>
          <p:cNvSpPr txBox="1"/>
          <p:nvPr/>
        </p:nvSpPr>
        <p:spPr>
          <a:xfrm>
            <a:off x="1780113" y="4806097"/>
            <a:ext cx="6405245" cy="381000"/>
          </a:xfrm>
          <a:prstGeom prst="rect">
            <a:avLst/>
          </a:prstGeom>
        </p:spPr>
        <p:txBody>
          <a:bodyPr vert="horz" wrap="square" lIns="0" tIns="16510" rIns="0" bIns="0" rtlCol="0">
            <a:spAutoFit/>
          </a:bodyPr>
          <a:lstStyle/>
          <a:p>
            <a:pPr marL="12700">
              <a:lnSpc>
                <a:spcPct val="100000"/>
              </a:lnSpc>
              <a:spcBef>
                <a:spcPts val="130"/>
              </a:spcBef>
              <a:tabLst>
                <a:tab pos="3181985" algn="l"/>
                <a:tab pos="5591175" algn="l"/>
              </a:tabLst>
            </a:pPr>
            <a:r>
              <a:rPr sz="2300" spc="-10" dirty="0">
                <a:solidFill>
                  <a:srgbClr val="610875"/>
                </a:solidFill>
                <a:latin typeface="Arial Black"/>
                <a:cs typeface="Arial Black"/>
              </a:rPr>
              <a:t>ПІДПРИЄМЕЦЬ</a:t>
            </a:r>
            <a:r>
              <a:rPr sz="2300" dirty="0">
                <a:solidFill>
                  <a:srgbClr val="610875"/>
                </a:solidFill>
                <a:latin typeface="Arial Black"/>
                <a:cs typeface="Arial Black"/>
              </a:rPr>
              <a:t>	</a:t>
            </a:r>
            <a:r>
              <a:rPr sz="2300" spc="-10" dirty="0">
                <a:solidFill>
                  <a:srgbClr val="610875"/>
                </a:solidFill>
                <a:latin typeface="Arial Black"/>
                <a:cs typeface="Arial Black"/>
              </a:rPr>
              <a:t>ПОВИНЕН</a:t>
            </a:r>
            <a:r>
              <a:rPr sz="2300" dirty="0">
                <a:solidFill>
                  <a:srgbClr val="610875"/>
                </a:solidFill>
                <a:latin typeface="Arial Black"/>
                <a:cs typeface="Arial Black"/>
              </a:rPr>
              <a:t>	</a:t>
            </a:r>
            <a:r>
              <a:rPr sz="2300" spc="-145" dirty="0">
                <a:solidFill>
                  <a:srgbClr val="610875"/>
                </a:solidFill>
                <a:latin typeface="Arial Black"/>
                <a:cs typeface="Arial Black"/>
              </a:rPr>
              <a:t>БУТИ</a:t>
            </a:r>
            <a:endParaRPr sz="2300">
              <a:latin typeface="Arial Black"/>
              <a:cs typeface="Arial Black"/>
            </a:endParaRPr>
          </a:p>
        </p:txBody>
      </p:sp>
      <p:sp>
        <p:nvSpPr>
          <p:cNvPr id="14" name="object 14"/>
          <p:cNvSpPr txBox="1"/>
          <p:nvPr/>
        </p:nvSpPr>
        <p:spPr>
          <a:xfrm>
            <a:off x="1780113" y="5157691"/>
            <a:ext cx="6404610" cy="381000"/>
          </a:xfrm>
          <a:prstGeom prst="rect">
            <a:avLst/>
          </a:prstGeom>
        </p:spPr>
        <p:txBody>
          <a:bodyPr vert="horz" wrap="square" lIns="0" tIns="16510" rIns="0" bIns="0" rtlCol="0">
            <a:spAutoFit/>
          </a:bodyPr>
          <a:lstStyle/>
          <a:p>
            <a:pPr marL="12700">
              <a:lnSpc>
                <a:spcPct val="100000"/>
              </a:lnSpc>
              <a:spcBef>
                <a:spcPts val="130"/>
              </a:spcBef>
              <a:tabLst>
                <a:tab pos="2758440" algn="l"/>
                <a:tab pos="4862195" algn="l"/>
              </a:tabLst>
            </a:pPr>
            <a:r>
              <a:rPr sz="2300" spc="-10" dirty="0">
                <a:solidFill>
                  <a:srgbClr val="610875"/>
                </a:solidFill>
                <a:latin typeface="Arial Black"/>
                <a:cs typeface="Arial Black"/>
              </a:rPr>
              <a:t>СПРОМОЖНИМ</a:t>
            </a:r>
            <a:r>
              <a:rPr sz="2300" dirty="0">
                <a:solidFill>
                  <a:srgbClr val="610875"/>
                </a:solidFill>
                <a:latin typeface="Arial Black"/>
                <a:cs typeface="Arial Black"/>
              </a:rPr>
              <a:t>	</a:t>
            </a:r>
            <a:r>
              <a:rPr sz="2300" spc="-10" dirty="0">
                <a:solidFill>
                  <a:srgbClr val="610875"/>
                </a:solidFill>
                <a:latin typeface="Arial Black"/>
                <a:cs typeface="Arial Black"/>
              </a:rPr>
              <a:t>ПРИЙНЯТИ</a:t>
            </a:r>
            <a:r>
              <a:rPr sz="2300" dirty="0">
                <a:solidFill>
                  <a:srgbClr val="610875"/>
                </a:solidFill>
                <a:latin typeface="Arial Black"/>
                <a:cs typeface="Arial Black"/>
              </a:rPr>
              <a:t>	</a:t>
            </a:r>
            <a:r>
              <a:rPr sz="2300" spc="-150" dirty="0">
                <a:solidFill>
                  <a:srgbClr val="610875"/>
                </a:solidFill>
                <a:latin typeface="Arial Black"/>
                <a:cs typeface="Arial Black"/>
              </a:rPr>
              <a:t>РІШЕННЯ</a:t>
            </a:r>
            <a:r>
              <a:rPr sz="2300" b="1" spc="-150" dirty="0">
                <a:solidFill>
                  <a:srgbClr val="610875"/>
                </a:solidFill>
                <a:latin typeface="Trebuchet MS"/>
                <a:cs typeface="Trebuchet MS"/>
              </a:rPr>
              <a:t>,</a:t>
            </a:r>
            <a:endParaRPr sz="2300">
              <a:latin typeface="Trebuchet MS"/>
              <a:cs typeface="Trebuchet MS"/>
            </a:endParaRPr>
          </a:p>
        </p:txBody>
      </p:sp>
      <p:sp>
        <p:nvSpPr>
          <p:cNvPr id="15" name="object 15"/>
          <p:cNvSpPr txBox="1"/>
          <p:nvPr/>
        </p:nvSpPr>
        <p:spPr>
          <a:xfrm>
            <a:off x="1780113" y="5509285"/>
            <a:ext cx="6404610" cy="732790"/>
          </a:xfrm>
          <a:prstGeom prst="rect">
            <a:avLst/>
          </a:prstGeom>
        </p:spPr>
        <p:txBody>
          <a:bodyPr vert="horz" wrap="square" lIns="0" tIns="16510" rIns="0" bIns="0" rtlCol="0">
            <a:spAutoFit/>
          </a:bodyPr>
          <a:lstStyle/>
          <a:p>
            <a:pPr marL="12700" marR="5080">
              <a:lnSpc>
                <a:spcPct val="100000"/>
              </a:lnSpc>
              <a:spcBef>
                <a:spcPts val="130"/>
              </a:spcBef>
              <a:tabLst>
                <a:tab pos="843915" algn="l"/>
                <a:tab pos="1891030" algn="l"/>
                <a:tab pos="3863340" algn="l"/>
                <a:tab pos="4564380" algn="l"/>
              </a:tabLst>
            </a:pPr>
            <a:r>
              <a:rPr sz="2300" spc="-25" dirty="0">
                <a:solidFill>
                  <a:srgbClr val="610875"/>
                </a:solidFill>
                <a:latin typeface="Arial Black"/>
                <a:cs typeface="Arial Black"/>
              </a:rPr>
              <a:t>ЯКЕ</a:t>
            </a:r>
            <a:r>
              <a:rPr sz="2300" dirty="0">
                <a:solidFill>
                  <a:srgbClr val="610875"/>
                </a:solidFill>
                <a:latin typeface="Arial Black"/>
                <a:cs typeface="Arial Black"/>
              </a:rPr>
              <a:t>	</a:t>
            </a:r>
            <a:r>
              <a:rPr sz="2300" spc="-20" dirty="0">
                <a:solidFill>
                  <a:srgbClr val="610875"/>
                </a:solidFill>
                <a:latin typeface="Arial Black"/>
                <a:cs typeface="Arial Black"/>
              </a:rPr>
              <a:t>БУДЕ</a:t>
            </a:r>
            <a:r>
              <a:rPr sz="2300" dirty="0">
                <a:solidFill>
                  <a:srgbClr val="610875"/>
                </a:solidFill>
                <a:latin typeface="Arial Black"/>
                <a:cs typeface="Arial Black"/>
              </a:rPr>
              <a:t>	</a:t>
            </a:r>
            <a:r>
              <a:rPr sz="2300" spc="-10" dirty="0">
                <a:solidFill>
                  <a:srgbClr val="610875"/>
                </a:solidFill>
                <a:latin typeface="Arial Black"/>
                <a:cs typeface="Arial Black"/>
              </a:rPr>
              <a:t>ВПЛИВАТИ</a:t>
            </a:r>
            <a:r>
              <a:rPr sz="2300" dirty="0">
                <a:solidFill>
                  <a:srgbClr val="610875"/>
                </a:solidFill>
                <a:latin typeface="Arial Black"/>
                <a:cs typeface="Arial Black"/>
              </a:rPr>
              <a:t>	</a:t>
            </a:r>
            <a:r>
              <a:rPr sz="2300" spc="-25" dirty="0">
                <a:solidFill>
                  <a:srgbClr val="610875"/>
                </a:solidFill>
                <a:latin typeface="Arial Black"/>
                <a:cs typeface="Arial Black"/>
              </a:rPr>
              <a:t>НА</a:t>
            </a:r>
            <a:r>
              <a:rPr sz="2300" dirty="0">
                <a:solidFill>
                  <a:srgbClr val="610875"/>
                </a:solidFill>
                <a:latin typeface="Arial Black"/>
                <a:cs typeface="Arial Black"/>
              </a:rPr>
              <a:t>	</a:t>
            </a:r>
            <a:r>
              <a:rPr sz="2300" spc="-145" dirty="0">
                <a:solidFill>
                  <a:srgbClr val="610875"/>
                </a:solidFill>
                <a:latin typeface="Arial Black"/>
                <a:cs typeface="Arial Black"/>
              </a:rPr>
              <a:t>МАЙБУТНЮ </a:t>
            </a:r>
            <a:r>
              <a:rPr sz="2300" spc="-10" dirty="0">
                <a:solidFill>
                  <a:srgbClr val="610875"/>
                </a:solidFill>
                <a:latin typeface="Arial Black"/>
                <a:cs typeface="Arial Black"/>
              </a:rPr>
              <a:t>КОМПАНІЮ</a:t>
            </a:r>
            <a:endParaRPr sz="2300">
              <a:latin typeface="Arial Black"/>
              <a:cs typeface="Arial Black"/>
            </a:endParaRPr>
          </a:p>
        </p:txBody>
      </p:sp>
      <p:grpSp>
        <p:nvGrpSpPr>
          <p:cNvPr id="17" name="object 17"/>
          <p:cNvGrpSpPr/>
          <p:nvPr/>
        </p:nvGrpSpPr>
        <p:grpSpPr>
          <a:xfrm>
            <a:off x="8979664" y="3095700"/>
            <a:ext cx="7858759" cy="3776979"/>
            <a:chOff x="8979664" y="3095700"/>
            <a:chExt cx="7858759" cy="3776979"/>
          </a:xfrm>
        </p:grpSpPr>
        <p:sp>
          <p:nvSpPr>
            <p:cNvPr id="18" name="object 18"/>
            <p:cNvSpPr/>
            <p:nvPr/>
          </p:nvSpPr>
          <p:spPr>
            <a:xfrm>
              <a:off x="9027289" y="3532448"/>
              <a:ext cx="7763509" cy="3292475"/>
            </a:xfrm>
            <a:custGeom>
              <a:avLst/>
              <a:gdLst/>
              <a:ahLst/>
              <a:cxnLst/>
              <a:rect l="l" t="t" r="r" b="b"/>
              <a:pathLst>
                <a:path w="7763509" h="3292475">
                  <a:moveTo>
                    <a:pt x="7762893" y="3141905"/>
                  </a:moveTo>
                  <a:lnTo>
                    <a:pt x="7735474" y="3207281"/>
                  </a:lnTo>
                  <a:lnTo>
                    <a:pt x="7682681" y="3260086"/>
                  </a:lnTo>
                  <a:lnTo>
                    <a:pt x="7614332" y="3288391"/>
                  </a:lnTo>
                  <a:lnTo>
                    <a:pt x="7576997" y="3292083"/>
                  </a:lnTo>
                  <a:lnTo>
                    <a:pt x="190501" y="3292083"/>
                  </a:lnTo>
                  <a:lnTo>
                    <a:pt x="117600" y="3277597"/>
                  </a:lnTo>
                  <a:lnTo>
                    <a:pt x="55786" y="3236311"/>
                  </a:lnTo>
                  <a:lnTo>
                    <a:pt x="14501" y="3174505"/>
                  </a:lnTo>
                  <a:lnTo>
                    <a:pt x="2" y="3101599"/>
                  </a:lnTo>
                  <a:lnTo>
                    <a:pt x="0" y="190527"/>
                  </a:lnTo>
                  <a:lnTo>
                    <a:pt x="3689" y="153187"/>
                  </a:lnTo>
                  <a:lnTo>
                    <a:pt x="31992" y="84826"/>
                  </a:lnTo>
                  <a:lnTo>
                    <a:pt x="84802" y="32019"/>
                  </a:lnTo>
                  <a:lnTo>
                    <a:pt x="153161" y="3721"/>
                  </a:lnTo>
                  <a:lnTo>
                    <a:pt x="190500" y="0"/>
                  </a:lnTo>
                  <a:lnTo>
                    <a:pt x="7576997" y="0"/>
                  </a:lnTo>
                  <a:lnTo>
                    <a:pt x="7649896" y="14530"/>
                  </a:lnTo>
                  <a:lnTo>
                    <a:pt x="7711700" y="55825"/>
                  </a:lnTo>
                  <a:lnTo>
                    <a:pt x="7752991" y="117626"/>
                  </a:lnTo>
                  <a:lnTo>
                    <a:pt x="7762884" y="150194"/>
                  </a:lnTo>
                </a:path>
              </a:pathLst>
            </a:custGeom>
            <a:ln w="95250">
              <a:solidFill>
                <a:srgbClr val="000000"/>
              </a:solidFill>
            </a:ln>
          </p:spPr>
          <p:txBody>
            <a:bodyPr wrap="square" lIns="0" tIns="0" rIns="0" bIns="0" rtlCol="0"/>
            <a:lstStyle/>
            <a:p>
              <a:endParaRPr/>
            </a:p>
          </p:txBody>
        </p:sp>
        <p:pic>
          <p:nvPicPr>
            <p:cNvPr id="19" name="object 19"/>
            <p:cNvPicPr/>
            <p:nvPr/>
          </p:nvPicPr>
          <p:blipFill>
            <a:blip r:embed="rId5" cstate="print"/>
            <a:stretch>
              <a:fillRect/>
            </a:stretch>
          </p:blipFill>
          <p:spPr>
            <a:xfrm>
              <a:off x="9027291" y="3095700"/>
              <a:ext cx="4845161" cy="838321"/>
            </a:xfrm>
            <a:prstGeom prst="rect">
              <a:avLst/>
            </a:prstGeom>
          </p:spPr>
        </p:pic>
      </p:grpSp>
      <p:sp>
        <p:nvSpPr>
          <p:cNvPr id="20" name="object 20"/>
          <p:cNvSpPr txBox="1"/>
          <p:nvPr/>
        </p:nvSpPr>
        <p:spPr>
          <a:xfrm>
            <a:off x="1016000" y="1625585"/>
            <a:ext cx="15774798" cy="2096770"/>
          </a:xfrm>
          <a:prstGeom prst="rect">
            <a:avLst/>
          </a:prstGeom>
        </p:spPr>
        <p:txBody>
          <a:bodyPr vert="horz" wrap="square" lIns="0" tIns="12700" rIns="0" bIns="0" rtlCol="0">
            <a:spAutoFit/>
          </a:bodyPr>
          <a:lstStyle/>
          <a:p>
            <a:pPr marL="12700" marR="1898014">
              <a:lnSpc>
                <a:spcPct val="115599"/>
              </a:lnSpc>
              <a:spcBef>
                <a:spcPts val="100"/>
              </a:spcBef>
            </a:pPr>
            <a:r>
              <a:rPr sz="2000" dirty="0">
                <a:solidFill>
                  <a:srgbClr val="610875"/>
                </a:solidFill>
                <a:latin typeface="Arial"/>
                <a:cs typeface="Arial"/>
              </a:rPr>
              <a:t>ПІДПРИЄМНИЦЬКИЙ</a:t>
            </a:r>
            <a:r>
              <a:rPr sz="2000" spc="-175" dirty="0">
                <a:solidFill>
                  <a:srgbClr val="610875"/>
                </a:solidFill>
                <a:latin typeface="Arial"/>
                <a:cs typeface="Arial"/>
              </a:rPr>
              <a:t> </a:t>
            </a:r>
            <a:r>
              <a:rPr lang="uk-UA" sz="2000" spc="-175" dirty="0" smtClean="0">
                <a:solidFill>
                  <a:srgbClr val="610875"/>
                </a:solidFill>
                <a:latin typeface="Arial"/>
                <a:cs typeface="Arial"/>
              </a:rPr>
              <a:t> </a:t>
            </a:r>
            <a:r>
              <a:rPr sz="2000" spc="-100" dirty="0" smtClean="0">
                <a:solidFill>
                  <a:srgbClr val="610875"/>
                </a:solidFill>
                <a:latin typeface="Arial"/>
                <a:cs typeface="Arial"/>
              </a:rPr>
              <a:t>ПРОЦЕС</a:t>
            </a:r>
            <a:r>
              <a:rPr lang="uk-UA" sz="2000" spc="-100" dirty="0" smtClean="0">
                <a:solidFill>
                  <a:srgbClr val="610875"/>
                </a:solidFill>
                <a:latin typeface="Arial"/>
                <a:cs typeface="Arial"/>
              </a:rPr>
              <a:t> </a:t>
            </a:r>
            <a:r>
              <a:rPr sz="2000" spc="-175" dirty="0" smtClean="0">
                <a:solidFill>
                  <a:srgbClr val="610875"/>
                </a:solidFill>
                <a:latin typeface="Arial"/>
                <a:cs typeface="Arial"/>
              </a:rPr>
              <a:t> </a:t>
            </a:r>
            <a:r>
              <a:rPr sz="2000" spc="-30" dirty="0">
                <a:solidFill>
                  <a:srgbClr val="610875"/>
                </a:solidFill>
                <a:latin typeface="Arial"/>
                <a:cs typeface="Arial"/>
              </a:rPr>
              <a:t>МІСТИТЬ</a:t>
            </a:r>
            <a:r>
              <a:rPr sz="2000" spc="-170" dirty="0">
                <a:solidFill>
                  <a:srgbClr val="610875"/>
                </a:solidFill>
                <a:latin typeface="Arial"/>
                <a:cs typeface="Arial"/>
              </a:rPr>
              <a:t> </a:t>
            </a:r>
            <a:r>
              <a:rPr lang="uk-UA" sz="2000" spc="-170" dirty="0" smtClean="0">
                <a:solidFill>
                  <a:srgbClr val="610875"/>
                </a:solidFill>
                <a:latin typeface="Arial"/>
                <a:cs typeface="Arial"/>
              </a:rPr>
              <a:t> </a:t>
            </a:r>
            <a:r>
              <a:rPr sz="2000" spc="-45" dirty="0" smtClean="0">
                <a:solidFill>
                  <a:srgbClr val="610875"/>
                </a:solidFill>
                <a:latin typeface="Arial"/>
                <a:cs typeface="Arial"/>
              </a:rPr>
              <a:t>УСІ</a:t>
            </a:r>
            <a:r>
              <a:rPr sz="2000" spc="-175" dirty="0" smtClean="0">
                <a:solidFill>
                  <a:srgbClr val="610875"/>
                </a:solidFill>
                <a:latin typeface="Arial"/>
                <a:cs typeface="Arial"/>
              </a:rPr>
              <a:t> </a:t>
            </a:r>
            <a:r>
              <a:rPr sz="2000" dirty="0">
                <a:solidFill>
                  <a:srgbClr val="610875"/>
                </a:solidFill>
                <a:latin typeface="Arial"/>
                <a:cs typeface="Arial"/>
              </a:rPr>
              <a:t>ФУНКЦІЇ</a:t>
            </a:r>
            <a:r>
              <a:rPr sz="2000" dirty="0">
                <a:solidFill>
                  <a:srgbClr val="610875"/>
                </a:solidFill>
                <a:latin typeface="Calibri"/>
                <a:cs typeface="Calibri"/>
              </a:rPr>
              <a:t>,</a:t>
            </a:r>
            <a:r>
              <a:rPr sz="2000" spc="315" dirty="0">
                <a:solidFill>
                  <a:srgbClr val="610875"/>
                </a:solidFill>
                <a:latin typeface="Calibri"/>
                <a:cs typeface="Calibri"/>
              </a:rPr>
              <a:t> </a:t>
            </a:r>
            <a:r>
              <a:rPr sz="2000" spc="-30" dirty="0">
                <a:solidFill>
                  <a:srgbClr val="610875"/>
                </a:solidFill>
                <a:latin typeface="Arial"/>
                <a:cs typeface="Arial"/>
              </a:rPr>
              <a:t>ДІЯЛЬНІСТЬ</a:t>
            </a:r>
            <a:r>
              <a:rPr sz="2000" spc="-175" dirty="0">
                <a:solidFill>
                  <a:srgbClr val="610875"/>
                </a:solidFill>
                <a:latin typeface="Arial"/>
                <a:cs typeface="Arial"/>
              </a:rPr>
              <a:t> </a:t>
            </a:r>
            <a:r>
              <a:rPr sz="2000" spc="125" dirty="0">
                <a:solidFill>
                  <a:srgbClr val="610875"/>
                </a:solidFill>
                <a:latin typeface="Arial"/>
                <a:cs typeface="Arial"/>
              </a:rPr>
              <a:t>І</a:t>
            </a:r>
            <a:r>
              <a:rPr sz="2000" spc="-170" dirty="0">
                <a:solidFill>
                  <a:srgbClr val="610875"/>
                </a:solidFill>
                <a:latin typeface="Arial"/>
                <a:cs typeface="Arial"/>
              </a:rPr>
              <a:t> </a:t>
            </a:r>
            <a:r>
              <a:rPr sz="2000" dirty="0">
                <a:solidFill>
                  <a:srgbClr val="610875"/>
                </a:solidFill>
                <a:latin typeface="Arial"/>
                <a:cs typeface="Arial"/>
              </a:rPr>
              <a:t>ДІЇ</a:t>
            </a:r>
            <a:r>
              <a:rPr sz="2000" dirty="0">
                <a:solidFill>
                  <a:srgbClr val="610875"/>
                </a:solidFill>
                <a:latin typeface="Calibri"/>
                <a:cs typeface="Calibri"/>
              </a:rPr>
              <a:t>,</a:t>
            </a:r>
            <a:r>
              <a:rPr sz="2000" spc="-75" dirty="0">
                <a:solidFill>
                  <a:srgbClr val="610875"/>
                </a:solidFill>
                <a:latin typeface="Calibri"/>
                <a:cs typeface="Calibri"/>
              </a:rPr>
              <a:t> </a:t>
            </a:r>
            <a:r>
              <a:rPr sz="2000" dirty="0">
                <a:solidFill>
                  <a:srgbClr val="610875"/>
                </a:solidFill>
                <a:latin typeface="Arial"/>
                <a:cs typeface="Arial"/>
              </a:rPr>
              <a:t>ЯКІ</a:t>
            </a:r>
            <a:r>
              <a:rPr sz="2000" spc="210" dirty="0">
                <a:solidFill>
                  <a:srgbClr val="610875"/>
                </a:solidFill>
                <a:latin typeface="Arial"/>
                <a:cs typeface="Arial"/>
              </a:rPr>
              <a:t> </a:t>
            </a:r>
            <a:r>
              <a:rPr sz="2000" spc="-165" dirty="0">
                <a:solidFill>
                  <a:srgbClr val="610875"/>
                </a:solidFill>
                <a:latin typeface="Arial"/>
                <a:cs typeface="Arial"/>
              </a:rPr>
              <a:t>Є</a:t>
            </a:r>
            <a:r>
              <a:rPr sz="2000" spc="-170" dirty="0">
                <a:solidFill>
                  <a:srgbClr val="610875"/>
                </a:solidFill>
                <a:latin typeface="Arial"/>
                <a:cs typeface="Arial"/>
              </a:rPr>
              <a:t> </a:t>
            </a:r>
            <a:r>
              <a:rPr sz="2000" spc="-10" dirty="0">
                <a:solidFill>
                  <a:srgbClr val="610875"/>
                </a:solidFill>
                <a:latin typeface="Arial"/>
                <a:cs typeface="Arial"/>
              </a:rPr>
              <a:t>ЧАСТИНОЮ </a:t>
            </a:r>
            <a:r>
              <a:rPr sz="2000" spc="-80" dirty="0">
                <a:solidFill>
                  <a:srgbClr val="610875"/>
                </a:solidFill>
                <a:latin typeface="Arial"/>
                <a:cs typeface="Arial"/>
              </a:rPr>
              <a:t>СПРИЙНЯТТЯ</a:t>
            </a:r>
            <a:r>
              <a:rPr sz="2000" spc="-235" dirty="0">
                <a:solidFill>
                  <a:srgbClr val="610875"/>
                </a:solidFill>
                <a:latin typeface="Arial"/>
                <a:cs typeface="Arial"/>
              </a:rPr>
              <a:t> </a:t>
            </a:r>
            <a:r>
              <a:rPr lang="uk-UA" sz="2000" spc="-235" dirty="0" smtClean="0">
                <a:solidFill>
                  <a:srgbClr val="610875"/>
                </a:solidFill>
                <a:latin typeface="Arial"/>
                <a:cs typeface="Arial"/>
              </a:rPr>
              <a:t> </a:t>
            </a:r>
            <a:r>
              <a:rPr sz="2000" dirty="0" smtClean="0">
                <a:solidFill>
                  <a:srgbClr val="610875"/>
                </a:solidFill>
                <a:latin typeface="Arial"/>
                <a:cs typeface="Arial"/>
              </a:rPr>
              <a:t>НОВИХ</a:t>
            </a:r>
            <a:r>
              <a:rPr sz="2000" spc="90" dirty="0" smtClean="0">
                <a:solidFill>
                  <a:srgbClr val="610875"/>
                </a:solidFill>
                <a:latin typeface="Arial"/>
                <a:cs typeface="Arial"/>
              </a:rPr>
              <a:t> </a:t>
            </a:r>
            <a:r>
              <a:rPr sz="2000" spc="-40" dirty="0">
                <a:solidFill>
                  <a:srgbClr val="610875"/>
                </a:solidFill>
                <a:latin typeface="Arial"/>
                <a:cs typeface="Arial"/>
              </a:rPr>
              <a:t>МОЖЛИВОСТЕЙ</a:t>
            </a:r>
            <a:r>
              <a:rPr sz="2000" spc="-235" dirty="0">
                <a:solidFill>
                  <a:srgbClr val="610875"/>
                </a:solidFill>
                <a:latin typeface="Arial"/>
                <a:cs typeface="Arial"/>
              </a:rPr>
              <a:t> </a:t>
            </a:r>
            <a:r>
              <a:rPr lang="uk-UA" sz="2000" spc="-235" dirty="0" smtClean="0">
                <a:solidFill>
                  <a:srgbClr val="610875"/>
                </a:solidFill>
                <a:latin typeface="Arial"/>
                <a:cs typeface="Arial"/>
              </a:rPr>
              <a:t> </a:t>
            </a:r>
            <a:r>
              <a:rPr sz="2000" spc="125" dirty="0" smtClean="0">
                <a:solidFill>
                  <a:srgbClr val="610875"/>
                </a:solidFill>
                <a:latin typeface="Arial"/>
                <a:cs typeface="Arial"/>
              </a:rPr>
              <a:t>І</a:t>
            </a:r>
            <a:r>
              <a:rPr sz="2000" spc="-235" dirty="0" smtClean="0">
                <a:solidFill>
                  <a:srgbClr val="610875"/>
                </a:solidFill>
                <a:latin typeface="Arial"/>
                <a:cs typeface="Arial"/>
              </a:rPr>
              <a:t> </a:t>
            </a:r>
            <a:r>
              <a:rPr sz="2000" spc="-105" dirty="0">
                <a:solidFill>
                  <a:srgbClr val="610875"/>
                </a:solidFill>
                <a:latin typeface="Arial"/>
                <a:cs typeface="Arial"/>
              </a:rPr>
              <a:t>СТВОРЕННЯ</a:t>
            </a:r>
            <a:r>
              <a:rPr sz="2000" spc="-229" dirty="0">
                <a:solidFill>
                  <a:srgbClr val="610875"/>
                </a:solidFill>
                <a:latin typeface="Arial"/>
                <a:cs typeface="Arial"/>
              </a:rPr>
              <a:t> </a:t>
            </a:r>
            <a:r>
              <a:rPr lang="uk-UA" sz="2000" spc="-229" dirty="0" smtClean="0">
                <a:solidFill>
                  <a:srgbClr val="610875"/>
                </a:solidFill>
                <a:latin typeface="Arial"/>
                <a:cs typeface="Arial"/>
              </a:rPr>
              <a:t> </a:t>
            </a:r>
            <a:r>
              <a:rPr sz="2000" dirty="0" smtClean="0">
                <a:solidFill>
                  <a:srgbClr val="610875"/>
                </a:solidFill>
                <a:latin typeface="Arial"/>
                <a:cs typeface="Arial"/>
              </a:rPr>
              <a:t>НОВОЇ</a:t>
            </a:r>
            <a:r>
              <a:rPr sz="2000" spc="-235" dirty="0" smtClean="0">
                <a:solidFill>
                  <a:srgbClr val="610875"/>
                </a:solidFill>
                <a:latin typeface="Arial"/>
                <a:cs typeface="Arial"/>
              </a:rPr>
              <a:t> </a:t>
            </a:r>
            <a:r>
              <a:rPr sz="2000" spc="-10" dirty="0">
                <a:solidFill>
                  <a:srgbClr val="610875"/>
                </a:solidFill>
                <a:latin typeface="Arial"/>
                <a:cs typeface="Arial"/>
              </a:rPr>
              <a:t>ОРГАНІЗАЦІЇ</a:t>
            </a:r>
            <a:r>
              <a:rPr sz="2000" spc="-10" dirty="0">
                <a:solidFill>
                  <a:srgbClr val="610875"/>
                </a:solidFill>
                <a:latin typeface="Calibri"/>
                <a:cs typeface="Calibri"/>
              </a:rPr>
              <a:t>.</a:t>
            </a:r>
            <a:endParaRPr sz="2000" dirty="0">
              <a:latin typeface="Calibri"/>
              <a:cs typeface="Calibri"/>
            </a:endParaRPr>
          </a:p>
          <a:p>
            <a:pPr marL="12700">
              <a:lnSpc>
                <a:spcPct val="100000"/>
              </a:lnSpc>
              <a:spcBef>
                <a:spcPts val="375"/>
              </a:spcBef>
            </a:pPr>
            <a:r>
              <a:rPr sz="2000" spc="-45" dirty="0">
                <a:solidFill>
                  <a:srgbClr val="610875"/>
                </a:solidFill>
                <a:latin typeface="Arial"/>
                <a:cs typeface="Arial"/>
              </a:rPr>
              <a:t>У</a:t>
            </a:r>
            <a:r>
              <a:rPr sz="2000" spc="-245" dirty="0">
                <a:solidFill>
                  <a:srgbClr val="610875"/>
                </a:solidFill>
                <a:latin typeface="Arial"/>
                <a:cs typeface="Arial"/>
              </a:rPr>
              <a:t> </a:t>
            </a:r>
            <a:r>
              <a:rPr sz="2000" dirty="0">
                <a:solidFill>
                  <a:srgbClr val="610875"/>
                </a:solidFill>
                <a:latin typeface="Arial"/>
                <a:cs typeface="Arial"/>
              </a:rPr>
              <a:t>ЗАГАЛЬНОМУ</a:t>
            </a:r>
            <a:r>
              <a:rPr sz="2000" spc="75" dirty="0">
                <a:solidFill>
                  <a:srgbClr val="610875"/>
                </a:solidFill>
                <a:latin typeface="Arial"/>
                <a:cs typeface="Arial"/>
              </a:rPr>
              <a:t> </a:t>
            </a:r>
            <a:r>
              <a:rPr sz="2000" dirty="0">
                <a:solidFill>
                  <a:srgbClr val="610875"/>
                </a:solidFill>
                <a:latin typeface="Arial"/>
                <a:cs typeface="Arial"/>
              </a:rPr>
              <a:t>ВИГЛЯДІ</a:t>
            </a:r>
            <a:r>
              <a:rPr sz="2000" spc="75" dirty="0">
                <a:solidFill>
                  <a:srgbClr val="610875"/>
                </a:solidFill>
                <a:latin typeface="Arial"/>
                <a:cs typeface="Arial"/>
              </a:rPr>
              <a:t> </a:t>
            </a:r>
            <a:r>
              <a:rPr sz="2000" dirty="0">
                <a:solidFill>
                  <a:srgbClr val="610875"/>
                </a:solidFill>
                <a:latin typeface="Arial"/>
                <a:cs typeface="Arial"/>
              </a:rPr>
              <a:t>ВІН</a:t>
            </a:r>
            <a:r>
              <a:rPr sz="2000" spc="75" dirty="0">
                <a:solidFill>
                  <a:srgbClr val="610875"/>
                </a:solidFill>
                <a:latin typeface="Arial"/>
                <a:cs typeface="Arial"/>
              </a:rPr>
              <a:t> </a:t>
            </a:r>
            <a:r>
              <a:rPr sz="2000" spc="-85" dirty="0">
                <a:solidFill>
                  <a:srgbClr val="610875"/>
                </a:solidFill>
                <a:latin typeface="Arial"/>
                <a:cs typeface="Arial"/>
              </a:rPr>
              <a:t>СКЛАДАЄТЬСЯ</a:t>
            </a:r>
            <a:r>
              <a:rPr sz="2000" spc="-245" dirty="0">
                <a:solidFill>
                  <a:srgbClr val="610875"/>
                </a:solidFill>
                <a:latin typeface="Arial"/>
                <a:cs typeface="Arial"/>
              </a:rPr>
              <a:t> </a:t>
            </a:r>
            <a:r>
              <a:rPr lang="uk-UA" sz="2000" spc="-245" dirty="0" smtClean="0">
                <a:solidFill>
                  <a:srgbClr val="610875"/>
                </a:solidFill>
                <a:latin typeface="Arial"/>
                <a:cs typeface="Arial"/>
              </a:rPr>
              <a:t> </a:t>
            </a:r>
            <a:r>
              <a:rPr sz="2000" spc="-55" dirty="0" smtClean="0">
                <a:solidFill>
                  <a:srgbClr val="610875"/>
                </a:solidFill>
                <a:latin typeface="Arial"/>
                <a:cs typeface="Arial"/>
              </a:rPr>
              <a:t>З</a:t>
            </a:r>
            <a:r>
              <a:rPr sz="2000" spc="-240" dirty="0" smtClean="0">
                <a:solidFill>
                  <a:srgbClr val="610875"/>
                </a:solidFill>
                <a:latin typeface="Arial"/>
                <a:cs typeface="Arial"/>
              </a:rPr>
              <a:t> </a:t>
            </a:r>
            <a:r>
              <a:rPr lang="uk-UA" sz="2000" spc="-240" dirty="0" smtClean="0">
                <a:solidFill>
                  <a:srgbClr val="610875"/>
                </a:solidFill>
                <a:latin typeface="Arial"/>
                <a:cs typeface="Arial"/>
              </a:rPr>
              <a:t> </a:t>
            </a:r>
            <a:r>
              <a:rPr sz="2000" spc="-70" dirty="0" smtClean="0">
                <a:solidFill>
                  <a:srgbClr val="610875"/>
                </a:solidFill>
                <a:latin typeface="Arial"/>
                <a:cs typeface="Arial"/>
              </a:rPr>
              <a:t>П</a:t>
            </a:r>
            <a:r>
              <a:rPr sz="2000" spc="-70" dirty="0" smtClean="0">
                <a:solidFill>
                  <a:srgbClr val="610875"/>
                </a:solidFill>
                <a:latin typeface="Calibri"/>
                <a:cs typeface="Calibri"/>
              </a:rPr>
              <a:t>’</a:t>
            </a:r>
            <a:r>
              <a:rPr sz="2000" spc="-70" dirty="0" smtClean="0">
                <a:solidFill>
                  <a:srgbClr val="610875"/>
                </a:solidFill>
                <a:latin typeface="Arial"/>
                <a:cs typeface="Arial"/>
              </a:rPr>
              <a:t>ЯТИ</a:t>
            </a:r>
            <a:r>
              <a:rPr sz="2000" spc="-240" dirty="0" smtClean="0">
                <a:solidFill>
                  <a:srgbClr val="610875"/>
                </a:solidFill>
                <a:latin typeface="Arial"/>
                <a:cs typeface="Arial"/>
              </a:rPr>
              <a:t> </a:t>
            </a:r>
            <a:r>
              <a:rPr lang="uk-UA" sz="2000" spc="-240" dirty="0" smtClean="0">
                <a:solidFill>
                  <a:srgbClr val="610875"/>
                </a:solidFill>
                <a:latin typeface="Arial"/>
                <a:cs typeface="Arial"/>
              </a:rPr>
              <a:t> </a:t>
            </a:r>
            <a:r>
              <a:rPr sz="2000" spc="-10" dirty="0" smtClean="0">
                <a:solidFill>
                  <a:srgbClr val="610875"/>
                </a:solidFill>
                <a:latin typeface="Arial"/>
                <a:cs typeface="Arial"/>
              </a:rPr>
              <a:t>ЕТАПІВ</a:t>
            </a:r>
            <a:r>
              <a:rPr sz="2000" spc="-10" dirty="0">
                <a:solidFill>
                  <a:srgbClr val="610875"/>
                </a:solidFill>
                <a:latin typeface="Calibri"/>
                <a:cs typeface="Calibri"/>
              </a:rPr>
              <a:t>:</a:t>
            </a:r>
            <a:endParaRPr sz="2000" dirty="0">
              <a:latin typeface="Calibri"/>
              <a:cs typeface="Calibri"/>
            </a:endParaRPr>
          </a:p>
          <a:p>
            <a:pPr>
              <a:lnSpc>
                <a:spcPct val="100000"/>
              </a:lnSpc>
              <a:spcBef>
                <a:spcPts val="2055"/>
              </a:spcBef>
            </a:pPr>
            <a:endParaRPr sz="2000" dirty="0">
              <a:latin typeface="Calibri"/>
              <a:cs typeface="Calibri"/>
            </a:endParaRPr>
          </a:p>
          <a:p>
            <a:pPr marL="375920">
              <a:lnSpc>
                <a:spcPct val="100000"/>
              </a:lnSpc>
              <a:tabLst>
                <a:tab pos="8374380" algn="l"/>
              </a:tabLst>
            </a:pPr>
            <a:r>
              <a:rPr sz="2900" b="1" spc="-570" dirty="0">
                <a:solidFill>
                  <a:srgbClr val="FFFFFF"/>
                </a:solidFill>
                <a:latin typeface="Trebuchet MS"/>
                <a:cs typeface="Trebuchet MS"/>
              </a:rPr>
              <a:t>1.</a:t>
            </a:r>
            <a:r>
              <a:rPr sz="2900" b="1" spc="114" dirty="0">
                <a:solidFill>
                  <a:srgbClr val="FFFFFF"/>
                </a:solidFill>
                <a:latin typeface="Trebuchet MS"/>
                <a:cs typeface="Trebuchet MS"/>
              </a:rPr>
              <a:t> </a:t>
            </a:r>
            <a:r>
              <a:rPr sz="2900" spc="-229" dirty="0">
                <a:solidFill>
                  <a:srgbClr val="FFFFFF"/>
                </a:solidFill>
                <a:latin typeface="Arial Black"/>
                <a:cs typeface="Arial Black"/>
              </a:rPr>
              <a:t>ПОПЕРЕДНІЙ</a:t>
            </a:r>
            <a:r>
              <a:rPr sz="2900" spc="25" dirty="0">
                <a:solidFill>
                  <a:srgbClr val="FFFFFF"/>
                </a:solidFill>
                <a:latin typeface="Arial Black"/>
                <a:cs typeface="Arial Black"/>
              </a:rPr>
              <a:t> </a:t>
            </a:r>
            <a:r>
              <a:rPr sz="2900" spc="-375" dirty="0">
                <a:solidFill>
                  <a:srgbClr val="FFFFFF"/>
                </a:solidFill>
                <a:latin typeface="Arial Black"/>
                <a:cs typeface="Arial Black"/>
              </a:rPr>
              <a:t>ЕТАП</a:t>
            </a:r>
            <a:r>
              <a:rPr sz="2900" dirty="0">
                <a:solidFill>
                  <a:srgbClr val="FFFFFF"/>
                </a:solidFill>
                <a:latin typeface="Arial Black"/>
                <a:cs typeface="Arial Black"/>
              </a:rPr>
              <a:t>	</a:t>
            </a:r>
            <a:r>
              <a:rPr sz="2900" b="1" spc="-285" dirty="0">
                <a:solidFill>
                  <a:srgbClr val="FFFFFF"/>
                </a:solidFill>
                <a:latin typeface="Trebuchet MS"/>
                <a:cs typeface="Trebuchet MS"/>
              </a:rPr>
              <a:t>2.</a:t>
            </a:r>
            <a:r>
              <a:rPr sz="2900" b="1" spc="135" dirty="0">
                <a:solidFill>
                  <a:srgbClr val="FFFFFF"/>
                </a:solidFill>
                <a:latin typeface="Trebuchet MS"/>
                <a:cs typeface="Trebuchet MS"/>
              </a:rPr>
              <a:t> </a:t>
            </a:r>
            <a:r>
              <a:rPr sz="2900" spc="-260" dirty="0">
                <a:solidFill>
                  <a:srgbClr val="FFFFFF"/>
                </a:solidFill>
                <a:latin typeface="Arial Black"/>
                <a:cs typeface="Arial Black"/>
              </a:rPr>
              <a:t>ПРИЙНЯТТЯ</a:t>
            </a:r>
            <a:r>
              <a:rPr sz="2900" spc="40" dirty="0">
                <a:solidFill>
                  <a:srgbClr val="FFFFFF"/>
                </a:solidFill>
                <a:latin typeface="Arial Black"/>
                <a:cs typeface="Arial Black"/>
              </a:rPr>
              <a:t> </a:t>
            </a:r>
            <a:r>
              <a:rPr sz="2900" spc="-204" dirty="0">
                <a:solidFill>
                  <a:srgbClr val="FFFFFF"/>
                </a:solidFill>
                <a:latin typeface="Arial Black"/>
                <a:cs typeface="Arial Black"/>
              </a:rPr>
              <a:t>РІШЕНЬ</a:t>
            </a:r>
            <a:endParaRPr sz="2900" dirty="0">
              <a:latin typeface="Arial Black"/>
              <a:cs typeface="Arial Black"/>
            </a:endParaRPr>
          </a:p>
        </p:txBody>
      </p:sp>
      <p:grpSp>
        <p:nvGrpSpPr>
          <p:cNvPr id="28" name="object 28"/>
          <p:cNvGrpSpPr/>
          <p:nvPr/>
        </p:nvGrpSpPr>
        <p:grpSpPr>
          <a:xfrm>
            <a:off x="13799922" y="-5"/>
            <a:ext cx="4488180" cy="3049270"/>
            <a:chOff x="13799922" y="-5"/>
            <a:chExt cx="4488180" cy="3049270"/>
          </a:xfrm>
        </p:grpSpPr>
        <p:pic>
          <p:nvPicPr>
            <p:cNvPr id="29" name="object 29"/>
            <p:cNvPicPr/>
            <p:nvPr/>
          </p:nvPicPr>
          <p:blipFill>
            <a:blip r:embed="rId6" cstate="print"/>
            <a:stretch>
              <a:fillRect/>
            </a:stretch>
          </p:blipFill>
          <p:spPr>
            <a:xfrm>
              <a:off x="13799922" y="-5"/>
              <a:ext cx="4488083" cy="3048825"/>
            </a:xfrm>
            <a:prstGeom prst="rect">
              <a:avLst/>
            </a:prstGeom>
          </p:spPr>
        </p:pic>
        <p:pic>
          <p:nvPicPr>
            <p:cNvPr id="30" name="object 30"/>
            <p:cNvPicPr/>
            <p:nvPr/>
          </p:nvPicPr>
          <p:blipFill>
            <a:blip r:embed="rId7" cstate="print"/>
            <a:stretch>
              <a:fillRect/>
            </a:stretch>
          </p:blipFill>
          <p:spPr>
            <a:xfrm>
              <a:off x="16059034" y="1197851"/>
              <a:ext cx="229864" cy="228222"/>
            </a:xfrm>
            <a:prstGeom prst="rect">
              <a:avLst/>
            </a:prstGeom>
          </p:spPr>
        </p:pic>
        <p:pic>
          <p:nvPicPr>
            <p:cNvPr id="31" name="object 31"/>
            <p:cNvPicPr/>
            <p:nvPr/>
          </p:nvPicPr>
          <p:blipFill>
            <a:blip r:embed="rId8" cstate="print"/>
            <a:stretch>
              <a:fillRect/>
            </a:stretch>
          </p:blipFill>
          <p:spPr>
            <a:xfrm>
              <a:off x="15770144" y="962537"/>
              <a:ext cx="229864" cy="228222"/>
            </a:xfrm>
            <a:prstGeom prst="rect">
              <a:avLst/>
            </a:prstGeom>
          </p:spPr>
        </p:pic>
        <p:pic>
          <p:nvPicPr>
            <p:cNvPr id="32" name="object 32"/>
            <p:cNvPicPr/>
            <p:nvPr/>
          </p:nvPicPr>
          <p:blipFill>
            <a:blip r:embed="rId9" cstate="print"/>
            <a:stretch>
              <a:fillRect/>
            </a:stretch>
          </p:blipFill>
          <p:spPr>
            <a:xfrm>
              <a:off x="15481236" y="727222"/>
              <a:ext cx="229872" cy="228222"/>
            </a:xfrm>
            <a:prstGeom prst="rect">
              <a:avLst/>
            </a:prstGeom>
          </p:spPr>
        </p:pic>
      </p:grpSp>
      <p:sp>
        <p:nvSpPr>
          <p:cNvPr id="21" name="object 21"/>
          <p:cNvSpPr txBox="1"/>
          <p:nvPr/>
        </p:nvSpPr>
        <p:spPr>
          <a:xfrm>
            <a:off x="9485565" y="4185515"/>
            <a:ext cx="6628765" cy="306705"/>
          </a:xfrm>
          <a:prstGeom prst="rect">
            <a:avLst/>
          </a:prstGeom>
        </p:spPr>
        <p:txBody>
          <a:bodyPr vert="horz" wrap="square" lIns="0" tIns="12065" rIns="0" bIns="0" rtlCol="0">
            <a:spAutoFit/>
          </a:bodyPr>
          <a:lstStyle/>
          <a:p>
            <a:pPr marL="12700">
              <a:lnSpc>
                <a:spcPct val="100000"/>
              </a:lnSpc>
              <a:spcBef>
                <a:spcPts val="95"/>
              </a:spcBef>
              <a:tabLst>
                <a:tab pos="1796414" algn="l"/>
                <a:tab pos="3213735" algn="l"/>
                <a:tab pos="3905885" algn="l"/>
                <a:tab pos="5060950" algn="l"/>
                <a:tab pos="6360160" algn="l"/>
              </a:tabLst>
            </a:pPr>
            <a:r>
              <a:rPr sz="1850" spc="50" dirty="0">
                <a:latin typeface="Arial"/>
                <a:cs typeface="Arial"/>
              </a:rPr>
              <a:t>Підприємець</a:t>
            </a:r>
            <a:r>
              <a:rPr sz="1850" dirty="0">
                <a:latin typeface="Arial"/>
                <a:cs typeface="Arial"/>
              </a:rPr>
              <a:t>	</a:t>
            </a:r>
            <a:r>
              <a:rPr sz="1850" spc="-10" dirty="0">
                <a:latin typeface="Arial"/>
                <a:cs typeface="Arial"/>
              </a:rPr>
              <a:t>розглядає</a:t>
            </a:r>
            <a:r>
              <a:rPr sz="1850" dirty="0">
                <a:latin typeface="Arial"/>
                <a:cs typeface="Arial"/>
              </a:rPr>
              <a:t>	</a:t>
            </a:r>
            <a:r>
              <a:rPr sz="1850" spc="40" dirty="0">
                <a:latin typeface="Arial"/>
                <a:cs typeface="Arial"/>
              </a:rPr>
              <a:t>такі</a:t>
            </a:r>
            <a:r>
              <a:rPr sz="1850" dirty="0">
                <a:latin typeface="Arial"/>
                <a:cs typeface="Arial"/>
              </a:rPr>
              <a:t>	</a:t>
            </a:r>
            <a:r>
              <a:rPr sz="1850" spc="60" dirty="0">
                <a:latin typeface="Arial"/>
                <a:cs typeface="Arial"/>
              </a:rPr>
              <a:t>основні</a:t>
            </a:r>
            <a:r>
              <a:rPr sz="1850" dirty="0">
                <a:latin typeface="Arial"/>
                <a:cs typeface="Arial"/>
              </a:rPr>
              <a:t>	</a:t>
            </a:r>
            <a:r>
              <a:rPr sz="1850" spc="70" dirty="0">
                <a:latin typeface="Arial"/>
                <a:cs typeface="Arial"/>
              </a:rPr>
              <a:t>питання</a:t>
            </a:r>
            <a:r>
              <a:rPr sz="1850" spc="70" dirty="0">
                <a:latin typeface="Book Antiqua"/>
                <a:cs typeface="Book Antiqua"/>
              </a:rPr>
              <a:t>,</a:t>
            </a:r>
            <a:r>
              <a:rPr sz="1850" dirty="0">
                <a:latin typeface="Book Antiqua"/>
                <a:cs typeface="Book Antiqua"/>
              </a:rPr>
              <a:t>	</a:t>
            </a:r>
            <a:r>
              <a:rPr sz="1850" spc="55" dirty="0">
                <a:latin typeface="Arial"/>
                <a:cs typeface="Arial"/>
              </a:rPr>
              <a:t>як</a:t>
            </a:r>
            <a:endParaRPr sz="1850">
              <a:latin typeface="Arial"/>
              <a:cs typeface="Arial"/>
            </a:endParaRPr>
          </a:p>
        </p:txBody>
      </p:sp>
      <p:sp>
        <p:nvSpPr>
          <p:cNvPr id="22" name="object 22"/>
          <p:cNvSpPr txBox="1"/>
          <p:nvPr/>
        </p:nvSpPr>
        <p:spPr>
          <a:xfrm>
            <a:off x="9485565" y="4463089"/>
            <a:ext cx="6628765" cy="306705"/>
          </a:xfrm>
          <a:prstGeom prst="rect">
            <a:avLst/>
          </a:prstGeom>
        </p:spPr>
        <p:txBody>
          <a:bodyPr vert="horz" wrap="square" lIns="0" tIns="12065" rIns="0" bIns="0" rtlCol="0">
            <a:spAutoFit/>
          </a:bodyPr>
          <a:lstStyle/>
          <a:p>
            <a:pPr marL="12700">
              <a:lnSpc>
                <a:spcPct val="100000"/>
              </a:lnSpc>
              <a:spcBef>
                <a:spcPts val="95"/>
              </a:spcBef>
              <a:tabLst>
                <a:tab pos="1642745" algn="l"/>
                <a:tab pos="3224530" algn="l"/>
                <a:tab pos="4606290" algn="l"/>
                <a:tab pos="5195570" algn="l"/>
              </a:tabLst>
            </a:pPr>
            <a:r>
              <a:rPr sz="1850" spc="70" dirty="0">
                <a:latin typeface="Arial"/>
                <a:cs typeface="Arial"/>
              </a:rPr>
              <a:t>отримання</a:t>
            </a:r>
            <a:r>
              <a:rPr sz="1850" dirty="0">
                <a:latin typeface="Arial"/>
                <a:cs typeface="Arial"/>
              </a:rPr>
              <a:t>	</a:t>
            </a:r>
            <a:r>
              <a:rPr sz="1850" spc="40" dirty="0">
                <a:latin typeface="Arial"/>
                <a:cs typeface="Arial"/>
              </a:rPr>
              <a:t>необхідної</a:t>
            </a:r>
            <a:r>
              <a:rPr sz="1850" dirty="0">
                <a:latin typeface="Arial"/>
                <a:cs typeface="Arial"/>
              </a:rPr>
              <a:t>	</a:t>
            </a:r>
            <a:r>
              <a:rPr sz="1850" spc="50" dirty="0">
                <a:latin typeface="Arial"/>
                <a:cs typeface="Arial"/>
              </a:rPr>
              <a:t>правової</a:t>
            </a:r>
            <a:r>
              <a:rPr sz="1850" dirty="0">
                <a:latin typeface="Arial"/>
                <a:cs typeface="Arial"/>
              </a:rPr>
              <a:t>	</a:t>
            </a:r>
            <a:r>
              <a:rPr sz="1850" spc="-25" dirty="0">
                <a:latin typeface="Arial"/>
                <a:cs typeface="Arial"/>
              </a:rPr>
              <a:t>та</a:t>
            </a:r>
            <a:r>
              <a:rPr sz="1850" dirty="0">
                <a:latin typeface="Arial"/>
                <a:cs typeface="Arial"/>
              </a:rPr>
              <a:t>	</a:t>
            </a:r>
            <a:r>
              <a:rPr sz="1850" spc="75" dirty="0">
                <a:latin typeface="Arial"/>
                <a:cs typeface="Arial"/>
              </a:rPr>
              <a:t>економічної</a:t>
            </a:r>
            <a:endParaRPr sz="1850">
              <a:latin typeface="Arial"/>
              <a:cs typeface="Arial"/>
            </a:endParaRPr>
          </a:p>
        </p:txBody>
      </p:sp>
      <p:sp>
        <p:nvSpPr>
          <p:cNvPr id="23" name="object 23"/>
          <p:cNvSpPr txBox="1"/>
          <p:nvPr/>
        </p:nvSpPr>
        <p:spPr>
          <a:xfrm>
            <a:off x="9485565" y="4740664"/>
            <a:ext cx="6628765" cy="306705"/>
          </a:xfrm>
          <a:prstGeom prst="rect">
            <a:avLst/>
          </a:prstGeom>
        </p:spPr>
        <p:txBody>
          <a:bodyPr vert="horz" wrap="square" lIns="0" tIns="12065" rIns="0" bIns="0" rtlCol="0">
            <a:spAutoFit/>
          </a:bodyPr>
          <a:lstStyle/>
          <a:p>
            <a:pPr marL="12700">
              <a:lnSpc>
                <a:spcPct val="100000"/>
              </a:lnSpc>
              <a:spcBef>
                <a:spcPts val="95"/>
              </a:spcBef>
            </a:pPr>
            <a:r>
              <a:rPr sz="1850" spc="45" dirty="0">
                <a:latin typeface="Arial"/>
                <a:cs typeface="Arial"/>
              </a:rPr>
              <a:t>консультації</a:t>
            </a:r>
            <a:r>
              <a:rPr sz="1850" spc="45" dirty="0">
                <a:latin typeface="Book Antiqua"/>
                <a:cs typeface="Book Antiqua"/>
              </a:rPr>
              <a:t>,</a:t>
            </a:r>
            <a:r>
              <a:rPr sz="1850" spc="55" dirty="0">
                <a:latin typeface="Book Antiqua"/>
                <a:cs typeface="Book Antiqua"/>
              </a:rPr>
              <a:t>  </a:t>
            </a:r>
            <a:r>
              <a:rPr sz="1850" spc="55" dirty="0">
                <a:latin typeface="Arial"/>
                <a:cs typeface="Arial"/>
              </a:rPr>
              <a:t>залучення</a:t>
            </a:r>
            <a:r>
              <a:rPr sz="1850" spc="10" dirty="0">
                <a:latin typeface="Arial"/>
                <a:cs typeface="Arial"/>
              </a:rPr>
              <a:t>  </a:t>
            </a:r>
            <a:r>
              <a:rPr sz="1850" spc="45" dirty="0">
                <a:latin typeface="Arial"/>
                <a:cs typeface="Arial"/>
              </a:rPr>
              <a:t>капіталу</a:t>
            </a:r>
            <a:r>
              <a:rPr sz="1850" spc="10" dirty="0">
                <a:latin typeface="Arial"/>
                <a:cs typeface="Arial"/>
              </a:rPr>
              <a:t>  </a:t>
            </a:r>
            <a:r>
              <a:rPr sz="1850" dirty="0">
                <a:latin typeface="Arial"/>
                <a:cs typeface="Arial"/>
              </a:rPr>
              <a:t>від</a:t>
            </a:r>
            <a:r>
              <a:rPr sz="1850" spc="10" dirty="0">
                <a:latin typeface="Arial"/>
                <a:cs typeface="Arial"/>
              </a:rPr>
              <a:t>  </a:t>
            </a:r>
            <a:r>
              <a:rPr sz="1850" spc="75" dirty="0">
                <a:latin typeface="Arial"/>
                <a:cs typeface="Arial"/>
              </a:rPr>
              <a:t>банків</a:t>
            </a:r>
            <a:r>
              <a:rPr sz="1850" spc="10" dirty="0">
                <a:latin typeface="Arial"/>
                <a:cs typeface="Arial"/>
              </a:rPr>
              <a:t>  </a:t>
            </a:r>
            <a:r>
              <a:rPr sz="1850" dirty="0">
                <a:latin typeface="Arial"/>
                <a:cs typeface="Arial"/>
              </a:rPr>
              <a:t>або</a:t>
            </a:r>
            <a:r>
              <a:rPr sz="1850" spc="5" dirty="0">
                <a:latin typeface="Arial"/>
                <a:cs typeface="Arial"/>
              </a:rPr>
              <a:t>  </a:t>
            </a:r>
            <a:r>
              <a:rPr sz="1850" spc="95" dirty="0">
                <a:latin typeface="Arial"/>
                <a:cs typeface="Arial"/>
              </a:rPr>
              <a:t>інших</a:t>
            </a:r>
            <a:endParaRPr sz="1850">
              <a:latin typeface="Arial"/>
              <a:cs typeface="Arial"/>
            </a:endParaRPr>
          </a:p>
        </p:txBody>
      </p:sp>
      <p:sp>
        <p:nvSpPr>
          <p:cNvPr id="24" name="object 24"/>
          <p:cNvSpPr txBox="1"/>
          <p:nvPr/>
        </p:nvSpPr>
        <p:spPr>
          <a:xfrm>
            <a:off x="9485565" y="5018238"/>
            <a:ext cx="6628765" cy="306705"/>
          </a:xfrm>
          <a:prstGeom prst="rect">
            <a:avLst/>
          </a:prstGeom>
        </p:spPr>
        <p:txBody>
          <a:bodyPr vert="horz" wrap="square" lIns="0" tIns="12065" rIns="0" bIns="0" rtlCol="0">
            <a:spAutoFit/>
          </a:bodyPr>
          <a:lstStyle/>
          <a:p>
            <a:pPr marL="12700">
              <a:lnSpc>
                <a:spcPct val="100000"/>
              </a:lnSpc>
              <a:spcBef>
                <a:spcPts val="95"/>
              </a:spcBef>
              <a:tabLst>
                <a:tab pos="1559560" algn="l"/>
                <a:tab pos="2748915" algn="l"/>
                <a:tab pos="4255770" algn="l"/>
                <a:tab pos="5549900" algn="l"/>
              </a:tabLst>
            </a:pPr>
            <a:r>
              <a:rPr sz="1850" spc="-10" dirty="0">
                <a:latin typeface="Arial"/>
                <a:cs typeface="Arial"/>
              </a:rPr>
              <a:t>фінансових</a:t>
            </a:r>
            <a:r>
              <a:rPr sz="1850" dirty="0">
                <a:latin typeface="Arial"/>
                <a:cs typeface="Arial"/>
              </a:rPr>
              <a:t>	</a:t>
            </a:r>
            <a:r>
              <a:rPr sz="1850" spc="-10" dirty="0">
                <a:latin typeface="Arial"/>
                <a:cs typeface="Arial"/>
              </a:rPr>
              <a:t>установ</a:t>
            </a:r>
            <a:r>
              <a:rPr sz="1850" spc="-10" dirty="0">
                <a:latin typeface="Book Antiqua"/>
                <a:cs typeface="Book Antiqua"/>
              </a:rPr>
              <a:t>,</a:t>
            </a:r>
            <a:r>
              <a:rPr sz="1850" dirty="0">
                <a:latin typeface="Book Antiqua"/>
                <a:cs typeface="Book Antiqua"/>
              </a:rPr>
              <a:t>	</a:t>
            </a:r>
            <a:r>
              <a:rPr sz="1850" spc="70" dirty="0">
                <a:latin typeface="Arial"/>
                <a:cs typeface="Arial"/>
              </a:rPr>
              <a:t>отримання</a:t>
            </a:r>
            <a:r>
              <a:rPr sz="1850" dirty="0">
                <a:latin typeface="Arial"/>
                <a:cs typeface="Arial"/>
              </a:rPr>
              <a:t>	</a:t>
            </a:r>
            <a:r>
              <a:rPr sz="1850" spc="50" dirty="0">
                <a:latin typeface="Book Antiqua"/>
                <a:cs typeface="Book Antiqua"/>
              </a:rPr>
              <a:t>(</a:t>
            </a:r>
            <a:r>
              <a:rPr sz="1850" spc="50" dirty="0">
                <a:latin typeface="Arial"/>
                <a:cs typeface="Arial"/>
              </a:rPr>
              <a:t>купівлю</a:t>
            </a:r>
            <a:r>
              <a:rPr sz="1850" spc="50" dirty="0">
                <a:latin typeface="Book Antiqua"/>
                <a:cs typeface="Book Antiqua"/>
              </a:rPr>
              <a:t>)</a:t>
            </a:r>
            <a:r>
              <a:rPr sz="1850" dirty="0">
                <a:latin typeface="Book Antiqua"/>
                <a:cs typeface="Book Antiqua"/>
              </a:rPr>
              <a:t>	</a:t>
            </a:r>
            <a:r>
              <a:rPr sz="1850" spc="35" dirty="0">
                <a:latin typeface="Arial"/>
                <a:cs typeface="Arial"/>
              </a:rPr>
              <a:t>дозволів</a:t>
            </a:r>
            <a:r>
              <a:rPr sz="1850" spc="35" dirty="0">
                <a:latin typeface="Book Antiqua"/>
                <a:cs typeface="Book Antiqua"/>
              </a:rPr>
              <a:t>,</a:t>
            </a:r>
            <a:endParaRPr sz="1850">
              <a:latin typeface="Book Antiqua"/>
              <a:cs typeface="Book Antiqua"/>
            </a:endParaRPr>
          </a:p>
        </p:txBody>
      </p:sp>
      <p:sp>
        <p:nvSpPr>
          <p:cNvPr id="25" name="object 25"/>
          <p:cNvSpPr txBox="1"/>
          <p:nvPr/>
        </p:nvSpPr>
        <p:spPr>
          <a:xfrm>
            <a:off x="9485565" y="5295812"/>
            <a:ext cx="6628765" cy="306705"/>
          </a:xfrm>
          <a:prstGeom prst="rect">
            <a:avLst/>
          </a:prstGeom>
        </p:spPr>
        <p:txBody>
          <a:bodyPr vert="horz" wrap="square" lIns="0" tIns="12065" rIns="0" bIns="0" rtlCol="0">
            <a:spAutoFit/>
          </a:bodyPr>
          <a:lstStyle/>
          <a:p>
            <a:pPr marL="12700">
              <a:lnSpc>
                <a:spcPct val="100000"/>
              </a:lnSpc>
              <a:spcBef>
                <a:spcPts val="95"/>
              </a:spcBef>
              <a:tabLst>
                <a:tab pos="1473835" algn="l"/>
                <a:tab pos="3533140" algn="l"/>
                <a:tab pos="5631180" algn="l"/>
              </a:tabLst>
            </a:pPr>
            <a:r>
              <a:rPr sz="1850" spc="50" dirty="0">
                <a:latin typeface="Arial"/>
                <a:cs typeface="Arial"/>
              </a:rPr>
              <a:t>ліцензій</a:t>
            </a:r>
            <a:r>
              <a:rPr sz="1850" spc="50" dirty="0">
                <a:latin typeface="Book Antiqua"/>
                <a:cs typeface="Book Antiqua"/>
              </a:rPr>
              <a:t>;</a:t>
            </a:r>
            <a:r>
              <a:rPr sz="1850" dirty="0">
                <a:latin typeface="Book Antiqua"/>
                <a:cs typeface="Book Antiqua"/>
              </a:rPr>
              <a:t>	</a:t>
            </a:r>
            <a:r>
              <a:rPr sz="1850" spc="60" dirty="0">
                <a:latin typeface="Arial"/>
                <a:cs typeface="Arial"/>
              </a:rPr>
              <a:t>виготовлення</a:t>
            </a:r>
            <a:r>
              <a:rPr sz="1850" dirty="0">
                <a:latin typeface="Arial"/>
                <a:cs typeface="Arial"/>
              </a:rPr>
              <a:t>	</a:t>
            </a:r>
            <a:r>
              <a:rPr sz="1850" spc="70" dirty="0">
                <a:latin typeface="Arial"/>
                <a:cs typeface="Arial"/>
              </a:rPr>
              <a:t>попереднього</a:t>
            </a:r>
            <a:r>
              <a:rPr sz="1850" dirty="0">
                <a:latin typeface="Arial"/>
                <a:cs typeface="Arial"/>
              </a:rPr>
              <a:t>	</a:t>
            </a:r>
            <a:r>
              <a:rPr sz="1850" spc="55" dirty="0">
                <a:latin typeface="Arial"/>
                <a:cs typeface="Arial"/>
              </a:rPr>
              <a:t>проекту</a:t>
            </a:r>
            <a:r>
              <a:rPr sz="1850" spc="55" dirty="0">
                <a:latin typeface="Book Antiqua"/>
                <a:cs typeface="Book Antiqua"/>
              </a:rPr>
              <a:t>;</a:t>
            </a:r>
            <a:endParaRPr sz="1850">
              <a:latin typeface="Book Antiqua"/>
              <a:cs typeface="Book Antiqua"/>
            </a:endParaRPr>
          </a:p>
        </p:txBody>
      </p:sp>
      <p:sp>
        <p:nvSpPr>
          <p:cNvPr id="26" name="object 26"/>
          <p:cNvSpPr txBox="1"/>
          <p:nvPr/>
        </p:nvSpPr>
        <p:spPr>
          <a:xfrm>
            <a:off x="9485565" y="5573386"/>
            <a:ext cx="6628765" cy="306705"/>
          </a:xfrm>
          <a:prstGeom prst="rect">
            <a:avLst/>
          </a:prstGeom>
        </p:spPr>
        <p:txBody>
          <a:bodyPr vert="horz" wrap="square" lIns="0" tIns="12065" rIns="0" bIns="0" rtlCol="0">
            <a:spAutoFit/>
          </a:bodyPr>
          <a:lstStyle/>
          <a:p>
            <a:pPr marL="12700">
              <a:lnSpc>
                <a:spcPct val="100000"/>
              </a:lnSpc>
              <a:spcBef>
                <a:spcPts val="95"/>
              </a:spcBef>
              <a:tabLst>
                <a:tab pos="1410970" algn="l"/>
                <a:tab pos="2580005" algn="l"/>
                <a:tab pos="3203575" algn="l"/>
                <a:tab pos="4575175" algn="l"/>
                <a:tab pos="5449570" algn="l"/>
              </a:tabLst>
            </a:pPr>
            <a:r>
              <a:rPr sz="1850" spc="-10" dirty="0">
                <a:latin typeface="Arial"/>
                <a:cs typeface="Arial"/>
              </a:rPr>
              <a:t>ухвалення</a:t>
            </a:r>
            <a:r>
              <a:rPr sz="1850" dirty="0">
                <a:latin typeface="Arial"/>
                <a:cs typeface="Arial"/>
              </a:rPr>
              <a:t>	</a:t>
            </a:r>
            <a:r>
              <a:rPr sz="1850" spc="80" dirty="0">
                <a:latin typeface="Arial"/>
                <a:cs typeface="Arial"/>
              </a:rPr>
              <a:t>рішення</a:t>
            </a:r>
            <a:r>
              <a:rPr sz="1850" dirty="0">
                <a:latin typeface="Arial"/>
                <a:cs typeface="Arial"/>
              </a:rPr>
              <a:t>	</a:t>
            </a:r>
            <a:r>
              <a:rPr sz="1850" spc="80" dirty="0">
                <a:latin typeface="Arial"/>
                <a:cs typeface="Arial"/>
              </a:rPr>
              <a:t>про</a:t>
            </a:r>
            <a:r>
              <a:rPr sz="1850" dirty="0">
                <a:latin typeface="Arial"/>
                <a:cs typeface="Arial"/>
              </a:rPr>
              <a:t>	</a:t>
            </a:r>
            <a:r>
              <a:rPr sz="1850" spc="50" dirty="0">
                <a:latin typeface="Arial"/>
                <a:cs typeface="Arial"/>
              </a:rPr>
              <a:t>виділення</a:t>
            </a:r>
            <a:r>
              <a:rPr sz="1850" dirty="0">
                <a:latin typeface="Arial"/>
                <a:cs typeface="Arial"/>
              </a:rPr>
              <a:t>	</a:t>
            </a:r>
            <a:r>
              <a:rPr sz="1850" spc="-10" dirty="0">
                <a:latin typeface="Arial"/>
                <a:cs typeface="Arial"/>
              </a:rPr>
              <a:t>землі</a:t>
            </a:r>
            <a:r>
              <a:rPr sz="1850" spc="-10" dirty="0">
                <a:latin typeface="Book Antiqua"/>
                <a:cs typeface="Book Antiqua"/>
              </a:rPr>
              <a:t>,</a:t>
            </a:r>
            <a:r>
              <a:rPr sz="1850" dirty="0">
                <a:latin typeface="Book Antiqua"/>
                <a:cs typeface="Book Antiqua"/>
              </a:rPr>
              <a:t>	</a:t>
            </a:r>
            <a:r>
              <a:rPr sz="1850" spc="40" dirty="0">
                <a:latin typeface="Arial"/>
                <a:cs typeface="Arial"/>
              </a:rPr>
              <a:t>необхідне</a:t>
            </a:r>
            <a:endParaRPr sz="1850">
              <a:latin typeface="Arial"/>
              <a:cs typeface="Arial"/>
            </a:endParaRPr>
          </a:p>
        </p:txBody>
      </p:sp>
      <p:sp>
        <p:nvSpPr>
          <p:cNvPr id="27" name="object 27"/>
          <p:cNvSpPr txBox="1"/>
          <p:nvPr/>
        </p:nvSpPr>
        <p:spPr>
          <a:xfrm>
            <a:off x="9485565" y="5850961"/>
            <a:ext cx="6628765" cy="584835"/>
          </a:xfrm>
          <a:prstGeom prst="rect">
            <a:avLst/>
          </a:prstGeom>
        </p:spPr>
        <p:txBody>
          <a:bodyPr vert="horz" wrap="square" lIns="0" tIns="24130" rIns="0" bIns="0" rtlCol="0">
            <a:spAutoFit/>
          </a:bodyPr>
          <a:lstStyle/>
          <a:p>
            <a:pPr marL="12700" marR="5080">
              <a:lnSpc>
                <a:spcPts val="2190"/>
              </a:lnSpc>
              <a:spcBef>
                <a:spcPts val="190"/>
              </a:spcBef>
              <a:tabLst>
                <a:tab pos="1817370" algn="l"/>
                <a:tab pos="3720465" algn="l"/>
                <a:tab pos="4774565" algn="l"/>
                <a:tab pos="6000750" algn="l"/>
              </a:tabLst>
            </a:pPr>
            <a:r>
              <a:rPr sz="1850" spc="50" dirty="0">
                <a:latin typeface="Arial"/>
                <a:cs typeface="Arial"/>
              </a:rPr>
              <a:t>будівництво</a:t>
            </a:r>
            <a:r>
              <a:rPr sz="1850" spc="50" dirty="0">
                <a:latin typeface="Book Antiqua"/>
                <a:cs typeface="Book Antiqua"/>
              </a:rPr>
              <a:t>,</a:t>
            </a:r>
            <a:r>
              <a:rPr sz="1850" dirty="0">
                <a:latin typeface="Book Antiqua"/>
                <a:cs typeface="Book Antiqua"/>
              </a:rPr>
              <a:t>	</a:t>
            </a:r>
            <a:r>
              <a:rPr sz="1850" spc="-10" dirty="0">
                <a:latin typeface="Arial"/>
                <a:cs typeface="Arial"/>
              </a:rPr>
              <a:t>устаткування</a:t>
            </a:r>
            <a:r>
              <a:rPr sz="1850" spc="-10" dirty="0">
                <a:latin typeface="Book Antiqua"/>
                <a:cs typeface="Book Antiqua"/>
              </a:rPr>
              <a:t>,</a:t>
            </a:r>
            <a:r>
              <a:rPr sz="1850" dirty="0">
                <a:latin typeface="Book Antiqua"/>
                <a:cs typeface="Book Antiqua"/>
              </a:rPr>
              <a:t>	</a:t>
            </a:r>
            <a:r>
              <a:rPr sz="1850" spc="95" dirty="0">
                <a:latin typeface="Arial"/>
                <a:cs typeface="Arial"/>
              </a:rPr>
              <a:t>пошук</a:t>
            </a:r>
            <a:r>
              <a:rPr sz="1850" dirty="0">
                <a:latin typeface="Arial"/>
                <a:cs typeface="Arial"/>
              </a:rPr>
              <a:t>	</a:t>
            </a:r>
            <a:r>
              <a:rPr sz="1850" spc="55" dirty="0">
                <a:latin typeface="Arial"/>
                <a:cs typeface="Arial"/>
              </a:rPr>
              <a:t>робочої</a:t>
            </a:r>
            <a:r>
              <a:rPr sz="1850" dirty="0">
                <a:latin typeface="Arial"/>
                <a:cs typeface="Arial"/>
              </a:rPr>
              <a:t>	</a:t>
            </a:r>
            <a:r>
              <a:rPr sz="1850" spc="40" dirty="0">
                <a:latin typeface="Arial"/>
                <a:cs typeface="Arial"/>
              </a:rPr>
              <a:t>сили</a:t>
            </a:r>
            <a:r>
              <a:rPr sz="1850" spc="40" dirty="0">
                <a:latin typeface="Book Antiqua"/>
                <a:cs typeface="Book Antiqua"/>
              </a:rPr>
              <a:t>, </a:t>
            </a:r>
            <a:r>
              <a:rPr sz="1850" spc="85" dirty="0">
                <a:latin typeface="Arial"/>
                <a:cs typeface="Arial"/>
              </a:rPr>
              <a:t>сировини</a:t>
            </a:r>
            <a:r>
              <a:rPr sz="1850" spc="85" dirty="0">
                <a:latin typeface="Book Antiqua"/>
                <a:cs typeface="Book Antiqua"/>
              </a:rPr>
              <a:t>,</a:t>
            </a:r>
            <a:r>
              <a:rPr sz="1850" spc="235" dirty="0">
                <a:latin typeface="Book Antiqua"/>
                <a:cs typeface="Book Antiqua"/>
              </a:rPr>
              <a:t> </a:t>
            </a:r>
            <a:r>
              <a:rPr sz="1850" spc="55" dirty="0">
                <a:latin typeface="Arial"/>
                <a:cs typeface="Arial"/>
              </a:rPr>
              <a:t>палива</a:t>
            </a:r>
            <a:r>
              <a:rPr sz="1850" spc="55" dirty="0">
                <a:latin typeface="Book Antiqua"/>
                <a:cs typeface="Book Antiqua"/>
              </a:rPr>
              <a:t>,</a:t>
            </a:r>
            <a:r>
              <a:rPr sz="1850" spc="235" dirty="0">
                <a:latin typeface="Book Antiqua"/>
                <a:cs typeface="Book Antiqua"/>
              </a:rPr>
              <a:t> </a:t>
            </a:r>
            <a:r>
              <a:rPr sz="1850" spc="50" dirty="0">
                <a:latin typeface="Arial"/>
                <a:cs typeface="Arial"/>
              </a:rPr>
              <a:t>енергії</a:t>
            </a:r>
            <a:r>
              <a:rPr sz="1850" spc="185" dirty="0">
                <a:latin typeface="Arial"/>
                <a:cs typeface="Arial"/>
              </a:rPr>
              <a:t> </a:t>
            </a:r>
            <a:r>
              <a:rPr sz="1850" spc="60" dirty="0">
                <a:latin typeface="Arial"/>
                <a:cs typeface="Arial"/>
              </a:rPr>
              <a:t>і</a:t>
            </a:r>
            <a:r>
              <a:rPr sz="1850" spc="180" dirty="0">
                <a:latin typeface="Arial"/>
                <a:cs typeface="Arial"/>
              </a:rPr>
              <a:t> </a:t>
            </a:r>
            <a:r>
              <a:rPr sz="1850" spc="-10" dirty="0">
                <a:latin typeface="Arial"/>
                <a:cs typeface="Arial"/>
              </a:rPr>
              <a:t>т</a:t>
            </a:r>
            <a:r>
              <a:rPr sz="1850" spc="-10" dirty="0">
                <a:latin typeface="Book Antiqua"/>
                <a:cs typeface="Book Antiqua"/>
              </a:rPr>
              <a:t>.</a:t>
            </a:r>
            <a:r>
              <a:rPr sz="1850" spc="-10" dirty="0">
                <a:latin typeface="Arial"/>
                <a:cs typeface="Arial"/>
              </a:rPr>
              <a:t>ін</a:t>
            </a:r>
            <a:r>
              <a:rPr sz="1850" spc="-10" dirty="0">
                <a:latin typeface="Book Antiqua"/>
                <a:cs typeface="Book Antiqua"/>
              </a:rPr>
              <a:t>.;</a:t>
            </a:r>
            <a:endParaRPr sz="1850">
              <a:latin typeface="Book Antiqua"/>
              <a:cs typeface="Book Antiqua"/>
            </a:endParaRPr>
          </a:p>
        </p:txBody>
      </p:sp>
      <p:grpSp>
        <p:nvGrpSpPr>
          <p:cNvPr id="4" name="object 4"/>
          <p:cNvGrpSpPr/>
          <p:nvPr/>
        </p:nvGrpSpPr>
        <p:grpSpPr>
          <a:xfrm>
            <a:off x="981075" y="7065141"/>
            <a:ext cx="15859760" cy="2370455"/>
            <a:chOff x="981075" y="7065141"/>
            <a:chExt cx="15859760" cy="2370455"/>
          </a:xfrm>
        </p:grpSpPr>
        <p:sp>
          <p:nvSpPr>
            <p:cNvPr id="5" name="object 5"/>
            <p:cNvSpPr/>
            <p:nvPr/>
          </p:nvSpPr>
          <p:spPr>
            <a:xfrm>
              <a:off x="1028700" y="7501920"/>
              <a:ext cx="15764510" cy="1885950"/>
            </a:xfrm>
            <a:custGeom>
              <a:avLst/>
              <a:gdLst/>
              <a:ahLst/>
              <a:cxnLst/>
              <a:rect l="l" t="t" r="r" b="b"/>
              <a:pathLst>
                <a:path w="15764510" h="1885950">
                  <a:moveTo>
                    <a:pt x="15763883" y="1720757"/>
                  </a:moveTo>
                  <a:lnTo>
                    <a:pt x="15751532" y="1771775"/>
                  </a:lnTo>
                  <a:lnTo>
                    <a:pt x="15710240" y="1833589"/>
                  </a:lnTo>
                  <a:lnTo>
                    <a:pt x="15648428" y="1874870"/>
                  </a:lnTo>
                  <a:lnTo>
                    <a:pt x="15612868" y="1885671"/>
                  </a:lnTo>
                  <a:lnTo>
                    <a:pt x="15610053" y="1885950"/>
                  </a:lnTo>
                </a:path>
                <a:path w="15764510" h="1885950">
                  <a:moveTo>
                    <a:pt x="156052" y="1885954"/>
                  </a:moveTo>
                  <a:lnTo>
                    <a:pt x="117676" y="1874869"/>
                  </a:lnTo>
                  <a:lnTo>
                    <a:pt x="55873" y="1833582"/>
                  </a:lnTo>
                  <a:lnTo>
                    <a:pt x="14579" y="1771777"/>
                  </a:lnTo>
                  <a:lnTo>
                    <a:pt x="0" y="1698879"/>
                  </a:lnTo>
                  <a:lnTo>
                    <a:pt x="1" y="190489"/>
                  </a:lnTo>
                  <a:lnTo>
                    <a:pt x="14581" y="117597"/>
                  </a:lnTo>
                  <a:lnTo>
                    <a:pt x="55881" y="55804"/>
                  </a:lnTo>
                  <a:lnTo>
                    <a:pt x="117678" y="14508"/>
                  </a:lnTo>
                  <a:lnTo>
                    <a:pt x="190576" y="0"/>
                  </a:lnTo>
                  <a:lnTo>
                    <a:pt x="15575549" y="2"/>
                  </a:lnTo>
                  <a:lnTo>
                    <a:pt x="15648425" y="14506"/>
                  </a:lnTo>
                  <a:lnTo>
                    <a:pt x="15710234" y="55795"/>
                  </a:lnTo>
                  <a:lnTo>
                    <a:pt x="15751530" y="117598"/>
                  </a:lnTo>
                  <a:lnTo>
                    <a:pt x="15762332" y="153161"/>
                  </a:lnTo>
                  <a:lnTo>
                    <a:pt x="15763871" y="168610"/>
                  </a:lnTo>
                </a:path>
              </a:pathLst>
            </a:custGeom>
            <a:ln w="95250">
              <a:solidFill>
                <a:srgbClr val="000000"/>
              </a:solidFill>
            </a:ln>
          </p:spPr>
          <p:txBody>
            <a:bodyPr wrap="square" lIns="0" tIns="0" rIns="0" bIns="0" rtlCol="0"/>
            <a:lstStyle/>
            <a:p>
              <a:endParaRPr/>
            </a:p>
          </p:txBody>
        </p:sp>
        <p:pic>
          <p:nvPicPr>
            <p:cNvPr id="6" name="object 6"/>
            <p:cNvPicPr/>
            <p:nvPr/>
          </p:nvPicPr>
          <p:blipFill>
            <a:blip r:embed="rId10" cstate="print"/>
            <a:stretch>
              <a:fillRect/>
            </a:stretch>
          </p:blipFill>
          <p:spPr>
            <a:xfrm>
              <a:off x="1028699" y="7065141"/>
              <a:ext cx="4845161" cy="838352"/>
            </a:xfrm>
            <a:prstGeom prst="rect">
              <a:avLst/>
            </a:prstGeom>
          </p:spPr>
        </p:pic>
      </p:grpSp>
      <p:sp>
        <p:nvSpPr>
          <p:cNvPr id="16" name="object 16"/>
          <p:cNvSpPr txBox="1"/>
          <p:nvPr/>
        </p:nvSpPr>
        <p:spPr>
          <a:xfrm>
            <a:off x="1357493" y="7221799"/>
            <a:ext cx="15108555" cy="2031364"/>
          </a:xfrm>
          <a:prstGeom prst="rect">
            <a:avLst/>
          </a:prstGeom>
        </p:spPr>
        <p:txBody>
          <a:bodyPr vert="horz" wrap="square" lIns="0" tIns="14605" rIns="0" bIns="0" rtlCol="0">
            <a:spAutoFit/>
          </a:bodyPr>
          <a:lstStyle/>
          <a:p>
            <a:pPr marL="34290">
              <a:lnSpc>
                <a:spcPct val="100000"/>
              </a:lnSpc>
              <a:spcBef>
                <a:spcPts val="115"/>
              </a:spcBef>
            </a:pPr>
            <a:r>
              <a:rPr sz="2900" b="1" spc="-295" dirty="0">
                <a:solidFill>
                  <a:srgbClr val="FFFFFF"/>
                </a:solidFill>
                <a:latin typeface="Trebuchet MS"/>
                <a:cs typeface="Trebuchet MS"/>
              </a:rPr>
              <a:t>3.</a:t>
            </a:r>
            <a:r>
              <a:rPr sz="2900" b="1" spc="114" dirty="0">
                <a:solidFill>
                  <a:srgbClr val="FFFFFF"/>
                </a:solidFill>
                <a:latin typeface="Trebuchet MS"/>
                <a:cs typeface="Trebuchet MS"/>
              </a:rPr>
              <a:t> </a:t>
            </a:r>
            <a:r>
              <a:rPr sz="2900" spc="-160" dirty="0">
                <a:solidFill>
                  <a:srgbClr val="FFFFFF"/>
                </a:solidFill>
                <a:latin typeface="Arial Black"/>
                <a:cs typeface="Arial Black"/>
              </a:rPr>
              <a:t>ПЛАНУВАННЯ</a:t>
            </a:r>
            <a:r>
              <a:rPr sz="2900" b="1" spc="-160" dirty="0">
                <a:solidFill>
                  <a:srgbClr val="FFFFFF"/>
                </a:solidFill>
                <a:latin typeface="Trebuchet MS"/>
                <a:cs typeface="Trebuchet MS"/>
              </a:rPr>
              <a:t>.</a:t>
            </a:r>
            <a:endParaRPr sz="2900" dirty="0">
              <a:latin typeface="Trebuchet MS"/>
              <a:cs typeface="Trebuchet MS"/>
            </a:endParaRPr>
          </a:p>
          <a:p>
            <a:pPr marL="12700" marR="5080" algn="just">
              <a:lnSpc>
                <a:spcPts val="2190"/>
              </a:lnSpc>
              <a:spcBef>
                <a:spcPts val="1435"/>
              </a:spcBef>
            </a:pPr>
            <a:r>
              <a:rPr sz="1850" dirty="0">
                <a:latin typeface="Arial"/>
                <a:cs typeface="Arial"/>
              </a:rPr>
              <a:t>Цей</a:t>
            </a:r>
            <a:r>
              <a:rPr sz="1850" spc="70" dirty="0">
                <a:latin typeface="Arial"/>
                <a:cs typeface="Arial"/>
              </a:rPr>
              <a:t>  </a:t>
            </a:r>
            <a:r>
              <a:rPr sz="1850" dirty="0">
                <a:latin typeface="Arial"/>
                <a:cs typeface="Arial"/>
              </a:rPr>
              <a:t>етап</a:t>
            </a:r>
            <a:r>
              <a:rPr sz="1850" spc="70" dirty="0">
                <a:latin typeface="Arial"/>
                <a:cs typeface="Arial"/>
              </a:rPr>
              <a:t>  </a:t>
            </a:r>
            <a:r>
              <a:rPr sz="1850" spc="60" dirty="0">
                <a:latin typeface="Arial"/>
                <a:cs typeface="Arial"/>
              </a:rPr>
              <a:t>охоплює</a:t>
            </a:r>
            <a:r>
              <a:rPr sz="1850" spc="70" dirty="0">
                <a:latin typeface="Arial"/>
                <a:cs typeface="Arial"/>
              </a:rPr>
              <a:t>  </a:t>
            </a:r>
            <a:r>
              <a:rPr sz="1850" spc="80" dirty="0">
                <a:latin typeface="Arial"/>
                <a:cs typeface="Arial"/>
              </a:rPr>
              <a:t>вибір</a:t>
            </a:r>
            <a:r>
              <a:rPr sz="1850" spc="70" dirty="0">
                <a:latin typeface="Arial"/>
                <a:cs typeface="Arial"/>
              </a:rPr>
              <a:t>  </a:t>
            </a:r>
            <a:r>
              <a:rPr sz="1850" spc="75" dirty="0">
                <a:latin typeface="Arial"/>
                <a:cs typeface="Arial"/>
              </a:rPr>
              <a:t>найкращої</a:t>
            </a:r>
            <a:r>
              <a:rPr sz="1850" spc="70" dirty="0">
                <a:latin typeface="Arial"/>
                <a:cs typeface="Arial"/>
              </a:rPr>
              <a:t>  </a:t>
            </a:r>
            <a:r>
              <a:rPr sz="1850" dirty="0">
                <a:latin typeface="Arial"/>
                <a:cs typeface="Arial"/>
              </a:rPr>
              <a:t>стратегії</a:t>
            </a:r>
            <a:r>
              <a:rPr sz="1850" spc="70" dirty="0">
                <a:latin typeface="Arial"/>
                <a:cs typeface="Arial"/>
              </a:rPr>
              <a:t>  </a:t>
            </a:r>
            <a:r>
              <a:rPr sz="1850" dirty="0">
                <a:latin typeface="Arial"/>
                <a:cs typeface="Arial"/>
              </a:rPr>
              <a:t>для</a:t>
            </a:r>
            <a:r>
              <a:rPr sz="1850" spc="75" dirty="0">
                <a:latin typeface="Arial"/>
                <a:cs typeface="Arial"/>
              </a:rPr>
              <a:t>  </a:t>
            </a:r>
            <a:r>
              <a:rPr sz="1850" spc="50" dirty="0">
                <a:latin typeface="Arial"/>
                <a:cs typeface="Arial"/>
              </a:rPr>
              <a:t>ведення</a:t>
            </a:r>
            <a:r>
              <a:rPr sz="1850" spc="70" dirty="0">
                <a:latin typeface="Arial"/>
                <a:cs typeface="Arial"/>
              </a:rPr>
              <a:t>  </a:t>
            </a:r>
            <a:r>
              <a:rPr sz="1850" dirty="0">
                <a:latin typeface="Arial"/>
                <a:cs typeface="Arial"/>
              </a:rPr>
              <a:t>бізнесу</a:t>
            </a:r>
            <a:r>
              <a:rPr sz="1850" spc="70" dirty="0">
                <a:latin typeface="Arial"/>
                <a:cs typeface="Arial"/>
              </a:rPr>
              <a:t>  </a:t>
            </a:r>
            <a:r>
              <a:rPr sz="1850" dirty="0">
                <a:latin typeface="Arial"/>
                <a:cs typeface="Arial"/>
              </a:rPr>
              <a:t>за</a:t>
            </a:r>
            <a:r>
              <a:rPr sz="1850" spc="70" dirty="0">
                <a:latin typeface="Arial"/>
                <a:cs typeface="Arial"/>
              </a:rPr>
              <a:t>  </a:t>
            </a:r>
            <a:r>
              <a:rPr sz="1850" spc="75" dirty="0">
                <a:latin typeface="Arial"/>
                <a:cs typeface="Arial"/>
              </a:rPr>
              <a:t>рахунок</a:t>
            </a:r>
            <a:r>
              <a:rPr sz="1850" spc="70" dirty="0">
                <a:latin typeface="Arial"/>
                <a:cs typeface="Arial"/>
              </a:rPr>
              <a:t>  </a:t>
            </a:r>
            <a:r>
              <a:rPr sz="1850" spc="80" dirty="0">
                <a:latin typeface="Arial"/>
                <a:cs typeface="Arial"/>
              </a:rPr>
              <a:t>скорочення</a:t>
            </a:r>
            <a:r>
              <a:rPr sz="1850" spc="70" dirty="0">
                <a:latin typeface="Arial"/>
                <a:cs typeface="Arial"/>
              </a:rPr>
              <a:t>  </a:t>
            </a:r>
            <a:r>
              <a:rPr sz="1850" spc="55" dirty="0">
                <a:latin typeface="Arial"/>
                <a:cs typeface="Arial"/>
              </a:rPr>
              <a:t>витрат</a:t>
            </a:r>
            <a:r>
              <a:rPr sz="1850" spc="75" dirty="0">
                <a:latin typeface="Arial"/>
                <a:cs typeface="Arial"/>
              </a:rPr>
              <a:t>  </a:t>
            </a:r>
            <a:r>
              <a:rPr sz="1850" spc="60" dirty="0">
                <a:latin typeface="Arial"/>
                <a:cs typeface="Arial"/>
              </a:rPr>
              <a:t>і</a:t>
            </a:r>
            <a:r>
              <a:rPr sz="1850" spc="70" dirty="0">
                <a:latin typeface="Arial"/>
                <a:cs typeface="Arial"/>
              </a:rPr>
              <a:t>  </a:t>
            </a:r>
            <a:r>
              <a:rPr sz="1850" spc="50" dirty="0">
                <a:latin typeface="Arial"/>
                <a:cs typeface="Arial"/>
              </a:rPr>
              <a:t>максимізації</a:t>
            </a:r>
            <a:r>
              <a:rPr sz="1850" spc="70" dirty="0">
                <a:latin typeface="Arial"/>
                <a:cs typeface="Arial"/>
              </a:rPr>
              <a:t>  </a:t>
            </a:r>
            <a:r>
              <a:rPr sz="1850" spc="60" dirty="0">
                <a:latin typeface="Arial"/>
                <a:cs typeface="Arial"/>
              </a:rPr>
              <a:t>прибутку</a:t>
            </a:r>
            <a:r>
              <a:rPr sz="1850" spc="60" dirty="0">
                <a:latin typeface="Book Antiqua"/>
                <a:cs typeface="Book Antiqua"/>
              </a:rPr>
              <a:t>; </a:t>
            </a:r>
            <a:r>
              <a:rPr sz="1850" spc="65" dirty="0">
                <a:latin typeface="Arial"/>
                <a:cs typeface="Arial"/>
              </a:rPr>
              <a:t>планування</a:t>
            </a:r>
            <a:r>
              <a:rPr sz="1850" spc="310" dirty="0">
                <a:latin typeface="Arial"/>
                <a:cs typeface="Arial"/>
              </a:rPr>
              <a:t>  </a:t>
            </a:r>
            <a:r>
              <a:rPr sz="1850" dirty="0">
                <a:latin typeface="Arial"/>
                <a:cs typeface="Arial"/>
              </a:rPr>
              <a:t>інфраструктури</a:t>
            </a:r>
            <a:r>
              <a:rPr sz="1850" dirty="0">
                <a:latin typeface="Book Antiqua"/>
                <a:cs typeface="Book Antiqua"/>
              </a:rPr>
              <a:t>,</a:t>
            </a:r>
            <a:r>
              <a:rPr sz="1850" spc="360" dirty="0">
                <a:latin typeface="Book Antiqua"/>
                <a:cs typeface="Book Antiqua"/>
              </a:rPr>
              <a:t>  </a:t>
            </a:r>
            <a:r>
              <a:rPr sz="1850" spc="60" dirty="0">
                <a:latin typeface="Arial"/>
                <a:cs typeface="Arial"/>
              </a:rPr>
              <a:t>будівництво</a:t>
            </a:r>
            <a:r>
              <a:rPr sz="1850" spc="60" dirty="0">
                <a:latin typeface="Book Antiqua"/>
                <a:cs typeface="Book Antiqua"/>
              </a:rPr>
              <a:t>;</a:t>
            </a:r>
            <a:r>
              <a:rPr sz="1850" spc="365" dirty="0">
                <a:latin typeface="Book Antiqua"/>
                <a:cs typeface="Book Antiqua"/>
              </a:rPr>
              <a:t>  </a:t>
            </a:r>
            <a:r>
              <a:rPr sz="1850" spc="80" dirty="0">
                <a:latin typeface="Arial"/>
                <a:cs typeface="Arial"/>
              </a:rPr>
              <a:t>отримання</a:t>
            </a:r>
            <a:r>
              <a:rPr sz="1850" spc="310" dirty="0">
                <a:latin typeface="Arial"/>
                <a:cs typeface="Arial"/>
              </a:rPr>
              <a:t>  </a:t>
            </a:r>
            <a:r>
              <a:rPr sz="1850" spc="65" dirty="0">
                <a:latin typeface="Arial"/>
                <a:cs typeface="Arial"/>
              </a:rPr>
              <a:t>необхідних</a:t>
            </a:r>
            <a:r>
              <a:rPr sz="1850" spc="310" dirty="0">
                <a:latin typeface="Arial"/>
                <a:cs typeface="Arial"/>
              </a:rPr>
              <a:t>  </a:t>
            </a:r>
            <a:r>
              <a:rPr sz="1850" spc="45" dirty="0">
                <a:latin typeface="Arial"/>
                <a:cs typeface="Arial"/>
              </a:rPr>
              <a:t>дозволів</a:t>
            </a:r>
            <a:r>
              <a:rPr sz="1850" spc="310" dirty="0">
                <a:latin typeface="Arial"/>
                <a:cs typeface="Arial"/>
              </a:rPr>
              <a:t>  </a:t>
            </a:r>
            <a:r>
              <a:rPr sz="1850" spc="50" dirty="0">
                <a:latin typeface="Arial"/>
                <a:cs typeface="Arial"/>
              </a:rPr>
              <a:t>з</a:t>
            </a:r>
            <a:r>
              <a:rPr sz="1850" spc="315" dirty="0">
                <a:latin typeface="Arial"/>
                <a:cs typeface="Arial"/>
              </a:rPr>
              <a:t>  </a:t>
            </a:r>
            <a:r>
              <a:rPr sz="1850" spc="70" dirty="0">
                <a:latin typeface="Arial"/>
                <a:cs typeface="Arial"/>
              </a:rPr>
              <a:t>боку</a:t>
            </a:r>
            <a:r>
              <a:rPr sz="1850" spc="310" dirty="0">
                <a:latin typeface="Arial"/>
                <a:cs typeface="Arial"/>
              </a:rPr>
              <a:t>  </a:t>
            </a:r>
            <a:r>
              <a:rPr sz="1850" dirty="0">
                <a:latin typeface="Arial"/>
                <a:cs typeface="Arial"/>
              </a:rPr>
              <a:t>уряду</a:t>
            </a:r>
            <a:r>
              <a:rPr sz="1850" spc="310" dirty="0">
                <a:latin typeface="Arial"/>
                <a:cs typeface="Arial"/>
              </a:rPr>
              <a:t>  </a:t>
            </a:r>
            <a:r>
              <a:rPr sz="1850" dirty="0">
                <a:latin typeface="Arial"/>
                <a:cs typeface="Arial"/>
              </a:rPr>
              <a:t>або</a:t>
            </a:r>
            <a:r>
              <a:rPr sz="1850" spc="310" dirty="0">
                <a:latin typeface="Arial"/>
                <a:cs typeface="Arial"/>
              </a:rPr>
              <a:t>  </a:t>
            </a:r>
            <a:r>
              <a:rPr sz="1850" spc="55" dirty="0">
                <a:latin typeface="Arial"/>
                <a:cs typeface="Arial"/>
              </a:rPr>
              <a:t>місцевих</a:t>
            </a:r>
            <a:r>
              <a:rPr sz="1850" spc="315" dirty="0">
                <a:latin typeface="Arial"/>
                <a:cs typeface="Arial"/>
              </a:rPr>
              <a:t>  </a:t>
            </a:r>
            <a:r>
              <a:rPr sz="1850" spc="80" dirty="0">
                <a:latin typeface="Arial"/>
                <a:cs typeface="Arial"/>
              </a:rPr>
              <a:t>органів</a:t>
            </a:r>
            <a:r>
              <a:rPr sz="1850" spc="310" dirty="0">
                <a:latin typeface="Arial"/>
                <a:cs typeface="Arial"/>
              </a:rPr>
              <a:t>  </a:t>
            </a:r>
            <a:r>
              <a:rPr sz="1850" spc="-10" dirty="0">
                <a:latin typeface="Arial"/>
                <a:cs typeface="Arial"/>
              </a:rPr>
              <a:t>влади</a:t>
            </a:r>
            <a:r>
              <a:rPr sz="1850" spc="-10" dirty="0">
                <a:latin typeface="Book Antiqua"/>
                <a:cs typeface="Book Antiqua"/>
              </a:rPr>
              <a:t>; </a:t>
            </a:r>
            <a:r>
              <a:rPr sz="1850" spc="85" dirty="0">
                <a:latin typeface="Arial"/>
                <a:cs typeface="Arial"/>
              </a:rPr>
              <a:t>екологічного</a:t>
            </a:r>
            <a:r>
              <a:rPr sz="1850" spc="125" dirty="0">
                <a:latin typeface="Arial"/>
                <a:cs typeface="Arial"/>
              </a:rPr>
              <a:t>  </a:t>
            </a:r>
            <a:r>
              <a:rPr sz="1850" dirty="0">
                <a:latin typeface="Arial"/>
                <a:cs typeface="Arial"/>
              </a:rPr>
              <a:t>аналізу</a:t>
            </a:r>
            <a:r>
              <a:rPr sz="1850" dirty="0">
                <a:latin typeface="Book Antiqua"/>
                <a:cs typeface="Book Antiqua"/>
              </a:rPr>
              <a:t>;</a:t>
            </a:r>
            <a:r>
              <a:rPr sz="1850" spc="180" dirty="0">
                <a:latin typeface="Book Antiqua"/>
                <a:cs typeface="Book Antiqua"/>
              </a:rPr>
              <a:t>  </a:t>
            </a:r>
            <a:r>
              <a:rPr sz="1850" spc="65" dirty="0">
                <a:latin typeface="Arial"/>
                <a:cs typeface="Arial"/>
              </a:rPr>
              <a:t>купівлі</a:t>
            </a:r>
            <a:r>
              <a:rPr sz="1850" spc="125" dirty="0">
                <a:latin typeface="Arial"/>
                <a:cs typeface="Arial"/>
              </a:rPr>
              <a:t>  </a:t>
            </a:r>
            <a:r>
              <a:rPr sz="1850" dirty="0">
                <a:latin typeface="Arial"/>
                <a:cs typeface="Arial"/>
              </a:rPr>
              <a:t>землі</a:t>
            </a:r>
            <a:r>
              <a:rPr sz="1850" dirty="0">
                <a:latin typeface="Book Antiqua"/>
                <a:cs typeface="Book Antiqua"/>
              </a:rPr>
              <a:t>;</a:t>
            </a:r>
            <a:r>
              <a:rPr sz="1850" spc="180" dirty="0">
                <a:latin typeface="Book Antiqua"/>
                <a:cs typeface="Book Antiqua"/>
              </a:rPr>
              <a:t>  </a:t>
            </a:r>
            <a:r>
              <a:rPr sz="1850" spc="55" dirty="0">
                <a:latin typeface="Arial"/>
                <a:cs typeface="Arial"/>
              </a:rPr>
              <a:t>ліцензування</a:t>
            </a:r>
            <a:r>
              <a:rPr sz="1850" spc="130" dirty="0">
                <a:latin typeface="Arial"/>
                <a:cs typeface="Arial"/>
              </a:rPr>
              <a:t>  </a:t>
            </a:r>
            <a:r>
              <a:rPr sz="1850" spc="75" dirty="0">
                <a:latin typeface="Book Antiqua"/>
                <a:cs typeface="Book Antiqua"/>
              </a:rPr>
              <a:t>(</a:t>
            </a:r>
            <a:r>
              <a:rPr sz="1850" spc="75" dirty="0">
                <a:latin typeface="Arial"/>
                <a:cs typeface="Arial"/>
              </a:rPr>
              <a:t>якщо</a:t>
            </a:r>
            <a:r>
              <a:rPr sz="1850" spc="125" dirty="0">
                <a:latin typeface="Arial"/>
                <a:cs typeface="Arial"/>
              </a:rPr>
              <a:t>  </a:t>
            </a:r>
            <a:r>
              <a:rPr sz="1850" spc="50" dirty="0">
                <a:latin typeface="Arial"/>
                <a:cs typeface="Arial"/>
              </a:rPr>
              <a:t>це</a:t>
            </a:r>
            <a:r>
              <a:rPr sz="1850" spc="125" dirty="0">
                <a:latin typeface="Arial"/>
                <a:cs typeface="Arial"/>
              </a:rPr>
              <a:t>  </a:t>
            </a:r>
            <a:r>
              <a:rPr sz="1850" spc="55" dirty="0">
                <a:latin typeface="Arial"/>
                <a:cs typeface="Arial"/>
              </a:rPr>
              <a:t>необхідно</a:t>
            </a:r>
            <a:r>
              <a:rPr sz="1850" spc="55" dirty="0">
                <a:latin typeface="Book Antiqua"/>
                <a:cs typeface="Book Antiqua"/>
              </a:rPr>
              <a:t>);</a:t>
            </a:r>
            <a:r>
              <a:rPr sz="1850" spc="180" dirty="0">
                <a:latin typeface="Book Antiqua"/>
                <a:cs typeface="Book Antiqua"/>
              </a:rPr>
              <a:t>  </a:t>
            </a:r>
            <a:r>
              <a:rPr sz="1850" spc="85" dirty="0">
                <a:latin typeface="Arial"/>
                <a:cs typeface="Arial"/>
              </a:rPr>
              <a:t>підключення</a:t>
            </a:r>
            <a:r>
              <a:rPr sz="1850" spc="130" dirty="0">
                <a:latin typeface="Arial"/>
                <a:cs typeface="Arial"/>
              </a:rPr>
              <a:t>  </a:t>
            </a:r>
            <a:r>
              <a:rPr sz="1850" dirty="0">
                <a:latin typeface="Arial"/>
                <a:cs typeface="Arial"/>
              </a:rPr>
              <a:t>до</a:t>
            </a:r>
            <a:r>
              <a:rPr sz="1850" spc="125" dirty="0">
                <a:latin typeface="Arial"/>
                <a:cs typeface="Arial"/>
              </a:rPr>
              <a:t>  </a:t>
            </a:r>
            <a:r>
              <a:rPr sz="1850" spc="55" dirty="0">
                <a:latin typeface="Arial"/>
                <a:cs typeface="Arial"/>
              </a:rPr>
              <a:t>електромереж</a:t>
            </a:r>
            <a:r>
              <a:rPr sz="1850" spc="130" dirty="0">
                <a:latin typeface="Arial"/>
                <a:cs typeface="Arial"/>
              </a:rPr>
              <a:t>  </a:t>
            </a:r>
            <a:r>
              <a:rPr sz="1850" spc="60" dirty="0">
                <a:latin typeface="Arial"/>
                <a:cs typeface="Arial"/>
              </a:rPr>
              <a:t>і</a:t>
            </a:r>
            <a:r>
              <a:rPr sz="1850" spc="125" dirty="0">
                <a:latin typeface="Arial"/>
                <a:cs typeface="Arial"/>
              </a:rPr>
              <a:t>  </a:t>
            </a:r>
            <a:r>
              <a:rPr sz="1850" spc="50" dirty="0">
                <a:latin typeface="Arial"/>
                <a:cs typeface="Arial"/>
              </a:rPr>
              <a:t>водопостачання</a:t>
            </a:r>
            <a:r>
              <a:rPr sz="1850" spc="50" dirty="0">
                <a:latin typeface="Book Antiqua"/>
                <a:cs typeface="Book Antiqua"/>
              </a:rPr>
              <a:t>; </a:t>
            </a:r>
            <a:r>
              <a:rPr sz="1850" dirty="0">
                <a:latin typeface="Arial"/>
                <a:cs typeface="Arial"/>
              </a:rPr>
              <a:t>аналізу</a:t>
            </a:r>
            <a:r>
              <a:rPr sz="1850" spc="280" dirty="0">
                <a:latin typeface="Arial"/>
                <a:cs typeface="Arial"/>
              </a:rPr>
              <a:t> </a:t>
            </a:r>
            <a:r>
              <a:rPr sz="1850" spc="45" dirty="0">
                <a:latin typeface="Arial"/>
                <a:cs typeface="Arial"/>
              </a:rPr>
              <a:t>остаточної</a:t>
            </a:r>
            <a:r>
              <a:rPr sz="1850" spc="285" dirty="0">
                <a:latin typeface="Arial"/>
                <a:cs typeface="Arial"/>
              </a:rPr>
              <a:t> </a:t>
            </a:r>
            <a:r>
              <a:rPr sz="1850" spc="65" dirty="0">
                <a:latin typeface="Arial"/>
                <a:cs typeface="Arial"/>
              </a:rPr>
              <a:t>технічної</a:t>
            </a:r>
            <a:r>
              <a:rPr sz="1850" spc="285" dirty="0">
                <a:latin typeface="Arial"/>
                <a:cs typeface="Arial"/>
              </a:rPr>
              <a:t> </a:t>
            </a:r>
            <a:r>
              <a:rPr sz="1850" spc="50" dirty="0">
                <a:latin typeface="Arial"/>
                <a:cs typeface="Arial"/>
              </a:rPr>
              <a:t>здійсненності</a:t>
            </a:r>
            <a:r>
              <a:rPr sz="1850" spc="285" dirty="0">
                <a:latin typeface="Arial"/>
                <a:cs typeface="Arial"/>
              </a:rPr>
              <a:t> </a:t>
            </a:r>
            <a:r>
              <a:rPr sz="1850" dirty="0">
                <a:latin typeface="Arial"/>
                <a:cs typeface="Arial"/>
              </a:rPr>
              <a:t>та</a:t>
            </a:r>
            <a:r>
              <a:rPr sz="1850" spc="285" dirty="0">
                <a:latin typeface="Arial"/>
                <a:cs typeface="Arial"/>
              </a:rPr>
              <a:t> </a:t>
            </a:r>
            <a:r>
              <a:rPr sz="1850" spc="45" dirty="0">
                <a:latin typeface="Arial"/>
                <a:cs typeface="Arial"/>
              </a:rPr>
              <a:t>експлуатаційної</a:t>
            </a:r>
            <a:r>
              <a:rPr sz="1850" spc="285" dirty="0">
                <a:latin typeface="Arial"/>
                <a:cs typeface="Arial"/>
              </a:rPr>
              <a:t> </a:t>
            </a:r>
            <a:r>
              <a:rPr sz="1850" spc="50" dirty="0">
                <a:latin typeface="Arial"/>
                <a:cs typeface="Arial"/>
              </a:rPr>
              <a:t>доцільності</a:t>
            </a:r>
            <a:r>
              <a:rPr sz="1850" spc="280" dirty="0">
                <a:latin typeface="Arial"/>
                <a:cs typeface="Arial"/>
              </a:rPr>
              <a:t> </a:t>
            </a:r>
            <a:r>
              <a:rPr sz="1850" spc="75" dirty="0">
                <a:latin typeface="Arial"/>
                <a:cs typeface="Arial"/>
              </a:rPr>
              <a:t>майбутнього</a:t>
            </a:r>
            <a:r>
              <a:rPr sz="1850" spc="285" dirty="0">
                <a:latin typeface="Arial"/>
                <a:cs typeface="Arial"/>
              </a:rPr>
              <a:t> </a:t>
            </a:r>
            <a:r>
              <a:rPr sz="1850" spc="55" dirty="0">
                <a:latin typeface="Arial"/>
                <a:cs typeface="Arial"/>
              </a:rPr>
              <a:t>продукту</a:t>
            </a:r>
            <a:r>
              <a:rPr sz="1850" spc="55" dirty="0">
                <a:latin typeface="Book Antiqua"/>
                <a:cs typeface="Book Antiqua"/>
              </a:rPr>
              <a:t>;</a:t>
            </a:r>
            <a:r>
              <a:rPr sz="1850" spc="335" dirty="0">
                <a:latin typeface="Book Antiqua"/>
                <a:cs typeface="Book Antiqua"/>
              </a:rPr>
              <a:t> </a:t>
            </a:r>
            <a:r>
              <a:rPr sz="1850" spc="80" dirty="0">
                <a:latin typeface="Arial"/>
                <a:cs typeface="Arial"/>
              </a:rPr>
              <a:t>підготовки</a:t>
            </a:r>
            <a:r>
              <a:rPr sz="1850" spc="285" dirty="0">
                <a:latin typeface="Arial"/>
                <a:cs typeface="Arial"/>
              </a:rPr>
              <a:t> </a:t>
            </a:r>
            <a:r>
              <a:rPr sz="1850" spc="50" dirty="0">
                <a:latin typeface="Arial"/>
                <a:cs typeface="Arial"/>
              </a:rPr>
              <a:t>детального</a:t>
            </a:r>
            <a:r>
              <a:rPr sz="1850" spc="285" dirty="0">
                <a:latin typeface="Arial"/>
                <a:cs typeface="Arial"/>
              </a:rPr>
              <a:t> </a:t>
            </a:r>
            <a:r>
              <a:rPr sz="1850" spc="35" dirty="0">
                <a:latin typeface="Arial"/>
                <a:cs typeface="Arial"/>
              </a:rPr>
              <a:t>плану </a:t>
            </a:r>
            <a:r>
              <a:rPr sz="1850" spc="70" dirty="0">
                <a:latin typeface="Arial"/>
                <a:cs typeface="Arial"/>
              </a:rPr>
              <a:t>проекту</a:t>
            </a:r>
            <a:r>
              <a:rPr sz="1850" spc="175" dirty="0">
                <a:latin typeface="Arial"/>
                <a:cs typeface="Arial"/>
              </a:rPr>
              <a:t> </a:t>
            </a:r>
            <a:r>
              <a:rPr sz="1850" spc="45" dirty="0">
                <a:latin typeface="Book Antiqua"/>
                <a:cs typeface="Book Antiqua"/>
              </a:rPr>
              <a:t>(</a:t>
            </a:r>
            <a:r>
              <a:rPr sz="1850" spc="45" dirty="0">
                <a:latin typeface="Arial"/>
                <a:cs typeface="Arial"/>
              </a:rPr>
              <a:t>бізнес</a:t>
            </a:r>
            <a:r>
              <a:rPr sz="1850" spc="45" dirty="0">
                <a:latin typeface="Book Antiqua"/>
                <a:cs typeface="Book Antiqua"/>
              </a:rPr>
              <a:t>-</a:t>
            </a:r>
            <a:r>
              <a:rPr sz="1850" spc="55" dirty="0">
                <a:latin typeface="Arial"/>
                <a:cs typeface="Arial"/>
              </a:rPr>
              <a:t>планування</a:t>
            </a:r>
            <a:r>
              <a:rPr sz="1850" spc="55" dirty="0">
                <a:latin typeface="Book Antiqua"/>
                <a:cs typeface="Book Antiqua"/>
              </a:rPr>
              <a:t>);</a:t>
            </a:r>
            <a:r>
              <a:rPr sz="1850" spc="235" dirty="0">
                <a:latin typeface="Book Antiqua"/>
                <a:cs typeface="Book Antiqua"/>
              </a:rPr>
              <a:t> </a:t>
            </a:r>
            <a:r>
              <a:rPr sz="1850" spc="80" dirty="0">
                <a:latin typeface="Arial"/>
                <a:cs typeface="Arial"/>
              </a:rPr>
              <a:t>отримання</a:t>
            </a:r>
            <a:r>
              <a:rPr sz="1850" spc="180" dirty="0">
                <a:latin typeface="Arial"/>
                <a:cs typeface="Arial"/>
              </a:rPr>
              <a:t> </a:t>
            </a:r>
            <a:r>
              <a:rPr sz="1850" spc="65" dirty="0">
                <a:latin typeface="Arial"/>
                <a:cs typeface="Arial"/>
              </a:rPr>
              <a:t>необхідних</a:t>
            </a:r>
            <a:r>
              <a:rPr sz="1850" spc="180" dirty="0">
                <a:latin typeface="Arial"/>
                <a:cs typeface="Arial"/>
              </a:rPr>
              <a:t> </a:t>
            </a:r>
            <a:r>
              <a:rPr sz="1850" spc="65" dirty="0">
                <a:latin typeface="Arial"/>
                <a:cs typeface="Arial"/>
              </a:rPr>
              <a:t>кредитів</a:t>
            </a:r>
            <a:r>
              <a:rPr sz="1850" spc="180" dirty="0">
                <a:latin typeface="Arial"/>
                <a:cs typeface="Arial"/>
              </a:rPr>
              <a:t> </a:t>
            </a:r>
            <a:r>
              <a:rPr sz="1850" dirty="0">
                <a:latin typeface="Arial"/>
                <a:cs typeface="Arial"/>
              </a:rPr>
              <a:t>і</a:t>
            </a:r>
            <a:r>
              <a:rPr sz="1850" dirty="0">
                <a:latin typeface="Book Antiqua"/>
                <a:cs typeface="Book Antiqua"/>
              </a:rPr>
              <a:t>/</a:t>
            </a:r>
            <a:r>
              <a:rPr sz="1850" dirty="0">
                <a:latin typeface="Arial"/>
                <a:cs typeface="Arial"/>
              </a:rPr>
              <a:t>або</a:t>
            </a:r>
            <a:r>
              <a:rPr sz="1850" spc="180" dirty="0">
                <a:latin typeface="Arial"/>
                <a:cs typeface="Arial"/>
              </a:rPr>
              <a:t> </a:t>
            </a:r>
            <a:r>
              <a:rPr sz="1850" spc="75" dirty="0">
                <a:latin typeface="Arial"/>
                <a:cs typeface="Arial"/>
              </a:rPr>
              <a:t>капітальних</a:t>
            </a:r>
            <a:r>
              <a:rPr sz="1850" spc="180" dirty="0">
                <a:latin typeface="Arial"/>
                <a:cs typeface="Arial"/>
              </a:rPr>
              <a:t> </a:t>
            </a:r>
            <a:r>
              <a:rPr sz="1850" spc="55" dirty="0">
                <a:latin typeface="Arial"/>
                <a:cs typeface="Arial"/>
              </a:rPr>
              <a:t>вкладень</a:t>
            </a:r>
            <a:r>
              <a:rPr sz="1850" spc="55" dirty="0">
                <a:latin typeface="Book Antiqua"/>
                <a:cs typeface="Book Antiqua"/>
              </a:rPr>
              <a:t>;</a:t>
            </a:r>
            <a:r>
              <a:rPr sz="1850" spc="229" dirty="0">
                <a:latin typeface="Book Antiqua"/>
                <a:cs typeface="Book Antiqua"/>
              </a:rPr>
              <a:t> </a:t>
            </a:r>
            <a:r>
              <a:rPr sz="1850" spc="75" dirty="0">
                <a:latin typeface="Arial"/>
                <a:cs typeface="Arial"/>
              </a:rPr>
              <a:t>придбання</a:t>
            </a:r>
            <a:r>
              <a:rPr sz="1850" spc="180" dirty="0">
                <a:latin typeface="Arial"/>
                <a:cs typeface="Arial"/>
              </a:rPr>
              <a:t> </a:t>
            </a:r>
            <a:r>
              <a:rPr sz="1850" spc="55" dirty="0">
                <a:latin typeface="Arial"/>
                <a:cs typeface="Arial"/>
              </a:rPr>
              <a:t>механізмів</a:t>
            </a:r>
            <a:r>
              <a:rPr sz="1850" spc="180" dirty="0">
                <a:latin typeface="Arial"/>
                <a:cs typeface="Arial"/>
              </a:rPr>
              <a:t> </a:t>
            </a:r>
            <a:r>
              <a:rPr sz="1850" spc="60" dirty="0">
                <a:latin typeface="Arial"/>
                <a:cs typeface="Arial"/>
              </a:rPr>
              <a:t>і</a:t>
            </a:r>
            <a:r>
              <a:rPr sz="1850" spc="180" dirty="0">
                <a:latin typeface="Arial"/>
                <a:cs typeface="Arial"/>
              </a:rPr>
              <a:t> </a:t>
            </a:r>
            <a:r>
              <a:rPr sz="1850" spc="-10" dirty="0">
                <a:latin typeface="Arial"/>
                <a:cs typeface="Arial"/>
              </a:rPr>
              <a:t>обладнання</a:t>
            </a:r>
            <a:r>
              <a:rPr sz="1850" spc="-10" dirty="0">
                <a:latin typeface="Book Antiqua"/>
                <a:cs typeface="Book Antiqua"/>
              </a:rPr>
              <a:t>.</a:t>
            </a:r>
            <a:endParaRPr sz="1850" dirty="0">
              <a:latin typeface="Book Antiqua"/>
              <a:cs typeface="Book Antiqu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93780" y="2367992"/>
            <a:ext cx="10958830" cy="2299970"/>
            <a:chOff x="893780" y="2367992"/>
            <a:chExt cx="10958830" cy="2299970"/>
          </a:xfrm>
        </p:grpSpPr>
        <p:sp>
          <p:nvSpPr>
            <p:cNvPr id="3" name="object 3"/>
            <p:cNvSpPr/>
            <p:nvPr/>
          </p:nvSpPr>
          <p:spPr>
            <a:xfrm>
              <a:off x="941405" y="2744611"/>
              <a:ext cx="10863580" cy="1875789"/>
            </a:xfrm>
            <a:custGeom>
              <a:avLst/>
              <a:gdLst/>
              <a:ahLst/>
              <a:cxnLst/>
              <a:rect l="l" t="t" r="r" b="b"/>
              <a:pathLst>
                <a:path w="10863580" h="1875789">
                  <a:moveTo>
                    <a:pt x="190498" y="0"/>
                  </a:moveTo>
                  <a:lnTo>
                    <a:pt x="10672762" y="0"/>
                  </a:lnTo>
                  <a:lnTo>
                    <a:pt x="10710082" y="3690"/>
                  </a:lnTo>
                  <a:lnTo>
                    <a:pt x="10778433" y="32004"/>
                  </a:lnTo>
                  <a:lnTo>
                    <a:pt x="10831246" y="84804"/>
                  </a:lnTo>
                  <a:lnTo>
                    <a:pt x="10859562" y="153160"/>
                  </a:lnTo>
                  <a:lnTo>
                    <a:pt x="10863255" y="1684886"/>
                  </a:lnTo>
                  <a:lnTo>
                    <a:pt x="10859562" y="1722222"/>
                  </a:lnTo>
                  <a:lnTo>
                    <a:pt x="10831243" y="1790579"/>
                  </a:lnTo>
                  <a:lnTo>
                    <a:pt x="10778431" y="1843379"/>
                  </a:lnTo>
                  <a:lnTo>
                    <a:pt x="10710082" y="1871699"/>
                  </a:lnTo>
                  <a:lnTo>
                    <a:pt x="190497" y="1875394"/>
                  </a:lnTo>
                  <a:lnTo>
                    <a:pt x="153158" y="1871698"/>
                  </a:lnTo>
                  <a:lnTo>
                    <a:pt x="84810" y="1843379"/>
                  </a:lnTo>
                  <a:lnTo>
                    <a:pt x="32005" y="1790574"/>
                  </a:lnTo>
                  <a:lnTo>
                    <a:pt x="3693" y="1722223"/>
                  </a:lnTo>
                  <a:lnTo>
                    <a:pt x="0" y="1684887"/>
                  </a:lnTo>
                  <a:lnTo>
                    <a:pt x="0" y="190498"/>
                  </a:lnTo>
                  <a:lnTo>
                    <a:pt x="14500" y="117597"/>
                  </a:lnTo>
                  <a:lnTo>
                    <a:pt x="55795" y="55795"/>
                  </a:lnTo>
                  <a:lnTo>
                    <a:pt x="117597" y="14500"/>
                  </a:lnTo>
                  <a:lnTo>
                    <a:pt x="190498" y="0"/>
                  </a:lnTo>
                </a:path>
              </a:pathLst>
            </a:custGeom>
            <a:ln w="95250">
              <a:solidFill>
                <a:srgbClr val="000000"/>
              </a:solidFill>
            </a:ln>
          </p:spPr>
          <p:txBody>
            <a:bodyPr wrap="square" lIns="0" tIns="0" rIns="0" bIns="0" rtlCol="0"/>
            <a:lstStyle/>
            <a:p>
              <a:endParaRPr/>
            </a:p>
          </p:txBody>
        </p:sp>
        <p:pic>
          <p:nvPicPr>
            <p:cNvPr id="4" name="object 4"/>
            <p:cNvPicPr/>
            <p:nvPr/>
          </p:nvPicPr>
          <p:blipFill>
            <a:blip r:embed="rId2" cstate="print"/>
            <a:stretch>
              <a:fillRect/>
            </a:stretch>
          </p:blipFill>
          <p:spPr>
            <a:xfrm>
              <a:off x="941401" y="2367992"/>
              <a:ext cx="5023408" cy="722875"/>
            </a:xfrm>
            <a:prstGeom prst="rect">
              <a:avLst/>
            </a:prstGeom>
          </p:spPr>
        </p:pic>
      </p:grpSp>
      <p:sp>
        <p:nvSpPr>
          <p:cNvPr id="5" name="object 5" descr="$PPTXTitle"/>
          <p:cNvSpPr txBox="1">
            <a:spLocks noGrp="1"/>
          </p:cNvSpPr>
          <p:nvPr>
            <p:ph type="title"/>
          </p:nvPr>
        </p:nvSpPr>
        <p:spPr>
          <a:prstGeom prst="rect">
            <a:avLst/>
          </a:prstGeom>
        </p:spPr>
        <p:txBody>
          <a:bodyPr vert="horz" wrap="square" lIns="0" tIns="1638998" rIns="0" bIns="0" rtlCol="0">
            <a:spAutoFit/>
          </a:bodyPr>
          <a:lstStyle/>
          <a:p>
            <a:pPr marL="175260">
              <a:lnSpc>
                <a:spcPct val="100000"/>
              </a:lnSpc>
              <a:spcBef>
                <a:spcPts val="110"/>
              </a:spcBef>
            </a:pPr>
            <a:r>
              <a:rPr sz="2500" b="1" spc="-114" dirty="0">
                <a:solidFill>
                  <a:srgbClr val="FFFFFF"/>
                </a:solidFill>
                <a:latin typeface="Trebuchet MS"/>
                <a:cs typeface="Trebuchet MS"/>
              </a:rPr>
              <a:t>4.</a:t>
            </a:r>
            <a:r>
              <a:rPr sz="2500" b="1" spc="-75" dirty="0">
                <a:solidFill>
                  <a:srgbClr val="FFFFFF"/>
                </a:solidFill>
                <a:latin typeface="Trebuchet MS"/>
                <a:cs typeface="Trebuchet MS"/>
              </a:rPr>
              <a:t> </a:t>
            </a:r>
            <a:r>
              <a:rPr sz="2500" spc="-175" dirty="0">
                <a:solidFill>
                  <a:srgbClr val="FFFFFF"/>
                </a:solidFill>
                <a:latin typeface="Arial Black"/>
                <a:cs typeface="Arial Black"/>
              </a:rPr>
              <a:t>РЕАЛІЗАЦІЯ</a:t>
            </a:r>
            <a:endParaRPr sz="2500">
              <a:latin typeface="Arial Black"/>
              <a:cs typeface="Arial Black"/>
            </a:endParaRPr>
          </a:p>
        </p:txBody>
      </p:sp>
      <p:grpSp>
        <p:nvGrpSpPr>
          <p:cNvPr id="11" name="object 11"/>
          <p:cNvGrpSpPr/>
          <p:nvPr/>
        </p:nvGrpSpPr>
        <p:grpSpPr>
          <a:xfrm>
            <a:off x="13802067" y="391658"/>
            <a:ext cx="811530" cy="741680"/>
            <a:chOff x="13802067" y="391658"/>
            <a:chExt cx="811530" cy="741680"/>
          </a:xfrm>
        </p:grpSpPr>
        <p:pic>
          <p:nvPicPr>
            <p:cNvPr id="12" name="object 12"/>
            <p:cNvPicPr/>
            <p:nvPr/>
          </p:nvPicPr>
          <p:blipFill>
            <a:blip r:embed="rId3" cstate="print"/>
            <a:stretch>
              <a:fillRect/>
            </a:stretch>
          </p:blipFill>
          <p:spPr>
            <a:xfrm>
              <a:off x="14371404" y="891508"/>
              <a:ext cx="241797" cy="241803"/>
            </a:xfrm>
            <a:prstGeom prst="rect">
              <a:avLst/>
            </a:prstGeom>
          </p:spPr>
        </p:pic>
        <p:pic>
          <p:nvPicPr>
            <p:cNvPr id="13" name="object 13"/>
            <p:cNvPicPr/>
            <p:nvPr/>
          </p:nvPicPr>
          <p:blipFill>
            <a:blip r:embed="rId4" cstate="print"/>
            <a:stretch>
              <a:fillRect/>
            </a:stretch>
          </p:blipFill>
          <p:spPr>
            <a:xfrm>
              <a:off x="14086724" y="641584"/>
              <a:ext cx="241809" cy="241803"/>
            </a:xfrm>
            <a:prstGeom prst="rect">
              <a:avLst/>
            </a:prstGeom>
          </p:spPr>
        </p:pic>
        <p:pic>
          <p:nvPicPr>
            <p:cNvPr id="14" name="object 14"/>
            <p:cNvPicPr/>
            <p:nvPr/>
          </p:nvPicPr>
          <p:blipFill>
            <a:blip r:embed="rId5" cstate="print"/>
            <a:stretch>
              <a:fillRect/>
            </a:stretch>
          </p:blipFill>
          <p:spPr>
            <a:xfrm>
              <a:off x="13802067" y="391658"/>
              <a:ext cx="241797" cy="241803"/>
            </a:xfrm>
            <a:prstGeom prst="rect">
              <a:avLst/>
            </a:prstGeom>
          </p:spPr>
        </p:pic>
      </p:grpSp>
      <p:sp>
        <p:nvSpPr>
          <p:cNvPr id="6" name="object 6"/>
          <p:cNvSpPr txBox="1"/>
          <p:nvPr/>
        </p:nvSpPr>
        <p:spPr>
          <a:xfrm>
            <a:off x="1271574" y="3124941"/>
            <a:ext cx="10187940" cy="1365250"/>
          </a:xfrm>
          <a:prstGeom prst="rect">
            <a:avLst/>
          </a:prstGeom>
        </p:spPr>
        <p:txBody>
          <a:bodyPr vert="horz" wrap="square" lIns="0" tIns="26670" rIns="0" bIns="0" rtlCol="0">
            <a:spAutoFit/>
          </a:bodyPr>
          <a:lstStyle/>
          <a:p>
            <a:pPr marL="12700" marR="5080" algn="just">
              <a:lnSpc>
                <a:spcPts val="2100"/>
              </a:lnSpc>
              <a:spcBef>
                <a:spcPts val="210"/>
              </a:spcBef>
            </a:pPr>
            <a:r>
              <a:rPr sz="1800" dirty="0">
                <a:latin typeface="Arial"/>
                <a:cs typeface="Arial"/>
              </a:rPr>
              <a:t>На</a:t>
            </a:r>
            <a:r>
              <a:rPr sz="1800" spc="15" dirty="0">
                <a:latin typeface="Arial"/>
                <a:cs typeface="Arial"/>
              </a:rPr>
              <a:t>  </a:t>
            </a:r>
            <a:r>
              <a:rPr sz="1800" spc="75" dirty="0">
                <a:latin typeface="Arial"/>
                <a:cs typeface="Arial"/>
              </a:rPr>
              <a:t>цьому</a:t>
            </a:r>
            <a:r>
              <a:rPr sz="1800" spc="15" dirty="0">
                <a:latin typeface="Arial"/>
                <a:cs typeface="Arial"/>
              </a:rPr>
              <a:t>  </a:t>
            </a:r>
            <a:r>
              <a:rPr sz="1800" dirty="0">
                <a:latin typeface="Arial"/>
                <a:cs typeface="Arial"/>
              </a:rPr>
              <a:t>етапі</a:t>
            </a:r>
            <a:r>
              <a:rPr sz="1800" spc="20" dirty="0">
                <a:latin typeface="Arial"/>
                <a:cs typeface="Arial"/>
              </a:rPr>
              <a:t>  </a:t>
            </a:r>
            <a:r>
              <a:rPr sz="1800" dirty="0">
                <a:latin typeface="Arial"/>
                <a:cs typeface="Arial"/>
              </a:rPr>
              <a:t>реалізуються</a:t>
            </a:r>
            <a:r>
              <a:rPr sz="1800" spc="15" dirty="0">
                <a:latin typeface="Arial"/>
                <a:cs typeface="Arial"/>
              </a:rPr>
              <a:t>  </a:t>
            </a:r>
            <a:r>
              <a:rPr sz="1800" dirty="0">
                <a:latin typeface="Arial"/>
                <a:cs typeface="Arial"/>
              </a:rPr>
              <a:t>заходи</a:t>
            </a:r>
            <a:r>
              <a:rPr sz="1800" spc="20" dirty="0">
                <a:latin typeface="Arial"/>
                <a:cs typeface="Arial"/>
              </a:rPr>
              <a:t>  </a:t>
            </a:r>
            <a:r>
              <a:rPr sz="1800" dirty="0">
                <a:latin typeface="Arial"/>
                <a:cs typeface="Arial"/>
              </a:rPr>
              <a:t>для</a:t>
            </a:r>
            <a:r>
              <a:rPr sz="1800" spc="15" dirty="0">
                <a:latin typeface="Arial"/>
                <a:cs typeface="Arial"/>
              </a:rPr>
              <a:t>  </a:t>
            </a:r>
            <a:r>
              <a:rPr sz="1800" spc="50" dirty="0">
                <a:latin typeface="Arial"/>
                <a:cs typeface="Arial"/>
              </a:rPr>
              <a:t>втілення</a:t>
            </a:r>
            <a:r>
              <a:rPr sz="1800" spc="20" dirty="0">
                <a:latin typeface="Arial"/>
                <a:cs typeface="Arial"/>
              </a:rPr>
              <a:t>  </a:t>
            </a:r>
            <a:r>
              <a:rPr sz="1800" dirty="0">
                <a:latin typeface="Arial"/>
                <a:cs typeface="Arial"/>
              </a:rPr>
              <a:t>плану</a:t>
            </a:r>
            <a:r>
              <a:rPr sz="1800" spc="15" dirty="0">
                <a:latin typeface="Arial"/>
                <a:cs typeface="Arial"/>
              </a:rPr>
              <a:t>  </a:t>
            </a:r>
            <a:r>
              <a:rPr sz="1800" dirty="0">
                <a:latin typeface="Arial"/>
                <a:cs typeface="Arial"/>
              </a:rPr>
              <a:t>у</a:t>
            </a:r>
            <a:r>
              <a:rPr sz="1800" spc="20" dirty="0">
                <a:latin typeface="Arial"/>
                <a:cs typeface="Arial"/>
              </a:rPr>
              <a:t>  </a:t>
            </a:r>
            <a:r>
              <a:rPr sz="1800" spc="60" dirty="0">
                <a:latin typeface="Arial"/>
                <a:cs typeface="Arial"/>
              </a:rPr>
              <a:t>життя</a:t>
            </a:r>
            <a:r>
              <a:rPr sz="1800" spc="60" dirty="0">
                <a:latin typeface="Book Antiqua"/>
                <a:cs typeface="Book Antiqua"/>
              </a:rPr>
              <a:t>,</a:t>
            </a:r>
            <a:r>
              <a:rPr sz="1800" spc="65" dirty="0">
                <a:latin typeface="Book Antiqua"/>
                <a:cs typeface="Book Antiqua"/>
              </a:rPr>
              <a:t>  </a:t>
            </a:r>
            <a:r>
              <a:rPr sz="1800" dirty="0">
                <a:latin typeface="Arial"/>
                <a:cs typeface="Arial"/>
              </a:rPr>
              <a:t>зокрема</a:t>
            </a:r>
            <a:r>
              <a:rPr sz="1800" dirty="0">
                <a:latin typeface="Book Antiqua"/>
                <a:cs typeface="Book Antiqua"/>
              </a:rPr>
              <a:t>:</a:t>
            </a:r>
            <a:r>
              <a:rPr sz="1800" spc="70" dirty="0">
                <a:latin typeface="Book Antiqua"/>
                <a:cs typeface="Book Antiqua"/>
              </a:rPr>
              <a:t>  </a:t>
            </a:r>
            <a:r>
              <a:rPr sz="1800" spc="65" dirty="0">
                <a:latin typeface="Arial"/>
                <a:cs typeface="Arial"/>
              </a:rPr>
              <a:t>придбання </a:t>
            </a:r>
            <a:r>
              <a:rPr sz="1800" dirty="0">
                <a:latin typeface="Arial"/>
                <a:cs typeface="Arial"/>
              </a:rPr>
              <a:t>земельної</a:t>
            </a:r>
            <a:r>
              <a:rPr sz="1800" spc="355" dirty="0">
                <a:latin typeface="Arial"/>
                <a:cs typeface="Arial"/>
              </a:rPr>
              <a:t> </a:t>
            </a:r>
            <a:r>
              <a:rPr sz="1800" spc="60" dirty="0">
                <a:latin typeface="Arial"/>
                <a:cs typeface="Arial"/>
              </a:rPr>
              <a:t>ділянки</a:t>
            </a:r>
            <a:r>
              <a:rPr sz="1800" spc="60" dirty="0">
                <a:latin typeface="Book Antiqua"/>
                <a:cs typeface="Book Antiqua"/>
              </a:rPr>
              <a:t>,</a:t>
            </a:r>
            <a:r>
              <a:rPr sz="1800" spc="409" dirty="0">
                <a:latin typeface="Book Antiqua"/>
                <a:cs typeface="Book Antiqua"/>
              </a:rPr>
              <a:t> </a:t>
            </a:r>
            <a:r>
              <a:rPr sz="1800" spc="60" dirty="0">
                <a:latin typeface="Arial"/>
                <a:cs typeface="Arial"/>
              </a:rPr>
              <a:t>будівництво</a:t>
            </a:r>
            <a:r>
              <a:rPr sz="1800" spc="360" dirty="0">
                <a:latin typeface="Arial"/>
                <a:cs typeface="Arial"/>
              </a:rPr>
              <a:t> </a:t>
            </a:r>
            <a:r>
              <a:rPr sz="1800" dirty="0">
                <a:latin typeface="Arial"/>
                <a:cs typeface="Arial"/>
              </a:rPr>
              <a:t>та</a:t>
            </a:r>
            <a:r>
              <a:rPr sz="1800" spc="355" dirty="0">
                <a:latin typeface="Arial"/>
                <a:cs typeface="Arial"/>
              </a:rPr>
              <a:t> </a:t>
            </a:r>
            <a:r>
              <a:rPr sz="1800" spc="45" dirty="0">
                <a:latin typeface="Arial"/>
                <a:cs typeface="Arial"/>
              </a:rPr>
              <a:t>закупівля</a:t>
            </a:r>
            <a:r>
              <a:rPr sz="1800" spc="360" dirty="0">
                <a:latin typeface="Arial"/>
                <a:cs typeface="Arial"/>
              </a:rPr>
              <a:t> </a:t>
            </a:r>
            <a:r>
              <a:rPr sz="1800" spc="85" dirty="0">
                <a:latin typeface="Arial"/>
                <a:cs typeface="Arial"/>
              </a:rPr>
              <a:t>сировини</a:t>
            </a:r>
            <a:r>
              <a:rPr sz="1800" spc="85" dirty="0">
                <a:latin typeface="Book Antiqua"/>
                <a:cs typeface="Book Antiqua"/>
              </a:rPr>
              <a:t>;</a:t>
            </a:r>
            <a:r>
              <a:rPr sz="1800" spc="409" dirty="0">
                <a:latin typeface="Book Antiqua"/>
                <a:cs typeface="Book Antiqua"/>
              </a:rPr>
              <a:t> </a:t>
            </a:r>
            <a:r>
              <a:rPr sz="1800" spc="70" dirty="0">
                <a:latin typeface="Arial"/>
                <a:cs typeface="Arial"/>
              </a:rPr>
              <a:t>монтаж</a:t>
            </a:r>
            <a:r>
              <a:rPr sz="1800" spc="355" dirty="0">
                <a:latin typeface="Arial"/>
                <a:cs typeface="Arial"/>
              </a:rPr>
              <a:t> </a:t>
            </a:r>
            <a:r>
              <a:rPr sz="1800" spc="50" dirty="0">
                <a:latin typeface="Arial"/>
                <a:cs typeface="Arial"/>
              </a:rPr>
              <a:t>установок</a:t>
            </a:r>
            <a:r>
              <a:rPr sz="1800" spc="360" dirty="0">
                <a:latin typeface="Arial"/>
                <a:cs typeface="Arial"/>
              </a:rPr>
              <a:t> </a:t>
            </a:r>
            <a:r>
              <a:rPr sz="1800" spc="60" dirty="0">
                <a:latin typeface="Arial"/>
                <a:cs typeface="Arial"/>
              </a:rPr>
              <a:t>і</a:t>
            </a:r>
            <a:r>
              <a:rPr sz="1800" spc="360" dirty="0">
                <a:latin typeface="Arial"/>
                <a:cs typeface="Arial"/>
              </a:rPr>
              <a:t> </a:t>
            </a:r>
            <a:r>
              <a:rPr sz="1800" spc="40" dirty="0">
                <a:latin typeface="Arial"/>
                <a:cs typeface="Arial"/>
              </a:rPr>
              <a:t>механізмів</a:t>
            </a:r>
            <a:r>
              <a:rPr sz="1800" spc="40" dirty="0">
                <a:latin typeface="Book Antiqua"/>
                <a:cs typeface="Book Antiqua"/>
              </a:rPr>
              <a:t>, </a:t>
            </a:r>
            <a:r>
              <a:rPr sz="1800" spc="60" dirty="0">
                <a:latin typeface="Arial"/>
                <a:cs typeface="Arial"/>
              </a:rPr>
              <a:t>організація</a:t>
            </a:r>
            <a:r>
              <a:rPr sz="1800" spc="430" dirty="0">
                <a:latin typeface="Arial"/>
                <a:cs typeface="Arial"/>
              </a:rPr>
              <a:t>  </a:t>
            </a:r>
            <a:r>
              <a:rPr sz="1800" spc="60" dirty="0">
                <a:latin typeface="Arial"/>
                <a:cs typeface="Arial"/>
              </a:rPr>
              <a:t>людських</a:t>
            </a:r>
            <a:r>
              <a:rPr sz="1800" spc="434" dirty="0">
                <a:latin typeface="Arial"/>
                <a:cs typeface="Arial"/>
              </a:rPr>
              <a:t>  </a:t>
            </a:r>
            <a:r>
              <a:rPr sz="1800" dirty="0">
                <a:latin typeface="Arial"/>
                <a:cs typeface="Arial"/>
              </a:rPr>
              <a:t>ресурсів</a:t>
            </a:r>
            <a:r>
              <a:rPr sz="1800" dirty="0">
                <a:latin typeface="Book Antiqua"/>
                <a:cs typeface="Book Antiqua"/>
              </a:rPr>
              <a:t>;</a:t>
            </a:r>
            <a:r>
              <a:rPr sz="1800" spc="484" dirty="0">
                <a:latin typeface="Book Antiqua"/>
                <a:cs typeface="Book Antiqua"/>
              </a:rPr>
              <a:t>  </a:t>
            </a:r>
            <a:r>
              <a:rPr sz="1800" spc="75" dirty="0">
                <a:latin typeface="Arial"/>
                <a:cs typeface="Arial"/>
              </a:rPr>
              <a:t>отримання</a:t>
            </a:r>
            <a:r>
              <a:rPr sz="1800" spc="434" dirty="0">
                <a:latin typeface="Arial"/>
                <a:cs typeface="Arial"/>
              </a:rPr>
              <a:t>  </a:t>
            </a:r>
            <a:r>
              <a:rPr sz="1800" dirty="0">
                <a:latin typeface="Arial"/>
                <a:cs typeface="Arial"/>
              </a:rPr>
              <a:t>дозволів</a:t>
            </a:r>
            <a:r>
              <a:rPr sz="1800" dirty="0">
                <a:latin typeface="Book Antiqua"/>
                <a:cs typeface="Book Antiqua"/>
              </a:rPr>
              <a:t>;</a:t>
            </a:r>
            <a:r>
              <a:rPr sz="1800" spc="480" dirty="0">
                <a:latin typeface="Book Antiqua"/>
                <a:cs typeface="Book Antiqua"/>
              </a:rPr>
              <a:t>  </a:t>
            </a:r>
            <a:r>
              <a:rPr sz="1800" spc="85" dirty="0">
                <a:latin typeface="Arial"/>
                <a:cs typeface="Arial"/>
              </a:rPr>
              <a:t>початок</a:t>
            </a:r>
            <a:r>
              <a:rPr sz="1800" spc="434" dirty="0">
                <a:latin typeface="Arial"/>
                <a:cs typeface="Arial"/>
              </a:rPr>
              <a:t>  </a:t>
            </a:r>
            <a:r>
              <a:rPr sz="1800" spc="60" dirty="0">
                <a:latin typeface="Arial"/>
                <a:cs typeface="Arial"/>
              </a:rPr>
              <a:t>реального</a:t>
            </a:r>
            <a:r>
              <a:rPr sz="1800" spc="434" dirty="0">
                <a:latin typeface="Arial"/>
                <a:cs typeface="Arial"/>
              </a:rPr>
              <a:t>  </a:t>
            </a:r>
            <a:r>
              <a:rPr sz="1800" spc="-10" dirty="0">
                <a:latin typeface="Arial"/>
                <a:cs typeface="Arial"/>
              </a:rPr>
              <a:t>бізнесу</a:t>
            </a:r>
            <a:r>
              <a:rPr sz="1800" spc="-10" dirty="0">
                <a:latin typeface="Book Antiqua"/>
                <a:cs typeface="Book Antiqua"/>
              </a:rPr>
              <a:t>, </a:t>
            </a:r>
            <a:r>
              <a:rPr sz="1800" spc="75" dirty="0">
                <a:latin typeface="Arial"/>
                <a:cs typeface="Arial"/>
              </a:rPr>
              <a:t>підключення</a:t>
            </a:r>
            <a:r>
              <a:rPr sz="1800" spc="130" dirty="0">
                <a:latin typeface="Arial"/>
                <a:cs typeface="Arial"/>
              </a:rPr>
              <a:t>  </a:t>
            </a:r>
            <a:r>
              <a:rPr sz="1800" dirty="0">
                <a:latin typeface="Arial"/>
                <a:cs typeface="Arial"/>
              </a:rPr>
              <a:t>до</a:t>
            </a:r>
            <a:r>
              <a:rPr sz="1800" spc="130" dirty="0">
                <a:latin typeface="Arial"/>
                <a:cs typeface="Arial"/>
              </a:rPr>
              <a:t>  </a:t>
            </a:r>
            <a:r>
              <a:rPr sz="1800" dirty="0">
                <a:latin typeface="Arial"/>
                <a:cs typeface="Arial"/>
              </a:rPr>
              <a:t>джерел</a:t>
            </a:r>
            <a:r>
              <a:rPr sz="1800" spc="130" dirty="0">
                <a:latin typeface="Arial"/>
                <a:cs typeface="Arial"/>
              </a:rPr>
              <a:t>  </a:t>
            </a:r>
            <a:r>
              <a:rPr sz="1800" spc="45" dirty="0">
                <a:latin typeface="Arial"/>
                <a:cs typeface="Arial"/>
              </a:rPr>
              <a:t>електроенергії</a:t>
            </a:r>
            <a:r>
              <a:rPr sz="1800" spc="130" dirty="0">
                <a:latin typeface="Arial"/>
                <a:cs typeface="Arial"/>
              </a:rPr>
              <a:t>  </a:t>
            </a:r>
            <a:r>
              <a:rPr sz="1800" spc="60" dirty="0">
                <a:latin typeface="Arial"/>
                <a:cs typeface="Arial"/>
              </a:rPr>
              <a:t>і</a:t>
            </a:r>
            <a:r>
              <a:rPr sz="1800" spc="130" dirty="0">
                <a:latin typeface="Arial"/>
                <a:cs typeface="Arial"/>
              </a:rPr>
              <a:t>  </a:t>
            </a:r>
            <a:r>
              <a:rPr sz="1800" spc="55" dirty="0">
                <a:latin typeface="Arial"/>
                <a:cs typeface="Arial"/>
              </a:rPr>
              <a:t>водопостачання</a:t>
            </a:r>
            <a:r>
              <a:rPr sz="1800" spc="55" dirty="0">
                <a:latin typeface="Book Antiqua"/>
                <a:cs typeface="Book Antiqua"/>
              </a:rPr>
              <a:t>;</a:t>
            </a:r>
            <a:r>
              <a:rPr sz="1800" spc="180" dirty="0">
                <a:latin typeface="Book Antiqua"/>
                <a:cs typeface="Book Antiqua"/>
              </a:rPr>
              <a:t>  </a:t>
            </a:r>
            <a:r>
              <a:rPr sz="1800" spc="55" dirty="0">
                <a:latin typeface="Arial"/>
                <a:cs typeface="Arial"/>
              </a:rPr>
              <a:t>створення</a:t>
            </a:r>
            <a:r>
              <a:rPr sz="1800" spc="130" dirty="0">
                <a:latin typeface="Arial"/>
                <a:cs typeface="Arial"/>
              </a:rPr>
              <a:t>  </a:t>
            </a:r>
            <a:r>
              <a:rPr sz="1800" spc="-10" dirty="0">
                <a:latin typeface="Arial"/>
                <a:cs typeface="Arial"/>
              </a:rPr>
              <a:t>інфраструктури </a:t>
            </a:r>
            <a:r>
              <a:rPr sz="1800" spc="60" dirty="0">
                <a:latin typeface="Book Antiqua"/>
                <a:cs typeface="Book Antiqua"/>
              </a:rPr>
              <a:t>(</a:t>
            </a:r>
            <a:r>
              <a:rPr sz="1800" spc="60" dirty="0">
                <a:latin typeface="Arial"/>
                <a:cs typeface="Arial"/>
              </a:rPr>
              <a:t>дороги</a:t>
            </a:r>
            <a:r>
              <a:rPr sz="1800" spc="60" dirty="0">
                <a:latin typeface="Book Antiqua"/>
                <a:cs typeface="Book Antiqua"/>
              </a:rPr>
              <a:t>,</a:t>
            </a:r>
            <a:r>
              <a:rPr sz="1800" spc="235" dirty="0">
                <a:latin typeface="Book Antiqua"/>
                <a:cs typeface="Book Antiqua"/>
              </a:rPr>
              <a:t> </a:t>
            </a:r>
            <a:r>
              <a:rPr sz="1800" spc="60" dirty="0">
                <a:latin typeface="Arial"/>
                <a:cs typeface="Arial"/>
              </a:rPr>
              <a:t>лікарні</a:t>
            </a:r>
            <a:r>
              <a:rPr sz="1800" spc="60" dirty="0">
                <a:latin typeface="Book Antiqua"/>
                <a:cs typeface="Book Antiqua"/>
              </a:rPr>
              <a:t>,</a:t>
            </a:r>
            <a:r>
              <a:rPr sz="1800" spc="240" dirty="0">
                <a:latin typeface="Book Antiqua"/>
                <a:cs typeface="Book Antiqua"/>
              </a:rPr>
              <a:t> </a:t>
            </a:r>
            <a:r>
              <a:rPr sz="1800" spc="85" dirty="0">
                <a:latin typeface="Arial"/>
                <a:cs typeface="Arial"/>
              </a:rPr>
              <a:t>школи</a:t>
            </a:r>
            <a:r>
              <a:rPr sz="1800" spc="85" dirty="0">
                <a:latin typeface="Book Antiqua"/>
                <a:cs typeface="Book Antiqua"/>
              </a:rPr>
              <a:t>,</a:t>
            </a:r>
            <a:r>
              <a:rPr sz="1800" spc="240" dirty="0">
                <a:latin typeface="Book Antiqua"/>
                <a:cs typeface="Book Antiqua"/>
              </a:rPr>
              <a:t> </a:t>
            </a:r>
            <a:r>
              <a:rPr sz="1800" spc="70" dirty="0">
                <a:latin typeface="Arial"/>
                <a:cs typeface="Arial"/>
              </a:rPr>
              <a:t>місцяпроживання</a:t>
            </a:r>
            <a:r>
              <a:rPr sz="1800" spc="190" dirty="0">
                <a:latin typeface="Arial"/>
                <a:cs typeface="Arial"/>
              </a:rPr>
              <a:t> </a:t>
            </a:r>
            <a:r>
              <a:rPr sz="1800" spc="60" dirty="0">
                <a:latin typeface="Arial"/>
                <a:cs typeface="Arial"/>
              </a:rPr>
              <a:t>і</a:t>
            </a:r>
            <a:r>
              <a:rPr sz="1800" spc="190" dirty="0">
                <a:latin typeface="Arial"/>
                <a:cs typeface="Arial"/>
              </a:rPr>
              <a:t> </a:t>
            </a:r>
            <a:r>
              <a:rPr sz="1800" spc="-10" dirty="0">
                <a:latin typeface="Arial"/>
                <a:cs typeface="Arial"/>
              </a:rPr>
              <a:t>т</a:t>
            </a:r>
            <a:r>
              <a:rPr sz="1800" spc="-10" dirty="0">
                <a:latin typeface="Book Antiqua"/>
                <a:cs typeface="Book Antiqua"/>
              </a:rPr>
              <a:t>.</a:t>
            </a:r>
            <a:r>
              <a:rPr sz="1800" spc="-10" dirty="0">
                <a:latin typeface="Arial"/>
                <a:cs typeface="Arial"/>
              </a:rPr>
              <a:t>ін</a:t>
            </a:r>
            <a:r>
              <a:rPr sz="1800" spc="-10" dirty="0">
                <a:latin typeface="Book Antiqua"/>
                <a:cs typeface="Book Antiqua"/>
              </a:rPr>
              <a:t>.)</a:t>
            </a:r>
            <a:endParaRPr sz="1800">
              <a:latin typeface="Book Antiqua"/>
              <a:cs typeface="Book Antiqua"/>
            </a:endParaRPr>
          </a:p>
        </p:txBody>
      </p:sp>
      <p:grpSp>
        <p:nvGrpSpPr>
          <p:cNvPr id="7" name="object 7"/>
          <p:cNvGrpSpPr/>
          <p:nvPr/>
        </p:nvGrpSpPr>
        <p:grpSpPr>
          <a:xfrm>
            <a:off x="1153774" y="5114270"/>
            <a:ext cx="10958830" cy="2299970"/>
            <a:chOff x="1153774" y="5114270"/>
            <a:chExt cx="10958830" cy="2299970"/>
          </a:xfrm>
        </p:grpSpPr>
        <p:sp>
          <p:nvSpPr>
            <p:cNvPr id="8" name="object 8"/>
            <p:cNvSpPr/>
            <p:nvPr/>
          </p:nvSpPr>
          <p:spPr>
            <a:xfrm>
              <a:off x="1201399" y="5490880"/>
              <a:ext cx="10863580" cy="1875789"/>
            </a:xfrm>
            <a:custGeom>
              <a:avLst/>
              <a:gdLst/>
              <a:ahLst/>
              <a:cxnLst/>
              <a:rect l="l" t="t" r="r" b="b"/>
              <a:pathLst>
                <a:path w="10863580" h="1875790">
                  <a:moveTo>
                    <a:pt x="190498" y="0"/>
                  </a:moveTo>
                  <a:lnTo>
                    <a:pt x="10672762" y="0"/>
                  </a:lnTo>
                  <a:lnTo>
                    <a:pt x="10710082" y="3692"/>
                  </a:lnTo>
                  <a:lnTo>
                    <a:pt x="10778433" y="32004"/>
                  </a:lnTo>
                  <a:lnTo>
                    <a:pt x="10831251" y="84801"/>
                  </a:lnTo>
                  <a:lnTo>
                    <a:pt x="10859562" y="153160"/>
                  </a:lnTo>
                  <a:lnTo>
                    <a:pt x="10863256" y="1684886"/>
                  </a:lnTo>
                  <a:lnTo>
                    <a:pt x="10859565" y="1722223"/>
                  </a:lnTo>
                  <a:lnTo>
                    <a:pt x="10831255" y="1790589"/>
                  </a:lnTo>
                  <a:lnTo>
                    <a:pt x="10778438" y="1843391"/>
                  </a:lnTo>
                  <a:lnTo>
                    <a:pt x="10710083" y="1871708"/>
                  </a:lnTo>
                  <a:lnTo>
                    <a:pt x="10672762" y="1875403"/>
                  </a:lnTo>
                  <a:lnTo>
                    <a:pt x="190496" y="1875403"/>
                  </a:lnTo>
                  <a:lnTo>
                    <a:pt x="117594" y="1860892"/>
                  </a:lnTo>
                  <a:lnTo>
                    <a:pt x="55793" y="1819591"/>
                  </a:lnTo>
                  <a:lnTo>
                    <a:pt x="14499" y="1757785"/>
                  </a:lnTo>
                  <a:lnTo>
                    <a:pt x="0" y="1684886"/>
                  </a:lnTo>
                  <a:lnTo>
                    <a:pt x="0" y="190498"/>
                  </a:lnTo>
                  <a:lnTo>
                    <a:pt x="14506" y="117600"/>
                  </a:lnTo>
                  <a:lnTo>
                    <a:pt x="55802" y="55804"/>
                  </a:lnTo>
                  <a:lnTo>
                    <a:pt x="117599" y="14508"/>
                  </a:lnTo>
                  <a:lnTo>
                    <a:pt x="190498" y="0"/>
                  </a:lnTo>
                </a:path>
              </a:pathLst>
            </a:custGeom>
            <a:ln w="95250">
              <a:solidFill>
                <a:srgbClr val="000000"/>
              </a:solidFill>
            </a:ln>
          </p:spPr>
          <p:txBody>
            <a:bodyPr wrap="square" lIns="0" tIns="0" rIns="0" bIns="0" rtlCol="0"/>
            <a:lstStyle/>
            <a:p>
              <a:endParaRPr/>
            </a:p>
          </p:txBody>
        </p:sp>
        <p:pic>
          <p:nvPicPr>
            <p:cNvPr id="9" name="object 9"/>
            <p:cNvPicPr/>
            <p:nvPr/>
          </p:nvPicPr>
          <p:blipFill>
            <a:blip r:embed="rId6" cstate="print"/>
            <a:stretch>
              <a:fillRect/>
            </a:stretch>
          </p:blipFill>
          <p:spPr>
            <a:xfrm>
              <a:off x="1201398" y="5114270"/>
              <a:ext cx="5023408" cy="722875"/>
            </a:xfrm>
            <a:prstGeom prst="rect">
              <a:avLst/>
            </a:prstGeom>
          </p:spPr>
        </p:pic>
      </p:grpSp>
      <p:sp>
        <p:nvSpPr>
          <p:cNvPr id="10" name="object 10"/>
          <p:cNvSpPr txBox="1"/>
          <p:nvPr/>
        </p:nvSpPr>
        <p:spPr>
          <a:xfrm>
            <a:off x="1439107" y="5247597"/>
            <a:ext cx="10165715" cy="2068830"/>
          </a:xfrm>
          <a:prstGeom prst="rect">
            <a:avLst/>
          </a:prstGeom>
        </p:spPr>
        <p:txBody>
          <a:bodyPr vert="horz" wrap="square" lIns="0" tIns="13970" rIns="0" bIns="0" rtlCol="0">
            <a:spAutoFit/>
          </a:bodyPr>
          <a:lstStyle/>
          <a:p>
            <a:pPr marL="12700">
              <a:lnSpc>
                <a:spcPct val="100000"/>
              </a:lnSpc>
              <a:spcBef>
                <a:spcPts val="110"/>
              </a:spcBef>
            </a:pPr>
            <a:r>
              <a:rPr sz="2500" b="1" spc="-204" dirty="0">
                <a:solidFill>
                  <a:srgbClr val="FFFFFF"/>
                </a:solidFill>
                <a:latin typeface="Trebuchet MS"/>
                <a:cs typeface="Trebuchet MS"/>
              </a:rPr>
              <a:t>5.</a:t>
            </a:r>
            <a:r>
              <a:rPr sz="2500" b="1" spc="55" dirty="0">
                <a:solidFill>
                  <a:srgbClr val="FFFFFF"/>
                </a:solidFill>
                <a:latin typeface="Trebuchet MS"/>
                <a:cs typeface="Trebuchet MS"/>
              </a:rPr>
              <a:t> </a:t>
            </a:r>
            <a:r>
              <a:rPr sz="2500" spc="-175" dirty="0">
                <a:solidFill>
                  <a:srgbClr val="FFFFFF"/>
                </a:solidFill>
                <a:latin typeface="Arial Black"/>
                <a:cs typeface="Arial Black"/>
              </a:rPr>
              <a:t>УПРАВЛІННЯ</a:t>
            </a:r>
            <a:r>
              <a:rPr sz="2500" spc="-20" dirty="0">
                <a:solidFill>
                  <a:srgbClr val="FFFFFF"/>
                </a:solidFill>
                <a:latin typeface="Arial Black"/>
                <a:cs typeface="Arial Black"/>
              </a:rPr>
              <a:t> </a:t>
            </a:r>
            <a:r>
              <a:rPr sz="2500" spc="-55" dirty="0">
                <a:solidFill>
                  <a:srgbClr val="FFFFFF"/>
                </a:solidFill>
                <a:latin typeface="Arial Black"/>
                <a:cs typeface="Arial Black"/>
              </a:rPr>
              <a:t>БІЗНЕСОМ</a:t>
            </a:r>
            <a:endParaRPr sz="2500">
              <a:latin typeface="Arial Black"/>
              <a:cs typeface="Arial Black"/>
            </a:endParaRPr>
          </a:p>
          <a:p>
            <a:pPr marL="12700" marR="5080" algn="just">
              <a:lnSpc>
                <a:spcPts val="2250"/>
              </a:lnSpc>
              <a:spcBef>
                <a:spcPts val="1900"/>
              </a:spcBef>
            </a:pPr>
            <a:r>
              <a:rPr sz="1900" dirty="0">
                <a:latin typeface="Arial"/>
                <a:cs typeface="Arial"/>
              </a:rPr>
              <a:t>Етап</a:t>
            </a:r>
            <a:r>
              <a:rPr sz="1900" spc="220" dirty="0">
                <a:latin typeface="Arial"/>
                <a:cs typeface="Arial"/>
              </a:rPr>
              <a:t>   </a:t>
            </a:r>
            <a:r>
              <a:rPr sz="1900" dirty="0">
                <a:latin typeface="Arial"/>
                <a:cs typeface="Arial"/>
              </a:rPr>
              <a:t>передбачає</a:t>
            </a:r>
            <a:r>
              <a:rPr sz="1900" spc="225" dirty="0">
                <a:latin typeface="Arial"/>
                <a:cs typeface="Arial"/>
              </a:rPr>
              <a:t>   </a:t>
            </a:r>
            <a:r>
              <a:rPr sz="1900" spc="60" dirty="0">
                <a:latin typeface="Arial"/>
                <a:cs typeface="Arial"/>
              </a:rPr>
              <a:t>розроблення</a:t>
            </a:r>
            <a:r>
              <a:rPr sz="1900" spc="225" dirty="0">
                <a:latin typeface="Arial"/>
                <a:cs typeface="Arial"/>
              </a:rPr>
              <a:t>   </a:t>
            </a:r>
            <a:r>
              <a:rPr sz="1900" spc="80" dirty="0">
                <a:latin typeface="Arial"/>
                <a:cs typeface="Arial"/>
              </a:rPr>
              <a:t>економічної</a:t>
            </a:r>
            <a:r>
              <a:rPr sz="1900" spc="225" dirty="0">
                <a:latin typeface="Arial"/>
                <a:cs typeface="Arial"/>
              </a:rPr>
              <a:t>   </a:t>
            </a:r>
            <a:r>
              <a:rPr sz="1900" spc="85" dirty="0">
                <a:latin typeface="Arial"/>
                <a:cs typeface="Arial"/>
              </a:rPr>
              <a:t>політики</a:t>
            </a:r>
            <a:r>
              <a:rPr sz="1900" spc="225" dirty="0">
                <a:latin typeface="Arial"/>
                <a:cs typeface="Arial"/>
              </a:rPr>
              <a:t>   </a:t>
            </a:r>
            <a:r>
              <a:rPr sz="1900" spc="55" dirty="0">
                <a:latin typeface="Arial"/>
                <a:cs typeface="Arial"/>
              </a:rPr>
              <a:t>і</a:t>
            </a:r>
            <a:r>
              <a:rPr sz="1900" spc="225" dirty="0">
                <a:latin typeface="Arial"/>
                <a:cs typeface="Arial"/>
              </a:rPr>
              <a:t>   </a:t>
            </a:r>
            <a:r>
              <a:rPr sz="1900" spc="85" dirty="0">
                <a:latin typeface="Arial"/>
                <a:cs typeface="Arial"/>
              </a:rPr>
              <a:t>ринкової</a:t>
            </a:r>
            <a:r>
              <a:rPr sz="1900" spc="225" dirty="0">
                <a:latin typeface="Arial"/>
                <a:cs typeface="Arial"/>
              </a:rPr>
              <a:t>   </a:t>
            </a:r>
            <a:r>
              <a:rPr sz="1900" spc="-10" dirty="0">
                <a:latin typeface="Arial"/>
                <a:cs typeface="Arial"/>
              </a:rPr>
              <a:t>стратегії</a:t>
            </a:r>
            <a:r>
              <a:rPr sz="1900" spc="-10" dirty="0">
                <a:latin typeface="Book Antiqua"/>
                <a:cs typeface="Book Antiqua"/>
              </a:rPr>
              <a:t>, </a:t>
            </a:r>
            <a:r>
              <a:rPr sz="1900" spc="60" dirty="0">
                <a:latin typeface="Arial"/>
                <a:cs typeface="Arial"/>
              </a:rPr>
              <a:t>управління</a:t>
            </a:r>
            <a:r>
              <a:rPr sz="1900" spc="254" dirty="0">
                <a:latin typeface="Arial"/>
                <a:cs typeface="Arial"/>
              </a:rPr>
              <a:t>  </a:t>
            </a:r>
            <a:r>
              <a:rPr sz="1900" spc="60" dirty="0">
                <a:latin typeface="Arial"/>
                <a:cs typeface="Arial"/>
              </a:rPr>
              <a:t>просуванням</a:t>
            </a:r>
            <a:r>
              <a:rPr sz="1900" spc="254" dirty="0">
                <a:latin typeface="Arial"/>
                <a:cs typeface="Arial"/>
              </a:rPr>
              <a:t>  </a:t>
            </a:r>
            <a:r>
              <a:rPr sz="1900" spc="45" dirty="0">
                <a:latin typeface="Arial"/>
                <a:cs typeface="Arial"/>
              </a:rPr>
              <a:t>товарів</a:t>
            </a:r>
            <a:r>
              <a:rPr sz="1900" spc="254" dirty="0">
                <a:latin typeface="Arial"/>
                <a:cs typeface="Arial"/>
              </a:rPr>
              <a:t>  </a:t>
            </a:r>
            <a:r>
              <a:rPr sz="1900" dirty="0">
                <a:latin typeface="Arial"/>
                <a:cs typeface="Arial"/>
              </a:rPr>
              <a:t>або</a:t>
            </a:r>
            <a:r>
              <a:rPr sz="1900" spc="254" dirty="0">
                <a:latin typeface="Arial"/>
                <a:cs typeface="Arial"/>
              </a:rPr>
              <a:t>  </a:t>
            </a:r>
            <a:r>
              <a:rPr sz="1900" spc="45" dirty="0">
                <a:latin typeface="Arial"/>
                <a:cs typeface="Arial"/>
              </a:rPr>
              <a:t>послуг</a:t>
            </a:r>
            <a:r>
              <a:rPr sz="1900" spc="45" dirty="0">
                <a:latin typeface="Book Antiqua"/>
                <a:cs typeface="Book Antiqua"/>
              </a:rPr>
              <a:t>;</a:t>
            </a:r>
            <a:r>
              <a:rPr sz="1900" spc="305" dirty="0">
                <a:latin typeface="Book Antiqua"/>
                <a:cs typeface="Book Antiqua"/>
              </a:rPr>
              <a:t>  </a:t>
            </a:r>
            <a:r>
              <a:rPr sz="1900" dirty="0">
                <a:latin typeface="Arial"/>
                <a:cs typeface="Arial"/>
              </a:rPr>
              <a:t>формулювання</a:t>
            </a:r>
            <a:r>
              <a:rPr sz="1900" spc="254" dirty="0">
                <a:latin typeface="Arial"/>
                <a:cs typeface="Arial"/>
              </a:rPr>
              <a:t>  </a:t>
            </a:r>
            <a:r>
              <a:rPr sz="1900" spc="60" dirty="0">
                <a:latin typeface="Arial"/>
                <a:cs typeface="Arial"/>
              </a:rPr>
              <a:t>цінової</a:t>
            </a:r>
            <a:r>
              <a:rPr sz="1900" spc="254" dirty="0">
                <a:latin typeface="Arial"/>
                <a:cs typeface="Arial"/>
              </a:rPr>
              <a:t>  </a:t>
            </a:r>
            <a:r>
              <a:rPr sz="1900" spc="70" dirty="0">
                <a:latin typeface="Arial"/>
                <a:cs typeface="Arial"/>
              </a:rPr>
              <a:t>політики</a:t>
            </a:r>
            <a:r>
              <a:rPr sz="1900" spc="70" dirty="0">
                <a:latin typeface="Book Antiqua"/>
                <a:cs typeface="Book Antiqua"/>
              </a:rPr>
              <a:t>; </a:t>
            </a:r>
            <a:r>
              <a:rPr sz="1900" spc="60" dirty="0">
                <a:latin typeface="Arial"/>
                <a:cs typeface="Arial"/>
              </a:rPr>
              <a:t>управління</a:t>
            </a:r>
            <a:r>
              <a:rPr sz="1900" spc="365" dirty="0">
                <a:latin typeface="Arial"/>
                <a:cs typeface="Arial"/>
              </a:rPr>
              <a:t> </a:t>
            </a:r>
            <a:r>
              <a:rPr sz="1900" spc="80" dirty="0">
                <a:latin typeface="Arial"/>
                <a:cs typeface="Arial"/>
              </a:rPr>
              <a:t>оптовою</a:t>
            </a:r>
            <a:r>
              <a:rPr sz="1900" spc="370" dirty="0">
                <a:latin typeface="Arial"/>
                <a:cs typeface="Arial"/>
              </a:rPr>
              <a:t> </a:t>
            </a:r>
            <a:r>
              <a:rPr sz="1900" dirty="0">
                <a:latin typeface="Arial"/>
                <a:cs typeface="Arial"/>
              </a:rPr>
              <a:t>та</a:t>
            </a:r>
            <a:r>
              <a:rPr sz="1900" spc="370" dirty="0">
                <a:latin typeface="Arial"/>
                <a:cs typeface="Arial"/>
              </a:rPr>
              <a:t> </a:t>
            </a:r>
            <a:r>
              <a:rPr sz="1900" spc="70" dirty="0">
                <a:latin typeface="Arial"/>
                <a:cs typeface="Arial"/>
              </a:rPr>
              <a:t>роздрібною</a:t>
            </a:r>
            <a:r>
              <a:rPr sz="1900" spc="365" dirty="0">
                <a:latin typeface="Arial"/>
                <a:cs typeface="Arial"/>
              </a:rPr>
              <a:t> </a:t>
            </a:r>
            <a:r>
              <a:rPr sz="1900" spc="55" dirty="0">
                <a:latin typeface="Arial"/>
                <a:cs typeface="Arial"/>
              </a:rPr>
              <a:t>торгівлею</a:t>
            </a:r>
            <a:r>
              <a:rPr sz="1900" spc="55" dirty="0">
                <a:latin typeface="Book Antiqua"/>
                <a:cs typeface="Book Antiqua"/>
              </a:rPr>
              <a:t>;</a:t>
            </a:r>
            <a:r>
              <a:rPr sz="1900" spc="425" dirty="0">
                <a:latin typeface="Book Antiqua"/>
                <a:cs typeface="Book Antiqua"/>
              </a:rPr>
              <a:t> </a:t>
            </a:r>
            <a:r>
              <a:rPr sz="1900" spc="80" dirty="0">
                <a:latin typeface="Arial"/>
                <a:cs typeface="Arial"/>
              </a:rPr>
              <a:t>визначення</a:t>
            </a:r>
            <a:r>
              <a:rPr sz="1900" spc="370" dirty="0">
                <a:latin typeface="Arial"/>
                <a:cs typeface="Arial"/>
              </a:rPr>
              <a:t> </a:t>
            </a:r>
            <a:r>
              <a:rPr sz="1900" dirty="0">
                <a:latin typeface="Arial"/>
                <a:cs typeface="Arial"/>
              </a:rPr>
              <a:t>бажаної</a:t>
            </a:r>
            <a:r>
              <a:rPr sz="1900" spc="370" dirty="0">
                <a:latin typeface="Arial"/>
                <a:cs typeface="Arial"/>
              </a:rPr>
              <a:t> </a:t>
            </a:r>
            <a:r>
              <a:rPr sz="1900" spc="50" dirty="0">
                <a:latin typeface="Arial"/>
                <a:cs typeface="Arial"/>
              </a:rPr>
              <a:t>прибутковості</a:t>
            </a:r>
            <a:r>
              <a:rPr sz="1900" spc="50" dirty="0">
                <a:latin typeface="Book Antiqua"/>
                <a:cs typeface="Book Antiqua"/>
              </a:rPr>
              <a:t>; </a:t>
            </a:r>
            <a:r>
              <a:rPr sz="1900" spc="60" dirty="0">
                <a:latin typeface="Arial"/>
                <a:cs typeface="Arial"/>
              </a:rPr>
              <a:t>управління</a:t>
            </a:r>
            <a:r>
              <a:rPr sz="1900" spc="380" dirty="0">
                <a:latin typeface="Arial"/>
                <a:cs typeface="Arial"/>
              </a:rPr>
              <a:t>   </a:t>
            </a:r>
            <a:r>
              <a:rPr sz="1900" spc="80" dirty="0">
                <a:latin typeface="Arial"/>
                <a:cs typeface="Arial"/>
              </a:rPr>
              <a:t>маркетинговою</a:t>
            </a:r>
            <a:r>
              <a:rPr sz="1900" spc="380" dirty="0">
                <a:latin typeface="Arial"/>
                <a:cs typeface="Arial"/>
              </a:rPr>
              <a:t>   </a:t>
            </a:r>
            <a:r>
              <a:rPr sz="1900" dirty="0">
                <a:latin typeface="Arial"/>
                <a:cs typeface="Arial"/>
              </a:rPr>
              <a:t>стратегією</a:t>
            </a:r>
            <a:r>
              <a:rPr sz="1900" dirty="0">
                <a:latin typeface="Book Antiqua"/>
                <a:cs typeface="Book Antiqua"/>
              </a:rPr>
              <a:t>,</a:t>
            </a:r>
            <a:r>
              <a:rPr sz="1900" spc="434" dirty="0">
                <a:latin typeface="Book Antiqua"/>
                <a:cs typeface="Book Antiqua"/>
              </a:rPr>
              <a:t>   </a:t>
            </a:r>
            <a:r>
              <a:rPr sz="1900" spc="60" dirty="0">
                <a:latin typeface="Arial"/>
                <a:cs typeface="Arial"/>
              </a:rPr>
              <a:t>управління</a:t>
            </a:r>
            <a:r>
              <a:rPr sz="1900" spc="380" dirty="0">
                <a:latin typeface="Arial"/>
                <a:cs typeface="Arial"/>
              </a:rPr>
              <a:t>   </a:t>
            </a:r>
            <a:r>
              <a:rPr sz="1900" spc="55" dirty="0">
                <a:latin typeface="Arial"/>
                <a:cs typeface="Arial"/>
              </a:rPr>
              <a:t>рекламою</a:t>
            </a:r>
            <a:r>
              <a:rPr sz="1900" spc="55" dirty="0">
                <a:latin typeface="Book Antiqua"/>
                <a:cs typeface="Book Antiqua"/>
              </a:rPr>
              <a:t>,</a:t>
            </a:r>
            <a:r>
              <a:rPr sz="1900" spc="434" dirty="0">
                <a:latin typeface="Book Antiqua"/>
                <a:cs typeface="Book Antiqua"/>
              </a:rPr>
              <a:t>   </a:t>
            </a:r>
            <a:r>
              <a:rPr sz="1900" spc="50" dirty="0">
                <a:latin typeface="Arial"/>
                <a:cs typeface="Arial"/>
              </a:rPr>
              <a:t>управління </a:t>
            </a:r>
            <a:r>
              <a:rPr sz="1900" dirty="0">
                <a:latin typeface="Arial"/>
                <a:cs typeface="Arial"/>
              </a:rPr>
              <a:t>системою</a:t>
            </a:r>
            <a:r>
              <a:rPr sz="1900" spc="235" dirty="0">
                <a:latin typeface="Arial"/>
                <a:cs typeface="Arial"/>
              </a:rPr>
              <a:t> </a:t>
            </a:r>
            <a:r>
              <a:rPr sz="1900" spc="45" dirty="0">
                <a:latin typeface="Arial"/>
                <a:cs typeface="Arial"/>
              </a:rPr>
              <a:t>розподілу</a:t>
            </a:r>
            <a:r>
              <a:rPr sz="1900" spc="240" dirty="0">
                <a:latin typeface="Arial"/>
                <a:cs typeface="Arial"/>
              </a:rPr>
              <a:t> </a:t>
            </a:r>
            <a:r>
              <a:rPr sz="1900" spc="45" dirty="0">
                <a:latin typeface="Arial"/>
                <a:cs typeface="Arial"/>
              </a:rPr>
              <a:t>товарів</a:t>
            </a:r>
            <a:r>
              <a:rPr sz="1900" spc="240" dirty="0">
                <a:latin typeface="Arial"/>
                <a:cs typeface="Arial"/>
              </a:rPr>
              <a:t> </a:t>
            </a:r>
            <a:r>
              <a:rPr sz="1900" dirty="0">
                <a:latin typeface="Arial"/>
                <a:cs typeface="Arial"/>
              </a:rPr>
              <a:t>та</a:t>
            </a:r>
            <a:r>
              <a:rPr sz="1900" spc="235" dirty="0">
                <a:latin typeface="Arial"/>
                <a:cs typeface="Arial"/>
              </a:rPr>
              <a:t> </a:t>
            </a:r>
            <a:r>
              <a:rPr sz="1900" spc="45" dirty="0">
                <a:latin typeface="Arial"/>
                <a:cs typeface="Arial"/>
              </a:rPr>
              <a:t>послуг</a:t>
            </a:r>
            <a:r>
              <a:rPr sz="1900" spc="45" dirty="0">
                <a:latin typeface="Book Antiqua"/>
                <a:cs typeface="Book Antiqua"/>
              </a:rPr>
              <a:t>;</a:t>
            </a:r>
            <a:r>
              <a:rPr sz="1900" spc="290" dirty="0">
                <a:latin typeface="Book Antiqua"/>
                <a:cs typeface="Book Antiqua"/>
              </a:rPr>
              <a:t> </a:t>
            </a:r>
            <a:r>
              <a:rPr sz="1900" spc="60" dirty="0">
                <a:latin typeface="Arial"/>
                <a:cs typeface="Arial"/>
              </a:rPr>
              <a:t>управління</a:t>
            </a:r>
            <a:r>
              <a:rPr sz="1900" spc="240" dirty="0">
                <a:latin typeface="Arial"/>
                <a:cs typeface="Arial"/>
              </a:rPr>
              <a:t> </a:t>
            </a:r>
            <a:r>
              <a:rPr sz="1900" spc="45" dirty="0">
                <a:latin typeface="Arial"/>
                <a:cs typeface="Arial"/>
              </a:rPr>
              <a:t>складським</a:t>
            </a:r>
            <a:r>
              <a:rPr sz="1900" spc="240" dirty="0">
                <a:latin typeface="Arial"/>
                <a:cs typeface="Arial"/>
              </a:rPr>
              <a:t> </a:t>
            </a:r>
            <a:r>
              <a:rPr sz="1900" spc="35" dirty="0">
                <a:latin typeface="Arial"/>
                <a:cs typeface="Arial"/>
              </a:rPr>
              <a:t>господарством</a:t>
            </a:r>
            <a:endParaRPr sz="1900">
              <a:latin typeface="Arial"/>
              <a:cs typeface="Arial"/>
            </a:endParaRPr>
          </a:p>
        </p:txBody>
      </p:sp>
      <p:grpSp>
        <p:nvGrpSpPr>
          <p:cNvPr id="15" name="object 15"/>
          <p:cNvGrpSpPr/>
          <p:nvPr/>
        </p:nvGrpSpPr>
        <p:grpSpPr>
          <a:xfrm>
            <a:off x="17751697" y="9258703"/>
            <a:ext cx="527050" cy="492125"/>
            <a:chOff x="17751697" y="9258703"/>
            <a:chExt cx="527050" cy="492125"/>
          </a:xfrm>
        </p:grpSpPr>
        <p:pic>
          <p:nvPicPr>
            <p:cNvPr id="16" name="object 16"/>
            <p:cNvPicPr/>
            <p:nvPr/>
          </p:nvPicPr>
          <p:blipFill>
            <a:blip r:embed="rId7" cstate="print"/>
            <a:stretch>
              <a:fillRect/>
            </a:stretch>
          </p:blipFill>
          <p:spPr>
            <a:xfrm>
              <a:off x="18036365" y="9508628"/>
              <a:ext cx="241797" cy="241809"/>
            </a:xfrm>
            <a:prstGeom prst="rect">
              <a:avLst/>
            </a:prstGeom>
          </p:spPr>
        </p:pic>
        <p:pic>
          <p:nvPicPr>
            <p:cNvPr id="17" name="object 17"/>
            <p:cNvPicPr/>
            <p:nvPr/>
          </p:nvPicPr>
          <p:blipFill>
            <a:blip r:embed="rId8" cstate="print"/>
            <a:stretch>
              <a:fillRect/>
            </a:stretch>
          </p:blipFill>
          <p:spPr>
            <a:xfrm>
              <a:off x="17751697" y="9258703"/>
              <a:ext cx="241797" cy="241797"/>
            </a:xfrm>
            <a:prstGeom prst="rect">
              <a:avLst/>
            </a:prstGeom>
          </p:spPr>
        </p:pic>
      </p:grpSp>
      <p:grpSp>
        <p:nvGrpSpPr>
          <p:cNvPr id="18" name="object 18"/>
          <p:cNvGrpSpPr/>
          <p:nvPr/>
        </p:nvGrpSpPr>
        <p:grpSpPr>
          <a:xfrm>
            <a:off x="843305" y="-14"/>
            <a:ext cx="17444720" cy="10287635"/>
            <a:chOff x="843305" y="-14"/>
            <a:chExt cx="17444720" cy="10287635"/>
          </a:xfrm>
        </p:grpSpPr>
        <p:pic>
          <p:nvPicPr>
            <p:cNvPr id="19" name="object 19"/>
            <p:cNvPicPr/>
            <p:nvPr/>
          </p:nvPicPr>
          <p:blipFill>
            <a:blip r:embed="rId9" cstate="print"/>
            <a:stretch>
              <a:fillRect/>
            </a:stretch>
          </p:blipFill>
          <p:spPr>
            <a:xfrm>
              <a:off x="14816083" y="0"/>
              <a:ext cx="3471916" cy="2321358"/>
            </a:xfrm>
            <a:prstGeom prst="rect">
              <a:avLst/>
            </a:prstGeom>
          </p:spPr>
        </p:pic>
        <p:pic>
          <p:nvPicPr>
            <p:cNvPr id="20" name="object 20"/>
            <p:cNvPicPr/>
            <p:nvPr/>
          </p:nvPicPr>
          <p:blipFill>
            <a:blip r:embed="rId10" cstate="print"/>
            <a:stretch>
              <a:fillRect/>
            </a:stretch>
          </p:blipFill>
          <p:spPr>
            <a:xfrm>
              <a:off x="13396874" y="1154222"/>
              <a:ext cx="4619609" cy="4610093"/>
            </a:xfrm>
            <a:prstGeom prst="rect">
              <a:avLst/>
            </a:prstGeom>
          </p:spPr>
        </p:pic>
        <p:pic>
          <p:nvPicPr>
            <p:cNvPr id="21" name="object 21"/>
            <p:cNvPicPr/>
            <p:nvPr/>
          </p:nvPicPr>
          <p:blipFill>
            <a:blip r:embed="rId10" cstate="print"/>
            <a:stretch>
              <a:fillRect/>
            </a:stretch>
          </p:blipFill>
          <p:spPr>
            <a:xfrm>
              <a:off x="13582497" y="5334944"/>
              <a:ext cx="4619609" cy="4610099"/>
            </a:xfrm>
            <a:prstGeom prst="rect">
              <a:avLst/>
            </a:prstGeom>
          </p:spPr>
        </p:pic>
        <p:pic>
          <p:nvPicPr>
            <p:cNvPr id="22" name="object 22"/>
            <p:cNvPicPr/>
            <p:nvPr/>
          </p:nvPicPr>
          <p:blipFill>
            <a:blip r:embed="rId11" cstate="print"/>
            <a:stretch>
              <a:fillRect/>
            </a:stretch>
          </p:blipFill>
          <p:spPr>
            <a:xfrm>
              <a:off x="10281282" y="-14"/>
              <a:ext cx="8006720" cy="10287013"/>
            </a:xfrm>
            <a:prstGeom prst="rect">
              <a:avLst/>
            </a:prstGeom>
          </p:spPr>
        </p:pic>
        <p:pic>
          <p:nvPicPr>
            <p:cNvPr id="23" name="object 23"/>
            <p:cNvPicPr/>
            <p:nvPr/>
          </p:nvPicPr>
          <p:blipFill>
            <a:blip r:embed="rId12" cstate="print"/>
            <a:stretch>
              <a:fillRect/>
            </a:stretch>
          </p:blipFill>
          <p:spPr>
            <a:xfrm>
              <a:off x="13582496" y="1340459"/>
              <a:ext cx="4430937" cy="8409828"/>
            </a:xfrm>
            <a:prstGeom prst="rect">
              <a:avLst/>
            </a:prstGeom>
          </p:spPr>
        </p:pic>
        <p:sp>
          <p:nvSpPr>
            <p:cNvPr id="24" name="object 24"/>
            <p:cNvSpPr/>
            <p:nvPr/>
          </p:nvSpPr>
          <p:spPr>
            <a:xfrm>
              <a:off x="13754976" y="1524558"/>
              <a:ext cx="4100829" cy="6952615"/>
            </a:xfrm>
            <a:custGeom>
              <a:avLst/>
              <a:gdLst/>
              <a:ahLst/>
              <a:cxnLst/>
              <a:rect l="l" t="t" r="r" b="b"/>
              <a:pathLst>
                <a:path w="4100830" h="6952615">
                  <a:moveTo>
                    <a:pt x="3914787" y="1957400"/>
                  </a:moveTo>
                  <a:lnTo>
                    <a:pt x="3914178" y="1909356"/>
                  </a:lnTo>
                  <a:lnTo>
                    <a:pt x="3912400" y="1861350"/>
                  </a:lnTo>
                  <a:lnTo>
                    <a:pt x="3909453" y="1813394"/>
                  </a:lnTo>
                  <a:lnTo>
                    <a:pt x="3905339" y="1765541"/>
                  </a:lnTo>
                  <a:lnTo>
                    <a:pt x="3900043" y="1717789"/>
                  </a:lnTo>
                  <a:lnTo>
                    <a:pt x="3893578" y="1670189"/>
                  </a:lnTo>
                  <a:lnTo>
                    <a:pt x="3885946" y="1622755"/>
                  </a:lnTo>
                  <a:lnTo>
                    <a:pt x="3877157" y="1575523"/>
                  </a:lnTo>
                  <a:lnTo>
                    <a:pt x="3867200" y="1528533"/>
                  </a:lnTo>
                  <a:lnTo>
                    <a:pt x="3856101" y="1481785"/>
                  </a:lnTo>
                  <a:lnTo>
                    <a:pt x="3843858" y="1435328"/>
                  </a:lnTo>
                  <a:lnTo>
                    <a:pt x="3830472" y="1389189"/>
                  </a:lnTo>
                  <a:lnTo>
                    <a:pt x="3815969" y="1343393"/>
                  </a:lnTo>
                  <a:lnTo>
                    <a:pt x="3800335" y="1297978"/>
                  </a:lnTo>
                  <a:lnTo>
                    <a:pt x="3783609" y="1252943"/>
                  </a:lnTo>
                  <a:lnTo>
                    <a:pt x="3765766" y="1208328"/>
                  </a:lnTo>
                  <a:lnTo>
                    <a:pt x="3746843" y="1164183"/>
                  </a:lnTo>
                  <a:lnTo>
                    <a:pt x="3726827" y="1120508"/>
                  </a:lnTo>
                  <a:lnTo>
                    <a:pt x="3705758" y="1077328"/>
                  </a:lnTo>
                  <a:lnTo>
                    <a:pt x="3683635" y="1034681"/>
                  </a:lnTo>
                  <a:lnTo>
                    <a:pt x="3660470" y="992606"/>
                  </a:lnTo>
                  <a:lnTo>
                    <a:pt x="3636276" y="951090"/>
                  </a:lnTo>
                  <a:lnTo>
                    <a:pt x="3611080" y="910196"/>
                  </a:lnTo>
                  <a:lnTo>
                    <a:pt x="3584879" y="869924"/>
                  </a:lnTo>
                  <a:lnTo>
                    <a:pt x="3557701" y="830313"/>
                  </a:lnTo>
                  <a:lnTo>
                    <a:pt x="3529558" y="791375"/>
                  </a:lnTo>
                  <a:lnTo>
                    <a:pt x="3500475" y="753148"/>
                  </a:lnTo>
                  <a:lnTo>
                    <a:pt x="3470452" y="715645"/>
                  </a:lnTo>
                  <a:lnTo>
                    <a:pt x="3439528" y="678878"/>
                  </a:lnTo>
                  <a:lnTo>
                    <a:pt x="3407702" y="642886"/>
                  </a:lnTo>
                  <a:lnTo>
                    <a:pt x="3375012" y="607695"/>
                  </a:lnTo>
                  <a:lnTo>
                    <a:pt x="3341459" y="573316"/>
                  </a:lnTo>
                  <a:lnTo>
                    <a:pt x="3307067" y="539762"/>
                  </a:lnTo>
                  <a:lnTo>
                    <a:pt x="3271875" y="507060"/>
                  </a:lnTo>
                  <a:lnTo>
                    <a:pt x="3235883" y="475246"/>
                  </a:lnTo>
                  <a:lnTo>
                    <a:pt x="3199130" y="444309"/>
                  </a:lnTo>
                  <a:lnTo>
                    <a:pt x="3161627" y="414286"/>
                  </a:lnTo>
                  <a:lnTo>
                    <a:pt x="3123387" y="385203"/>
                  </a:lnTo>
                  <a:lnTo>
                    <a:pt x="3084449" y="357060"/>
                  </a:lnTo>
                  <a:lnTo>
                    <a:pt x="3044837" y="329882"/>
                  </a:lnTo>
                  <a:lnTo>
                    <a:pt x="3004578" y="303682"/>
                  </a:lnTo>
                  <a:lnTo>
                    <a:pt x="2963672" y="278485"/>
                  </a:lnTo>
                  <a:lnTo>
                    <a:pt x="2922168" y="254292"/>
                  </a:lnTo>
                  <a:lnTo>
                    <a:pt x="2880080" y="231127"/>
                  </a:lnTo>
                  <a:lnTo>
                    <a:pt x="2837434" y="209003"/>
                  </a:lnTo>
                  <a:lnTo>
                    <a:pt x="2794266" y="187934"/>
                  </a:lnTo>
                  <a:lnTo>
                    <a:pt x="2750591" y="167932"/>
                  </a:lnTo>
                  <a:lnTo>
                    <a:pt x="2706433" y="148996"/>
                  </a:lnTo>
                  <a:lnTo>
                    <a:pt x="2661831" y="131165"/>
                  </a:lnTo>
                  <a:lnTo>
                    <a:pt x="2616797" y="114427"/>
                  </a:lnTo>
                  <a:lnTo>
                    <a:pt x="2571369" y="98793"/>
                  </a:lnTo>
                  <a:lnTo>
                    <a:pt x="2525572" y="84289"/>
                  </a:lnTo>
                  <a:lnTo>
                    <a:pt x="2479433" y="70916"/>
                  </a:lnTo>
                  <a:lnTo>
                    <a:pt x="2432977" y="58674"/>
                  </a:lnTo>
                  <a:lnTo>
                    <a:pt x="2386241" y="47561"/>
                  </a:lnTo>
                  <a:lnTo>
                    <a:pt x="2339238" y="37617"/>
                  </a:lnTo>
                  <a:lnTo>
                    <a:pt x="2292007" y="28816"/>
                  </a:lnTo>
                  <a:lnTo>
                    <a:pt x="2244585" y="21196"/>
                  </a:lnTo>
                  <a:lnTo>
                    <a:pt x="2196973" y="14719"/>
                  </a:lnTo>
                  <a:lnTo>
                    <a:pt x="2149233" y="9436"/>
                  </a:lnTo>
                  <a:lnTo>
                    <a:pt x="2101367" y="5308"/>
                  </a:lnTo>
                  <a:lnTo>
                    <a:pt x="2053424" y="2362"/>
                  </a:lnTo>
                  <a:lnTo>
                    <a:pt x="2005406" y="596"/>
                  </a:lnTo>
                  <a:lnTo>
                    <a:pt x="1957374" y="0"/>
                  </a:lnTo>
                  <a:lnTo>
                    <a:pt x="1933346" y="152"/>
                  </a:lnTo>
                  <a:lnTo>
                    <a:pt x="1885327" y="1333"/>
                  </a:lnTo>
                  <a:lnTo>
                    <a:pt x="1837347" y="3683"/>
                  </a:lnTo>
                  <a:lnTo>
                    <a:pt x="1789430" y="7226"/>
                  </a:lnTo>
                  <a:lnTo>
                    <a:pt x="1741627" y="11925"/>
                  </a:lnTo>
                  <a:lnTo>
                    <a:pt x="1693951" y="17805"/>
                  </a:lnTo>
                  <a:lnTo>
                    <a:pt x="1646428" y="24866"/>
                  </a:lnTo>
                  <a:lnTo>
                    <a:pt x="1599095" y="33070"/>
                  </a:lnTo>
                  <a:lnTo>
                    <a:pt x="1551978" y="42443"/>
                  </a:lnTo>
                  <a:lnTo>
                    <a:pt x="1505102" y="52971"/>
                  </a:lnTo>
                  <a:lnTo>
                    <a:pt x="1458506" y="64643"/>
                  </a:lnTo>
                  <a:lnTo>
                    <a:pt x="1412201" y="77457"/>
                  </a:lnTo>
                  <a:lnTo>
                    <a:pt x="1366227" y="91401"/>
                  </a:lnTo>
                  <a:lnTo>
                    <a:pt x="1320622" y="106476"/>
                  </a:lnTo>
                  <a:lnTo>
                    <a:pt x="1275384" y="122656"/>
                  </a:lnTo>
                  <a:lnTo>
                    <a:pt x="1230566" y="139941"/>
                  </a:lnTo>
                  <a:lnTo>
                    <a:pt x="1186180" y="158330"/>
                  </a:lnTo>
                  <a:lnTo>
                    <a:pt x="1142263" y="177800"/>
                  </a:lnTo>
                  <a:lnTo>
                    <a:pt x="1098829" y="198335"/>
                  </a:lnTo>
                  <a:lnTo>
                    <a:pt x="1055916" y="219938"/>
                  </a:lnTo>
                  <a:lnTo>
                    <a:pt x="1013548" y="242582"/>
                  </a:lnTo>
                  <a:lnTo>
                    <a:pt x="971753" y="266268"/>
                  </a:lnTo>
                  <a:lnTo>
                    <a:pt x="930541" y="290957"/>
                  </a:lnTo>
                  <a:lnTo>
                    <a:pt x="889965" y="316661"/>
                  </a:lnTo>
                  <a:lnTo>
                    <a:pt x="850011" y="343357"/>
                  </a:lnTo>
                  <a:lnTo>
                    <a:pt x="810742" y="371005"/>
                  </a:lnTo>
                  <a:lnTo>
                    <a:pt x="772147" y="399630"/>
                  </a:lnTo>
                  <a:lnTo>
                    <a:pt x="734288" y="429183"/>
                  </a:lnTo>
                  <a:lnTo>
                    <a:pt x="697141" y="459663"/>
                  </a:lnTo>
                  <a:lnTo>
                    <a:pt x="660768" y="491045"/>
                  </a:lnTo>
                  <a:lnTo>
                    <a:pt x="625170" y="523303"/>
                  </a:lnTo>
                  <a:lnTo>
                    <a:pt x="590384" y="556425"/>
                  </a:lnTo>
                  <a:lnTo>
                    <a:pt x="556412" y="590397"/>
                  </a:lnTo>
                  <a:lnTo>
                    <a:pt x="523290" y="625195"/>
                  </a:lnTo>
                  <a:lnTo>
                    <a:pt x="491020" y="660793"/>
                  </a:lnTo>
                  <a:lnTo>
                    <a:pt x="459638" y="697166"/>
                  </a:lnTo>
                  <a:lnTo>
                    <a:pt x="429158" y="734301"/>
                  </a:lnTo>
                  <a:lnTo>
                    <a:pt x="399618" y="772172"/>
                  </a:lnTo>
                  <a:lnTo>
                    <a:pt x="370992" y="810768"/>
                  </a:lnTo>
                  <a:lnTo>
                    <a:pt x="343331" y="850036"/>
                  </a:lnTo>
                  <a:lnTo>
                    <a:pt x="316636" y="889977"/>
                  </a:lnTo>
                  <a:lnTo>
                    <a:pt x="290944" y="930567"/>
                  </a:lnTo>
                  <a:lnTo>
                    <a:pt x="266242" y="971778"/>
                  </a:lnTo>
                  <a:lnTo>
                    <a:pt x="242557" y="1013574"/>
                  </a:lnTo>
                  <a:lnTo>
                    <a:pt x="219913" y="1055941"/>
                  </a:lnTo>
                  <a:lnTo>
                    <a:pt x="198323" y="1098854"/>
                  </a:lnTo>
                  <a:lnTo>
                    <a:pt x="177774" y="1142276"/>
                  </a:lnTo>
                  <a:lnTo>
                    <a:pt x="158305" y="1186192"/>
                  </a:lnTo>
                  <a:lnTo>
                    <a:pt x="139928" y="1230579"/>
                  </a:lnTo>
                  <a:lnTo>
                    <a:pt x="122631" y="1275397"/>
                  </a:lnTo>
                  <a:lnTo>
                    <a:pt x="106451" y="1320634"/>
                  </a:lnTo>
                  <a:lnTo>
                    <a:pt x="91389" y="1366253"/>
                  </a:lnTo>
                  <a:lnTo>
                    <a:pt x="77431" y="1412227"/>
                  </a:lnTo>
                  <a:lnTo>
                    <a:pt x="64630" y="1458518"/>
                  </a:lnTo>
                  <a:lnTo>
                    <a:pt x="52946" y="1505127"/>
                  </a:lnTo>
                  <a:lnTo>
                    <a:pt x="42430" y="1551990"/>
                  </a:lnTo>
                  <a:lnTo>
                    <a:pt x="33058" y="1599120"/>
                  </a:lnTo>
                  <a:lnTo>
                    <a:pt x="24841" y="1646440"/>
                  </a:lnTo>
                  <a:lnTo>
                    <a:pt x="17792" y="1693964"/>
                  </a:lnTo>
                  <a:lnTo>
                    <a:pt x="11912" y="1741639"/>
                  </a:lnTo>
                  <a:lnTo>
                    <a:pt x="7200" y="1789455"/>
                  </a:lnTo>
                  <a:lnTo>
                    <a:pt x="3670" y="1837359"/>
                  </a:lnTo>
                  <a:lnTo>
                    <a:pt x="1308" y="1885353"/>
                  </a:lnTo>
                  <a:lnTo>
                    <a:pt x="127" y="1933371"/>
                  </a:lnTo>
                  <a:lnTo>
                    <a:pt x="0" y="1957400"/>
                  </a:lnTo>
                  <a:lnTo>
                    <a:pt x="127" y="1981415"/>
                  </a:lnTo>
                  <a:lnTo>
                    <a:pt x="1308" y="2029434"/>
                  </a:lnTo>
                  <a:lnTo>
                    <a:pt x="3670" y="2077427"/>
                  </a:lnTo>
                  <a:lnTo>
                    <a:pt x="7200" y="2125332"/>
                  </a:lnTo>
                  <a:lnTo>
                    <a:pt x="11912" y="2173147"/>
                  </a:lnTo>
                  <a:lnTo>
                    <a:pt x="17792" y="2220823"/>
                  </a:lnTo>
                  <a:lnTo>
                    <a:pt x="24841" y="2268347"/>
                  </a:lnTo>
                  <a:lnTo>
                    <a:pt x="33058" y="2315667"/>
                  </a:lnTo>
                  <a:lnTo>
                    <a:pt x="42430" y="2362797"/>
                  </a:lnTo>
                  <a:lnTo>
                    <a:pt x="52946" y="2409660"/>
                  </a:lnTo>
                  <a:lnTo>
                    <a:pt x="64630" y="2456269"/>
                  </a:lnTo>
                  <a:lnTo>
                    <a:pt x="77431" y="2502560"/>
                  </a:lnTo>
                  <a:lnTo>
                    <a:pt x="91389" y="2548534"/>
                  </a:lnTo>
                  <a:lnTo>
                    <a:pt x="106451" y="2594152"/>
                  </a:lnTo>
                  <a:lnTo>
                    <a:pt x="122631" y="2639390"/>
                  </a:lnTo>
                  <a:lnTo>
                    <a:pt x="139928" y="2684208"/>
                  </a:lnTo>
                  <a:lnTo>
                    <a:pt x="158305" y="2728595"/>
                  </a:lnTo>
                  <a:lnTo>
                    <a:pt x="177444" y="2771775"/>
                  </a:lnTo>
                  <a:lnTo>
                    <a:pt x="3737292" y="2771775"/>
                  </a:lnTo>
                  <a:lnTo>
                    <a:pt x="3756431" y="2728595"/>
                  </a:lnTo>
                  <a:lnTo>
                    <a:pt x="3774821" y="2684208"/>
                  </a:lnTo>
                  <a:lnTo>
                    <a:pt x="3792105" y="2639390"/>
                  </a:lnTo>
                  <a:lnTo>
                    <a:pt x="3808298" y="2594152"/>
                  </a:lnTo>
                  <a:lnTo>
                    <a:pt x="3823360" y="2548534"/>
                  </a:lnTo>
                  <a:lnTo>
                    <a:pt x="3837305" y="2502560"/>
                  </a:lnTo>
                  <a:lnTo>
                    <a:pt x="3850119" y="2456269"/>
                  </a:lnTo>
                  <a:lnTo>
                    <a:pt x="3861790" y="2409660"/>
                  </a:lnTo>
                  <a:lnTo>
                    <a:pt x="3872319" y="2362797"/>
                  </a:lnTo>
                  <a:lnTo>
                    <a:pt x="3881691" y="2315667"/>
                  </a:lnTo>
                  <a:lnTo>
                    <a:pt x="3889908" y="2268347"/>
                  </a:lnTo>
                  <a:lnTo>
                    <a:pt x="3896957" y="2220823"/>
                  </a:lnTo>
                  <a:lnTo>
                    <a:pt x="3902837" y="2173147"/>
                  </a:lnTo>
                  <a:lnTo>
                    <a:pt x="3907548" y="2125332"/>
                  </a:lnTo>
                  <a:lnTo>
                    <a:pt x="3911079" y="2077427"/>
                  </a:lnTo>
                  <a:lnTo>
                    <a:pt x="3913441" y="2029434"/>
                  </a:lnTo>
                  <a:lnTo>
                    <a:pt x="3914610" y="1981415"/>
                  </a:lnTo>
                  <a:lnTo>
                    <a:pt x="3914787" y="1957400"/>
                  </a:lnTo>
                  <a:close/>
                </a:path>
                <a:path w="4100830" h="6952615">
                  <a:moveTo>
                    <a:pt x="4100411" y="6138138"/>
                  </a:moveTo>
                  <a:lnTo>
                    <a:pt x="4099826" y="6090107"/>
                  </a:lnTo>
                  <a:lnTo>
                    <a:pt x="4098061" y="6042088"/>
                  </a:lnTo>
                  <a:lnTo>
                    <a:pt x="4095115" y="5994146"/>
                  </a:lnTo>
                  <a:lnTo>
                    <a:pt x="4090987" y="5946279"/>
                  </a:lnTo>
                  <a:lnTo>
                    <a:pt x="4085691" y="5898527"/>
                  </a:lnTo>
                  <a:lnTo>
                    <a:pt x="4079227" y="5850928"/>
                  </a:lnTo>
                  <a:lnTo>
                    <a:pt x="4071594" y="5803493"/>
                  </a:lnTo>
                  <a:lnTo>
                    <a:pt x="4062806" y="5756275"/>
                  </a:lnTo>
                  <a:lnTo>
                    <a:pt x="4052849" y="5709272"/>
                  </a:lnTo>
                  <a:lnTo>
                    <a:pt x="4041749" y="5662536"/>
                  </a:lnTo>
                  <a:lnTo>
                    <a:pt x="4029506" y="5616079"/>
                  </a:lnTo>
                  <a:lnTo>
                    <a:pt x="4016133" y="5569940"/>
                  </a:lnTo>
                  <a:lnTo>
                    <a:pt x="4001617" y="5524144"/>
                  </a:lnTo>
                  <a:lnTo>
                    <a:pt x="3985996" y="5478716"/>
                  </a:lnTo>
                  <a:lnTo>
                    <a:pt x="3969258" y="5433682"/>
                  </a:lnTo>
                  <a:lnTo>
                    <a:pt x="3951414" y="5389080"/>
                  </a:lnTo>
                  <a:lnTo>
                    <a:pt x="3932491" y="5344922"/>
                  </a:lnTo>
                  <a:lnTo>
                    <a:pt x="3912489" y="5301246"/>
                  </a:lnTo>
                  <a:lnTo>
                    <a:pt x="3891419" y="5258079"/>
                  </a:lnTo>
                  <a:lnTo>
                    <a:pt x="3869283" y="5215433"/>
                  </a:lnTo>
                  <a:lnTo>
                    <a:pt x="3846131" y="5173345"/>
                  </a:lnTo>
                  <a:lnTo>
                    <a:pt x="3821938" y="5131841"/>
                  </a:lnTo>
                  <a:lnTo>
                    <a:pt x="3796728" y="5090934"/>
                  </a:lnTo>
                  <a:lnTo>
                    <a:pt x="3770541" y="5050663"/>
                  </a:lnTo>
                  <a:lnTo>
                    <a:pt x="3743363" y="5011051"/>
                  </a:lnTo>
                  <a:lnTo>
                    <a:pt x="3715220" y="4972126"/>
                  </a:lnTo>
                  <a:lnTo>
                    <a:pt x="3686124" y="4933886"/>
                  </a:lnTo>
                  <a:lnTo>
                    <a:pt x="3656114" y="4896383"/>
                  </a:lnTo>
                  <a:lnTo>
                    <a:pt x="3625177" y="4859629"/>
                  </a:lnTo>
                  <a:lnTo>
                    <a:pt x="3593350" y="4823638"/>
                  </a:lnTo>
                  <a:lnTo>
                    <a:pt x="3560661" y="4788433"/>
                  </a:lnTo>
                  <a:lnTo>
                    <a:pt x="3527107" y="4754054"/>
                  </a:lnTo>
                  <a:lnTo>
                    <a:pt x="3492728" y="4720501"/>
                  </a:lnTo>
                  <a:lnTo>
                    <a:pt x="3457524" y="4687811"/>
                  </a:lnTo>
                  <a:lnTo>
                    <a:pt x="3421532" y="4655985"/>
                  </a:lnTo>
                  <a:lnTo>
                    <a:pt x="3384778" y="4625060"/>
                  </a:lnTo>
                  <a:lnTo>
                    <a:pt x="3347275" y="4595038"/>
                  </a:lnTo>
                  <a:lnTo>
                    <a:pt x="3309035" y="4565942"/>
                  </a:lnTo>
                  <a:lnTo>
                    <a:pt x="3270110" y="4537799"/>
                  </a:lnTo>
                  <a:lnTo>
                    <a:pt x="3230499" y="4510633"/>
                  </a:lnTo>
                  <a:lnTo>
                    <a:pt x="3190227" y="4484433"/>
                  </a:lnTo>
                  <a:lnTo>
                    <a:pt x="3149320" y="4459224"/>
                  </a:lnTo>
                  <a:lnTo>
                    <a:pt x="3107817" y="4435043"/>
                  </a:lnTo>
                  <a:lnTo>
                    <a:pt x="3065729" y="4411878"/>
                  </a:lnTo>
                  <a:lnTo>
                    <a:pt x="3023095" y="4389742"/>
                  </a:lnTo>
                  <a:lnTo>
                    <a:pt x="2979915" y="4368685"/>
                  </a:lnTo>
                  <a:lnTo>
                    <a:pt x="2936240" y="4348670"/>
                  </a:lnTo>
                  <a:lnTo>
                    <a:pt x="2892094" y="4329747"/>
                  </a:lnTo>
                  <a:lnTo>
                    <a:pt x="2847479" y="4311904"/>
                  </a:lnTo>
                  <a:lnTo>
                    <a:pt x="2802445" y="4295165"/>
                  </a:lnTo>
                  <a:lnTo>
                    <a:pt x="2757017" y="4279544"/>
                  </a:lnTo>
                  <a:lnTo>
                    <a:pt x="2711234" y="4265041"/>
                  </a:lnTo>
                  <a:lnTo>
                    <a:pt x="2665082" y="4251655"/>
                  </a:lnTo>
                  <a:lnTo>
                    <a:pt x="2618638" y="4239412"/>
                  </a:lnTo>
                  <a:lnTo>
                    <a:pt x="2571889" y="4228312"/>
                  </a:lnTo>
                  <a:lnTo>
                    <a:pt x="2524899" y="4218356"/>
                  </a:lnTo>
                  <a:lnTo>
                    <a:pt x="2477668" y="4209567"/>
                  </a:lnTo>
                  <a:lnTo>
                    <a:pt x="2430234" y="4201934"/>
                  </a:lnTo>
                  <a:lnTo>
                    <a:pt x="2382634" y="4195470"/>
                  </a:lnTo>
                  <a:lnTo>
                    <a:pt x="2334882" y="4190174"/>
                  </a:lnTo>
                  <a:lnTo>
                    <a:pt x="2287016" y="4186047"/>
                  </a:lnTo>
                  <a:lnTo>
                    <a:pt x="2239073" y="4183100"/>
                  </a:lnTo>
                  <a:lnTo>
                    <a:pt x="2191067" y="4181335"/>
                  </a:lnTo>
                  <a:lnTo>
                    <a:pt x="2143023" y="4180725"/>
                  </a:lnTo>
                  <a:lnTo>
                    <a:pt x="2119007" y="4180890"/>
                  </a:lnTo>
                  <a:lnTo>
                    <a:pt x="2070976" y="4182072"/>
                  </a:lnTo>
                  <a:lnTo>
                    <a:pt x="2022995" y="4184434"/>
                  </a:lnTo>
                  <a:lnTo>
                    <a:pt x="1975091" y="4187964"/>
                  </a:lnTo>
                  <a:lnTo>
                    <a:pt x="1927275" y="4192676"/>
                  </a:lnTo>
                  <a:lnTo>
                    <a:pt x="1879600" y="4198556"/>
                  </a:lnTo>
                  <a:lnTo>
                    <a:pt x="1832076" y="4205605"/>
                  </a:lnTo>
                  <a:lnTo>
                    <a:pt x="1784743" y="4213822"/>
                  </a:lnTo>
                  <a:lnTo>
                    <a:pt x="1737626" y="4223182"/>
                  </a:lnTo>
                  <a:lnTo>
                    <a:pt x="1690763" y="4233710"/>
                  </a:lnTo>
                  <a:lnTo>
                    <a:pt x="1644154" y="4245394"/>
                  </a:lnTo>
                  <a:lnTo>
                    <a:pt x="1597850" y="4258208"/>
                  </a:lnTo>
                  <a:lnTo>
                    <a:pt x="1551876" y="4272153"/>
                  </a:lnTo>
                  <a:lnTo>
                    <a:pt x="1506270" y="4287215"/>
                  </a:lnTo>
                  <a:lnTo>
                    <a:pt x="1461033" y="4303395"/>
                  </a:lnTo>
                  <a:lnTo>
                    <a:pt x="1416215" y="4320692"/>
                  </a:lnTo>
                  <a:lnTo>
                    <a:pt x="1371828" y="4339069"/>
                  </a:lnTo>
                  <a:lnTo>
                    <a:pt x="1327912" y="4358538"/>
                  </a:lnTo>
                  <a:lnTo>
                    <a:pt x="1284478" y="4379087"/>
                  </a:lnTo>
                  <a:lnTo>
                    <a:pt x="1241577" y="4400677"/>
                  </a:lnTo>
                  <a:lnTo>
                    <a:pt x="1199197" y="4423321"/>
                  </a:lnTo>
                  <a:lnTo>
                    <a:pt x="1157414" y="4447006"/>
                  </a:lnTo>
                  <a:lnTo>
                    <a:pt x="1116203" y="4471708"/>
                  </a:lnTo>
                  <a:lnTo>
                    <a:pt x="1075613" y="4497400"/>
                  </a:lnTo>
                  <a:lnTo>
                    <a:pt x="1035672" y="4524095"/>
                  </a:lnTo>
                  <a:lnTo>
                    <a:pt x="996391" y="4551756"/>
                  </a:lnTo>
                  <a:lnTo>
                    <a:pt x="957808" y="4580369"/>
                  </a:lnTo>
                  <a:lnTo>
                    <a:pt x="919937" y="4609935"/>
                  </a:lnTo>
                  <a:lnTo>
                    <a:pt x="882802" y="4640402"/>
                  </a:lnTo>
                  <a:lnTo>
                    <a:pt x="846416" y="4671784"/>
                  </a:lnTo>
                  <a:lnTo>
                    <a:pt x="810818" y="4704054"/>
                  </a:lnTo>
                  <a:lnTo>
                    <a:pt x="776033" y="4737176"/>
                  </a:lnTo>
                  <a:lnTo>
                    <a:pt x="742061" y="4771148"/>
                  </a:lnTo>
                  <a:lnTo>
                    <a:pt x="708939" y="4805934"/>
                  </a:lnTo>
                  <a:lnTo>
                    <a:pt x="676668" y="4841532"/>
                  </a:lnTo>
                  <a:lnTo>
                    <a:pt x="645299" y="4877905"/>
                  </a:lnTo>
                  <a:lnTo>
                    <a:pt x="614819" y="4915039"/>
                  </a:lnTo>
                  <a:lnTo>
                    <a:pt x="585266" y="4952911"/>
                  </a:lnTo>
                  <a:lnTo>
                    <a:pt x="556641" y="4991506"/>
                  </a:lnTo>
                  <a:lnTo>
                    <a:pt x="528993" y="5030775"/>
                  </a:lnTo>
                  <a:lnTo>
                    <a:pt x="502297" y="5070729"/>
                  </a:lnTo>
                  <a:lnTo>
                    <a:pt x="476592" y="5111305"/>
                  </a:lnTo>
                  <a:lnTo>
                    <a:pt x="451891" y="5152517"/>
                  </a:lnTo>
                  <a:lnTo>
                    <a:pt x="428218" y="5194312"/>
                  </a:lnTo>
                  <a:lnTo>
                    <a:pt x="405561" y="5236680"/>
                  </a:lnTo>
                  <a:lnTo>
                    <a:pt x="383971" y="5279593"/>
                  </a:lnTo>
                  <a:lnTo>
                    <a:pt x="363423" y="5323027"/>
                  </a:lnTo>
                  <a:lnTo>
                    <a:pt x="343966" y="5366944"/>
                  </a:lnTo>
                  <a:lnTo>
                    <a:pt x="325577" y="5411330"/>
                  </a:lnTo>
                  <a:lnTo>
                    <a:pt x="308292" y="5456148"/>
                  </a:lnTo>
                  <a:lnTo>
                    <a:pt x="292100" y="5501386"/>
                  </a:lnTo>
                  <a:lnTo>
                    <a:pt x="277037" y="5546991"/>
                  </a:lnTo>
                  <a:lnTo>
                    <a:pt x="263093" y="5592965"/>
                  </a:lnTo>
                  <a:lnTo>
                    <a:pt x="250278" y="5639270"/>
                  </a:lnTo>
                  <a:lnTo>
                    <a:pt x="238607" y="5685866"/>
                  </a:lnTo>
                  <a:lnTo>
                    <a:pt x="228079" y="5732742"/>
                  </a:lnTo>
                  <a:lnTo>
                    <a:pt x="218706" y="5779859"/>
                  </a:lnTo>
                  <a:lnTo>
                    <a:pt x="210489" y="5827192"/>
                  </a:lnTo>
                  <a:lnTo>
                    <a:pt x="203441" y="5874715"/>
                  </a:lnTo>
                  <a:lnTo>
                    <a:pt x="197561" y="5922391"/>
                  </a:lnTo>
                  <a:lnTo>
                    <a:pt x="192849" y="5970194"/>
                  </a:lnTo>
                  <a:lnTo>
                    <a:pt x="189318" y="6018111"/>
                  </a:lnTo>
                  <a:lnTo>
                    <a:pt x="186956" y="6066091"/>
                  </a:lnTo>
                  <a:lnTo>
                    <a:pt x="185788" y="6114123"/>
                  </a:lnTo>
                  <a:lnTo>
                    <a:pt x="185623" y="6138138"/>
                  </a:lnTo>
                  <a:lnTo>
                    <a:pt x="185788" y="6162154"/>
                  </a:lnTo>
                  <a:lnTo>
                    <a:pt x="186969" y="6210185"/>
                  </a:lnTo>
                  <a:lnTo>
                    <a:pt x="189318" y="6258166"/>
                  </a:lnTo>
                  <a:lnTo>
                    <a:pt x="192849" y="6306070"/>
                  </a:lnTo>
                  <a:lnTo>
                    <a:pt x="197561" y="6353886"/>
                  </a:lnTo>
                  <a:lnTo>
                    <a:pt x="203441" y="6401562"/>
                  </a:lnTo>
                  <a:lnTo>
                    <a:pt x="210489" y="6449085"/>
                  </a:lnTo>
                  <a:lnTo>
                    <a:pt x="218706" y="6496418"/>
                  </a:lnTo>
                  <a:lnTo>
                    <a:pt x="228079" y="6543535"/>
                  </a:lnTo>
                  <a:lnTo>
                    <a:pt x="238607" y="6590411"/>
                  </a:lnTo>
                  <a:lnTo>
                    <a:pt x="250278" y="6637007"/>
                  </a:lnTo>
                  <a:lnTo>
                    <a:pt x="263093" y="6683311"/>
                  </a:lnTo>
                  <a:lnTo>
                    <a:pt x="277037" y="6729285"/>
                  </a:lnTo>
                  <a:lnTo>
                    <a:pt x="292100" y="6774891"/>
                  </a:lnTo>
                  <a:lnTo>
                    <a:pt x="308292" y="6820128"/>
                  </a:lnTo>
                  <a:lnTo>
                    <a:pt x="325577" y="6864947"/>
                  </a:lnTo>
                  <a:lnTo>
                    <a:pt x="343966" y="6909333"/>
                  </a:lnTo>
                  <a:lnTo>
                    <a:pt x="363093" y="6952501"/>
                  </a:lnTo>
                  <a:lnTo>
                    <a:pt x="3922966" y="6952501"/>
                  </a:lnTo>
                  <a:lnTo>
                    <a:pt x="3942092" y="6909333"/>
                  </a:lnTo>
                  <a:lnTo>
                    <a:pt x="3960469" y="6864947"/>
                  </a:lnTo>
                  <a:lnTo>
                    <a:pt x="3977767" y="6820128"/>
                  </a:lnTo>
                  <a:lnTo>
                    <a:pt x="3993946" y="6774891"/>
                  </a:lnTo>
                  <a:lnTo>
                    <a:pt x="4009021" y="6729285"/>
                  </a:lnTo>
                  <a:lnTo>
                    <a:pt x="4022966" y="6683311"/>
                  </a:lnTo>
                  <a:lnTo>
                    <a:pt x="4035780" y="6637007"/>
                  </a:lnTo>
                  <a:lnTo>
                    <a:pt x="4047452" y="6590411"/>
                  </a:lnTo>
                  <a:lnTo>
                    <a:pt x="4057967" y="6543535"/>
                  </a:lnTo>
                  <a:lnTo>
                    <a:pt x="4067352" y="6496418"/>
                  </a:lnTo>
                  <a:lnTo>
                    <a:pt x="4075557" y="6449085"/>
                  </a:lnTo>
                  <a:lnTo>
                    <a:pt x="4082605" y="6401562"/>
                  </a:lnTo>
                  <a:lnTo>
                    <a:pt x="4088485" y="6353886"/>
                  </a:lnTo>
                  <a:lnTo>
                    <a:pt x="4093197" y="6306070"/>
                  </a:lnTo>
                  <a:lnTo>
                    <a:pt x="4096728" y="6258166"/>
                  </a:lnTo>
                  <a:lnTo>
                    <a:pt x="4099090" y="6210185"/>
                  </a:lnTo>
                  <a:lnTo>
                    <a:pt x="4100271" y="6162154"/>
                  </a:lnTo>
                  <a:lnTo>
                    <a:pt x="4100411" y="6138138"/>
                  </a:lnTo>
                  <a:close/>
                </a:path>
              </a:pathLst>
            </a:custGeom>
            <a:solidFill>
              <a:srgbClr val="FFFFFF"/>
            </a:solidFill>
          </p:spPr>
          <p:txBody>
            <a:bodyPr wrap="square" lIns="0" tIns="0" rIns="0" bIns="0" rtlCol="0"/>
            <a:lstStyle/>
            <a:p>
              <a:endParaRPr/>
            </a:p>
          </p:txBody>
        </p:sp>
        <p:pic>
          <p:nvPicPr>
            <p:cNvPr id="25" name="object 25"/>
            <p:cNvPicPr/>
            <p:nvPr/>
          </p:nvPicPr>
          <p:blipFill>
            <a:blip r:embed="rId13" cstate="print"/>
            <a:stretch>
              <a:fillRect/>
            </a:stretch>
          </p:blipFill>
          <p:spPr>
            <a:xfrm>
              <a:off x="13864955" y="1629531"/>
              <a:ext cx="3680398" cy="3670300"/>
            </a:xfrm>
            <a:prstGeom prst="rect">
              <a:avLst/>
            </a:prstGeom>
          </p:spPr>
        </p:pic>
        <p:sp>
          <p:nvSpPr>
            <p:cNvPr id="26" name="object 26"/>
            <p:cNvSpPr/>
            <p:nvPr/>
          </p:nvSpPr>
          <p:spPr>
            <a:xfrm>
              <a:off x="13865070" y="3420230"/>
              <a:ext cx="3676650" cy="1876425"/>
            </a:xfrm>
            <a:custGeom>
              <a:avLst/>
              <a:gdLst/>
              <a:ahLst/>
              <a:cxnLst/>
              <a:rect l="l" t="t" r="r" b="b"/>
              <a:pathLst>
                <a:path w="3676650" h="1876425">
                  <a:moveTo>
                    <a:pt x="1624341" y="1866901"/>
                  </a:moveTo>
                  <a:lnTo>
                    <a:pt x="1648975" y="1869762"/>
                  </a:lnTo>
                  <a:lnTo>
                    <a:pt x="1696259" y="1874028"/>
                  </a:lnTo>
                  <a:lnTo>
                    <a:pt x="1724407" y="1875840"/>
                  </a:lnTo>
                </a:path>
                <a:path w="3676650" h="1876425">
                  <a:moveTo>
                    <a:pt x="1955731" y="1875840"/>
                  </a:moveTo>
                  <a:lnTo>
                    <a:pt x="1983878" y="1874028"/>
                  </a:lnTo>
                  <a:lnTo>
                    <a:pt x="2031162" y="1869762"/>
                  </a:lnTo>
                  <a:lnTo>
                    <a:pt x="2055796" y="1866901"/>
                  </a:lnTo>
                </a:path>
                <a:path w="3676650" h="1876425">
                  <a:moveTo>
                    <a:pt x="1466071" y="1841501"/>
                  </a:moveTo>
                  <a:lnTo>
                    <a:pt x="1509294" y="1849916"/>
                  </a:lnTo>
                  <a:lnTo>
                    <a:pt x="1555477" y="1857691"/>
                  </a:lnTo>
                  <a:lnTo>
                    <a:pt x="1602043" y="1864311"/>
                  </a:lnTo>
                  <a:lnTo>
                    <a:pt x="1624341" y="1866901"/>
                  </a:lnTo>
                </a:path>
                <a:path w="3676650" h="1876425">
                  <a:moveTo>
                    <a:pt x="2055796" y="1866901"/>
                  </a:moveTo>
                  <a:lnTo>
                    <a:pt x="2078095" y="1864311"/>
                  </a:lnTo>
                  <a:lnTo>
                    <a:pt x="2124661" y="1857691"/>
                  </a:lnTo>
                  <a:lnTo>
                    <a:pt x="2170845" y="1849916"/>
                  </a:lnTo>
                  <a:lnTo>
                    <a:pt x="2214068" y="1841501"/>
                  </a:lnTo>
                </a:path>
                <a:path w="3676650" h="1876425">
                  <a:moveTo>
                    <a:pt x="392" y="0"/>
                  </a:moveTo>
                  <a:lnTo>
                    <a:pt x="0" y="39373"/>
                  </a:lnTo>
                  <a:lnTo>
                    <a:pt x="485" y="87620"/>
                  </a:lnTo>
                  <a:lnTo>
                    <a:pt x="535" y="88900"/>
                  </a:lnTo>
                  <a:lnTo>
                    <a:pt x="2357" y="135561"/>
                  </a:lnTo>
                  <a:lnTo>
                    <a:pt x="5422" y="183182"/>
                  </a:lnTo>
                  <a:lnTo>
                    <a:pt x="9688" y="230466"/>
                  </a:lnTo>
                  <a:lnTo>
                    <a:pt x="15139" y="277399"/>
                  </a:lnTo>
                  <a:lnTo>
                    <a:pt x="21759" y="323964"/>
                  </a:lnTo>
                  <a:lnTo>
                    <a:pt x="29534" y="370149"/>
                  </a:lnTo>
                  <a:lnTo>
                    <a:pt x="38448" y="415936"/>
                  </a:lnTo>
                  <a:lnTo>
                    <a:pt x="48486" y="461311"/>
                  </a:lnTo>
                  <a:lnTo>
                    <a:pt x="59634" y="506259"/>
                  </a:lnTo>
                  <a:lnTo>
                    <a:pt x="71876" y="550764"/>
                  </a:lnTo>
                  <a:lnTo>
                    <a:pt x="85196" y="594812"/>
                  </a:lnTo>
                  <a:lnTo>
                    <a:pt x="99580" y="638387"/>
                  </a:lnTo>
                  <a:lnTo>
                    <a:pt x="115013" y="681474"/>
                  </a:lnTo>
                  <a:lnTo>
                    <a:pt x="131478" y="724058"/>
                  </a:lnTo>
                  <a:lnTo>
                    <a:pt x="148962" y="766124"/>
                  </a:lnTo>
                  <a:lnTo>
                    <a:pt x="167449" y="807657"/>
                  </a:lnTo>
                  <a:lnTo>
                    <a:pt x="186924" y="848641"/>
                  </a:lnTo>
                  <a:lnTo>
                    <a:pt x="207372" y="889062"/>
                  </a:lnTo>
                  <a:lnTo>
                    <a:pt x="228777" y="928904"/>
                  </a:lnTo>
                  <a:lnTo>
                    <a:pt x="251125" y="968151"/>
                  </a:lnTo>
                  <a:lnTo>
                    <a:pt x="274400" y="1006790"/>
                  </a:lnTo>
                  <a:lnTo>
                    <a:pt x="298587" y="1044805"/>
                  </a:lnTo>
                  <a:lnTo>
                    <a:pt x="323671" y="1082180"/>
                  </a:lnTo>
                  <a:lnTo>
                    <a:pt x="349637" y="1118901"/>
                  </a:lnTo>
                  <a:lnTo>
                    <a:pt x="376470" y="1154952"/>
                  </a:lnTo>
                  <a:lnTo>
                    <a:pt x="404154" y="1190318"/>
                  </a:lnTo>
                  <a:lnTo>
                    <a:pt x="432674" y="1224984"/>
                  </a:lnTo>
                  <a:lnTo>
                    <a:pt x="462016" y="1258935"/>
                  </a:lnTo>
                  <a:lnTo>
                    <a:pt x="492164" y="1292155"/>
                  </a:lnTo>
                  <a:lnTo>
                    <a:pt x="523102" y="1324630"/>
                  </a:lnTo>
                  <a:lnTo>
                    <a:pt x="554817" y="1356345"/>
                  </a:lnTo>
                  <a:lnTo>
                    <a:pt x="587292" y="1387284"/>
                  </a:lnTo>
                  <a:lnTo>
                    <a:pt x="620512" y="1417432"/>
                  </a:lnTo>
                  <a:lnTo>
                    <a:pt x="654463" y="1446773"/>
                  </a:lnTo>
                  <a:lnTo>
                    <a:pt x="689129" y="1475294"/>
                  </a:lnTo>
                  <a:lnTo>
                    <a:pt x="724495" y="1502978"/>
                  </a:lnTo>
                  <a:lnTo>
                    <a:pt x="760545" y="1529811"/>
                  </a:lnTo>
                  <a:lnTo>
                    <a:pt x="797266" y="1555777"/>
                  </a:lnTo>
                  <a:lnTo>
                    <a:pt x="834641" y="1580861"/>
                  </a:lnTo>
                  <a:lnTo>
                    <a:pt x="872655" y="1605048"/>
                  </a:lnTo>
                  <a:lnTo>
                    <a:pt x="911294" y="1628324"/>
                  </a:lnTo>
                  <a:lnTo>
                    <a:pt x="950541" y="1650671"/>
                  </a:lnTo>
                  <a:lnTo>
                    <a:pt x="990383" y="1672077"/>
                  </a:lnTo>
                  <a:lnTo>
                    <a:pt x="1030803" y="1692525"/>
                  </a:lnTo>
                  <a:lnTo>
                    <a:pt x="1071787" y="1712000"/>
                  </a:lnTo>
                  <a:lnTo>
                    <a:pt x="1113320" y="1730487"/>
                  </a:lnTo>
                  <a:lnTo>
                    <a:pt x="1155386" y="1747971"/>
                  </a:lnTo>
                  <a:lnTo>
                    <a:pt x="1197970" y="1764437"/>
                  </a:lnTo>
                  <a:lnTo>
                    <a:pt x="1241057" y="1779869"/>
                  </a:lnTo>
                  <a:lnTo>
                    <a:pt x="1284632" y="1794254"/>
                  </a:lnTo>
                  <a:lnTo>
                    <a:pt x="1328679" y="1807574"/>
                  </a:lnTo>
                  <a:lnTo>
                    <a:pt x="1373184" y="1819816"/>
                  </a:lnTo>
                  <a:lnTo>
                    <a:pt x="1418132" y="1830963"/>
                  </a:lnTo>
                  <a:lnTo>
                    <a:pt x="1463507" y="1841002"/>
                  </a:lnTo>
                  <a:lnTo>
                    <a:pt x="1466071" y="1841501"/>
                  </a:lnTo>
                </a:path>
                <a:path w="3676650" h="1876425">
                  <a:moveTo>
                    <a:pt x="2214068" y="1841501"/>
                  </a:moveTo>
                  <a:lnTo>
                    <a:pt x="2262007" y="1830963"/>
                  </a:lnTo>
                  <a:lnTo>
                    <a:pt x="2306955" y="1819816"/>
                  </a:lnTo>
                  <a:lnTo>
                    <a:pt x="2351460" y="1807574"/>
                  </a:lnTo>
                  <a:lnTo>
                    <a:pt x="2395508" y="1794254"/>
                  </a:lnTo>
                  <a:lnTo>
                    <a:pt x="2439083" y="1779869"/>
                  </a:lnTo>
                  <a:lnTo>
                    <a:pt x="2482170" y="1764437"/>
                  </a:lnTo>
                  <a:lnTo>
                    <a:pt x="2524754" y="1747971"/>
                  </a:lnTo>
                  <a:lnTo>
                    <a:pt x="2566820" y="1730487"/>
                  </a:lnTo>
                  <a:lnTo>
                    <a:pt x="2608353" y="1712000"/>
                  </a:lnTo>
                  <a:lnTo>
                    <a:pt x="2649337" y="1692525"/>
                  </a:lnTo>
                  <a:lnTo>
                    <a:pt x="2689758" y="1672077"/>
                  </a:lnTo>
                  <a:lnTo>
                    <a:pt x="2729600" y="1650671"/>
                  </a:lnTo>
                  <a:lnTo>
                    <a:pt x="2768848" y="1628324"/>
                  </a:lnTo>
                  <a:lnTo>
                    <a:pt x="2807486" y="1605048"/>
                  </a:lnTo>
                  <a:lnTo>
                    <a:pt x="2845501" y="1580861"/>
                  </a:lnTo>
                  <a:lnTo>
                    <a:pt x="2882876" y="1555777"/>
                  </a:lnTo>
                  <a:lnTo>
                    <a:pt x="2919597" y="1529811"/>
                  </a:lnTo>
                  <a:lnTo>
                    <a:pt x="2955648" y="1502978"/>
                  </a:lnTo>
                  <a:lnTo>
                    <a:pt x="2991014" y="1475294"/>
                  </a:lnTo>
                  <a:lnTo>
                    <a:pt x="3025680" y="1446773"/>
                  </a:lnTo>
                  <a:lnTo>
                    <a:pt x="3059631" y="1417432"/>
                  </a:lnTo>
                  <a:lnTo>
                    <a:pt x="3092851" y="1387284"/>
                  </a:lnTo>
                  <a:lnTo>
                    <a:pt x="3125326" y="1356345"/>
                  </a:lnTo>
                  <a:lnTo>
                    <a:pt x="3157041" y="1324630"/>
                  </a:lnTo>
                  <a:lnTo>
                    <a:pt x="3187980" y="1292155"/>
                  </a:lnTo>
                  <a:lnTo>
                    <a:pt x="3218128" y="1258935"/>
                  </a:lnTo>
                  <a:lnTo>
                    <a:pt x="3247470" y="1224984"/>
                  </a:lnTo>
                  <a:lnTo>
                    <a:pt x="3275990" y="1190318"/>
                  </a:lnTo>
                  <a:lnTo>
                    <a:pt x="3303674" y="1154952"/>
                  </a:lnTo>
                  <a:lnTo>
                    <a:pt x="3330507" y="1118901"/>
                  </a:lnTo>
                  <a:lnTo>
                    <a:pt x="3356473" y="1082180"/>
                  </a:lnTo>
                  <a:lnTo>
                    <a:pt x="3381557" y="1044805"/>
                  </a:lnTo>
                  <a:lnTo>
                    <a:pt x="3405745" y="1006790"/>
                  </a:lnTo>
                  <a:lnTo>
                    <a:pt x="3429020" y="968151"/>
                  </a:lnTo>
                  <a:lnTo>
                    <a:pt x="3451368" y="928904"/>
                  </a:lnTo>
                  <a:lnTo>
                    <a:pt x="3472773" y="889062"/>
                  </a:lnTo>
                  <a:lnTo>
                    <a:pt x="3493221" y="848641"/>
                  </a:lnTo>
                  <a:lnTo>
                    <a:pt x="3512696" y="807657"/>
                  </a:lnTo>
                  <a:lnTo>
                    <a:pt x="3531183" y="766124"/>
                  </a:lnTo>
                  <a:lnTo>
                    <a:pt x="3548667" y="724058"/>
                  </a:lnTo>
                  <a:lnTo>
                    <a:pt x="3565133" y="681474"/>
                  </a:lnTo>
                  <a:lnTo>
                    <a:pt x="3580566" y="638387"/>
                  </a:lnTo>
                  <a:lnTo>
                    <a:pt x="3594950" y="594812"/>
                  </a:lnTo>
                  <a:lnTo>
                    <a:pt x="3608270" y="550764"/>
                  </a:lnTo>
                  <a:lnTo>
                    <a:pt x="3620512" y="506259"/>
                  </a:lnTo>
                  <a:lnTo>
                    <a:pt x="3631659" y="461311"/>
                  </a:lnTo>
                  <a:lnTo>
                    <a:pt x="3641698" y="415936"/>
                  </a:lnTo>
                  <a:lnTo>
                    <a:pt x="3650612" y="370149"/>
                  </a:lnTo>
                  <a:lnTo>
                    <a:pt x="3658387" y="323964"/>
                  </a:lnTo>
                  <a:lnTo>
                    <a:pt x="3665007" y="277399"/>
                  </a:lnTo>
                  <a:lnTo>
                    <a:pt x="3670458" y="230466"/>
                  </a:lnTo>
                  <a:lnTo>
                    <a:pt x="3674724" y="183182"/>
                  </a:lnTo>
                  <a:lnTo>
                    <a:pt x="3676536" y="155039"/>
                  </a:lnTo>
                </a:path>
              </a:pathLst>
            </a:custGeom>
            <a:ln w="381000">
              <a:solidFill>
                <a:srgbClr val="000000"/>
              </a:solidFill>
            </a:ln>
          </p:spPr>
          <p:txBody>
            <a:bodyPr wrap="square" lIns="0" tIns="0" rIns="0" bIns="0" rtlCol="0"/>
            <a:lstStyle/>
            <a:p>
              <a:endParaRPr/>
            </a:p>
          </p:txBody>
        </p:sp>
        <p:pic>
          <p:nvPicPr>
            <p:cNvPr id="27" name="object 27"/>
            <p:cNvPicPr/>
            <p:nvPr/>
          </p:nvPicPr>
          <p:blipFill>
            <a:blip r:embed="rId14" cstate="print"/>
            <a:stretch>
              <a:fillRect/>
            </a:stretch>
          </p:blipFill>
          <p:spPr>
            <a:xfrm>
              <a:off x="14050578" y="5810259"/>
              <a:ext cx="3680398" cy="3670300"/>
            </a:xfrm>
            <a:prstGeom prst="rect">
              <a:avLst/>
            </a:prstGeom>
          </p:spPr>
        </p:pic>
        <p:sp>
          <p:nvSpPr>
            <p:cNvPr id="28" name="object 28"/>
            <p:cNvSpPr/>
            <p:nvPr/>
          </p:nvSpPr>
          <p:spPr>
            <a:xfrm>
              <a:off x="14050691" y="7600958"/>
              <a:ext cx="3676650" cy="1876425"/>
            </a:xfrm>
            <a:custGeom>
              <a:avLst/>
              <a:gdLst/>
              <a:ahLst/>
              <a:cxnLst/>
              <a:rect l="l" t="t" r="r" b="b"/>
              <a:pathLst>
                <a:path w="3676650" h="1876425">
                  <a:moveTo>
                    <a:pt x="1624236" y="1866901"/>
                  </a:moveTo>
                  <a:lnTo>
                    <a:pt x="1648976" y="1869774"/>
                  </a:lnTo>
                  <a:lnTo>
                    <a:pt x="1696259" y="1874040"/>
                  </a:lnTo>
                  <a:lnTo>
                    <a:pt x="1724405" y="1875852"/>
                  </a:lnTo>
                </a:path>
                <a:path w="3676650" h="1876425">
                  <a:moveTo>
                    <a:pt x="1955732" y="1875852"/>
                  </a:moveTo>
                  <a:lnTo>
                    <a:pt x="1983878" y="1874040"/>
                  </a:lnTo>
                  <a:lnTo>
                    <a:pt x="2031162" y="1869774"/>
                  </a:lnTo>
                  <a:lnTo>
                    <a:pt x="2055902" y="1866901"/>
                  </a:lnTo>
                </a:path>
                <a:path w="3676650" h="1876425">
                  <a:moveTo>
                    <a:pt x="1466007" y="1841501"/>
                  </a:moveTo>
                  <a:lnTo>
                    <a:pt x="1509294" y="1849928"/>
                  </a:lnTo>
                  <a:lnTo>
                    <a:pt x="1555478" y="1857703"/>
                  </a:lnTo>
                  <a:lnTo>
                    <a:pt x="1602043" y="1864324"/>
                  </a:lnTo>
                  <a:lnTo>
                    <a:pt x="1624236" y="1866901"/>
                  </a:lnTo>
                </a:path>
                <a:path w="3676650" h="1876425">
                  <a:moveTo>
                    <a:pt x="2055902" y="1866901"/>
                  </a:moveTo>
                  <a:lnTo>
                    <a:pt x="2078095" y="1864324"/>
                  </a:lnTo>
                  <a:lnTo>
                    <a:pt x="2124661" y="1857703"/>
                  </a:lnTo>
                  <a:lnTo>
                    <a:pt x="2170845" y="1849928"/>
                  </a:lnTo>
                  <a:lnTo>
                    <a:pt x="2214131" y="1841501"/>
                  </a:lnTo>
                </a:path>
                <a:path w="3676650" h="1876425">
                  <a:moveTo>
                    <a:pt x="392" y="0"/>
                  </a:moveTo>
                  <a:lnTo>
                    <a:pt x="0" y="39386"/>
                  </a:lnTo>
                  <a:lnTo>
                    <a:pt x="485" y="87632"/>
                  </a:lnTo>
                  <a:lnTo>
                    <a:pt x="535" y="88900"/>
                  </a:lnTo>
                  <a:lnTo>
                    <a:pt x="2357" y="135574"/>
                  </a:lnTo>
                  <a:lnTo>
                    <a:pt x="5422" y="183194"/>
                  </a:lnTo>
                  <a:lnTo>
                    <a:pt x="9688" y="230478"/>
                  </a:lnTo>
                  <a:lnTo>
                    <a:pt x="15139" y="277411"/>
                  </a:lnTo>
                  <a:lnTo>
                    <a:pt x="21759" y="323977"/>
                  </a:lnTo>
                  <a:lnTo>
                    <a:pt x="29534" y="370161"/>
                  </a:lnTo>
                  <a:lnTo>
                    <a:pt x="38448" y="415948"/>
                  </a:lnTo>
                  <a:lnTo>
                    <a:pt x="48487" y="461323"/>
                  </a:lnTo>
                  <a:lnTo>
                    <a:pt x="59634" y="506271"/>
                  </a:lnTo>
                  <a:lnTo>
                    <a:pt x="71876" y="550776"/>
                  </a:lnTo>
                  <a:lnTo>
                    <a:pt x="85196" y="594824"/>
                  </a:lnTo>
                  <a:lnTo>
                    <a:pt x="99580" y="638399"/>
                  </a:lnTo>
                  <a:lnTo>
                    <a:pt x="115013" y="681486"/>
                  </a:lnTo>
                  <a:lnTo>
                    <a:pt x="131478" y="724071"/>
                  </a:lnTo>
                  <a:lnTo>
                    <a:pt x="148962" y="766137"/>
                  </a:lnTo>
                  <a:lnTo>
                    <a:pt x="167450" y="807669"/>
                  </a:lnTo>
                  <a:lnTo>
                    <a:pt x="186924" y="848653"/>
                  </a:lnTo>
                  <a:lnTo>
                    <a:pt x="207372" y="889074"/>
                  </a:lnTo>
                  <a:lnTo>
                    <a:pt x="228777" y="928916"/>
                  </a:lnTo>
                  <a:lnTo>
                    <a:pt x="251125" y="968164"/>
                  </a:lnTo>
                  <a:lnTo>
                    <a:pt x="274400" y="1006803"/>
                  </a:lnTo>
                  <a:lnTo>
                    <a:pt x="298587" y="1044817"/>
                  </a:lnTo>
                  <a:lnTo>
                    <a:pt x="323671" y="1082192"/>
                  </a:lnTo>
                  <a:lnTo>
                    <a:pt x="349637" y="1118913"/>
                  </a:lnTo>
                  <a:lnTo>
                    <a:pt x="376470" y="1154964"/>
                  </a:lnTo>
                  <a:lnTo>
                    <a:pt x="404154" y="1190330"/>
                  </a:lnTo>
                  <a:lnTo>
                    <a:pt x="432674" y="1224996"/>
                  </a:lnTo>
                  <a:lnTo>
                    <a:pt x="462016" y="1258947"/>
                  </a:lnTo>
                  <a:lnTo>
                    <a:pt x="492164" y="1292168"/>
                  </a:lnTo>
                  <a:lnTo>
                    <a:pt x="523102" y="1324643"/>
                  </a:lnTo>
                  <a:lnTo>
                    <a:pt x="554817" y="1356357"/>
                  </a:lnTo>
                  <a:lnTo>
                    <a:pt x="587292" y="1387296"/>
                  </a:lnTo>
                  <a:lnTo>
                    <a:pt x="620512" y="1417444"/>
                  </a:lnTo>
                  <a:lnTo>
                    <a:pt x="654463" y="1446786"/>
                  </a:lnTo>
                  <a:lnTo>
                    <a:pt x="689129" y="1475306"/>
                  </a:lnTo>
                  <a:lnTo>
                    <a:pt x="724495" y="1502991"/>
                  </a:lnTo>
                  <a:lnTo>
                    <a:pt x="760545" y="1529823"/>
                  </a:lnTo>
                  <a:lnTo>
                    <a:pt x="797266" y="1555789"/>
                  </a:lnTo>
                  <a:lnTo>
                    <a:pt x="834641" y="1580874"/>
                  </a:lnTo>
                  <a:lnTo>
                    <a:pt x="872655" y="1605061"/>
                  </a:lnTo>
                  <a:lnTo>
                    <a:pt x="911294" y="1628336"/>
                  </a:lnTo>
                  <a:lnTo>
                    <a:pt x="950541" y="1650684"/>
                  </a:lnTo>
                  <a:lnTo>
                    <a:pt x="990383" y="1672089"/>
                  </a:lnTo>
                  <a:lnTo>
                    <a:pt x="1030803" y="1692537"/>
                  </a:lnTo>
                  <a:lnTo>
                    <a:pt x="1071787" y="1712012"/>
                  </a:lnTo>
                  <a:lnTo>
                    <a:pt x="1113320" y="1730499"/>
                  </a:lnTo>
                  <a:lnTo>
                    <a:pt x="1155386" y="1747983"/>
                  </a:lnTo>
                  <a:lnTo>
                    <a:pt x="1197970" y="1764449"/>
                  </a:lnTo>
                  <a:lnTo>
                    <a:pt x="1241057" y="1779882"/>
                  </a:lnTo>
                  <a:lnTo>
                    <a:pt x="1284632" y="1794266"/>
                  </a:lnTo>
                  <a:lnTo>
                    <a:pt x="1328679" y="1807586"/>
                  </a:lnTo>
                  <a:lnTo>
                    <a:pt x="1373184" y="1819828"/>
                  </a:lnTo>
                  <a:lnTo>
                    <a:pt x="1418132" y="1830976"/>
                  </a:lnTo>
                  <a:lnTo>
                    <a:pt x="1463507" y="1841014"/>
                  </a:lnTo>
                  <a:lnTo>
                    <a:pt x="1466007" y="1841501"/>
                  </a:lnTo>
                </a:path>
                <a:path w="3676650" h="1876425">
                  <a:moveTo>
                    <a:pt x="2214131" y="1841501"/>
                  </a:moveTo>
                  <a:lnTo>
                    <a:pt x="2262007" y="1830976"/>
                  </a:lnTo>
                  <a:lnTo>
                    <a:pt x="2306955" y="1819828"/>
                  </a:lnTo>
                  <a:lnTo>
                    <a:pt x="2351460" y="1807586"/>
                  </a:lnTo>
                  <a:lnTo>
                    <a:pt x="2395508" y="1794266"/>
                  </a:lnTo>
                  <a:lnTo>
                    <a:pt x="2439083" y="1779882"/>
                  </a:lnTo>
                  <a:lnTo>
                    <a:pt x="2482170" y="1764449"/>
                  </a:lnTo>
                  <a:lnTo>
                    <a:pt x="2524754" y="1747983"/>
                  </a:lnTo>
                  <a:lnTo>
                    <a:pt x="2566820" y="1730499"/>
                  </a:lnTo>
                  <a:lnTo>
                    <a:pt x="2608353" y="1712012"/>
                  </a:lnTo>
                  <a:lnTo>
                    <a:pt x="2649337" y="1692537"/>
                  </a:lnTo>
                  <a:lnTo>
                    <a:pt x="2689758" y="1672089"/>
                  </a:lnTo>
                  <a:lnTo>
                    <a:pt x="2729600" y="1650684"/>
                  </a:lnTo>
                  <a:lnTo>
                    <a:pt x="2768848" y="1628336"/>
                  </a:lnTo>
                  <a:lnTo>
                    <a:pt x="2807486" y="1605061"/>
                  </a:lnTo>
                  <a:lnTo>
                    <a:pt x="2845501" y="1580874"/>
                  </a:lnTo>
                  <a:lnTo>
                    <a:pt x="2882876" y="1555789"/>
                  </a:lnTo>
                  <a:lnTo>
                    <a:pt x="2919597" y="1529823"/>
                  </a:lnTo>
                  <a:lnTo>
                    <a:pt x="2955648" y="1502991"/>
                  </a:lnTo>
                  <a:lnTo>
                    <a:pt x="2991014" y="1475306"/>
                  </a:lnTo>
                  <a:lnTo>
                    <a:pt x="3025680" y="1446786"/>
                  </a:lnTo>
                  <a:lnTo>
                    <a:pt x="3059631" y="1417444"/>
                  </a:lnTo>
                  <a:lnTo>
                    <a:pt x="3092851" y="1387296"/>
                  </a:lnTo>
                  <a:lnTo>
                    <a:pt x="3125327" y="1356357"/>
                  </a:lnTo>
                  <a:lnTo>
                    <a:pt x="3157041" y="1324643"/>
                  </a:lnTo>
                  <a:lnTo>
                    <a:pt x="3187980" y="1292168"/>
                  </a:lnTo>
                  <a:lnTo>
                    <a:pt x="3218128" y="1258947"/>
                  </a:lnTo>
                  <a:lnTo>
                    <a:pt x="3247470" y="1224996"/>
                  </a:lnTo>
                  <a:lnTo>
                    <a:pt x="3275990" y="1190330"/>
                  </a:lnTo>
                  <a:lnTo>
                    <a:pt x="3303674" y="1154964"/>
                  </a:lnTo>
                  <a:lnTo>
                    <a:pt x="3330507" y="1118913"/>
                  </a:lnTo>
                  <a:lnTo>
                    <a:pt x="3356473" y="1082192"/>
                  </a:lnTo>
                  <a:lnTo>
                    <a:pt x="3381557" y="1044817"/>
                  </a:lnTo>
                  <a:lnTo>
                    <a:pt x="3405745" y="1006803"/>
                  </a:lnTo>
                  <a:lnTo>
                    <a:pt x="3429020" y="968164"/>
                  </a:lnTo>
                  <a:lnTo>
                    <a:pt x="3451368" y="928916"/>
                  </a:lnTo>
                  <a:lnTo>
                    <a:pt x="3472773" y="889074"/>
                  </a:lnTo>
                  <a:lnTo>
                    <a:pt x="3493221" y="848653"/>
                  </a:lnTo>
                  <a:lnTo>
                    <a:pt x="3512696" y="807669"/>
                  </a:lnTo>
                  <a:lnTo>
                    <a:pt x="3531183" y="766137"/>
                  </a:lnTo>
                  <a:lnTo>
                    <a:pt x="3548667" y="724071"/>
                  </a:lnTo>
                  <a:lnTo>
                    <a:pt x="3565133" y="681486"/>
                  </a:lnTo>
                  <a:lnTo>
                    <a:pt x="3580566" y="638399"/>
                  </a:lnTo>
                  <a:lnTo>
                    <a:pt x="3594950" y="594824"/>
                  </a:lnTo>
                  <a:lnTo>
                    <a:pt x="3608270" y="550776"/>
                  </a:lnTo>
                  <a:lnTo>
                    <a:pt x="3620512" y="506271"/>
                  </a:lnTo>
                  <a:lnTo>
                    <a:pt x="3631659" y="461323"/>
                  </a:lnTo>
                  <a:lnTo>
                    <a:pt x="3641698" y="415948"/>
                  </a:lnTo>
                  <a:lnTo>
                    <a:pt x="3650612" y="370161"/>
                  </a:lnTo>
                  <a:lnTo>
                    <a:pt x="3658387" y="323977"/>
                  </a:lnTo>
                  <a:lnTo>
                    <a:pt x="3665008" y="277411"/>
                  </a:lnTo>
                  <a:lnTo>
                    <a:pt x="3670458" y="230478"/>
                  </a:lnTo>
                  <a:lnTo>
                    <a:pt x="3674724" y="183194"/>
                  </a:lnTo>
                  <a:lnTo>
                    <a:pt x="3676536" y="155051"/>
                  </a:lnTo>
                </a:path>
              </a:pathLst>
            </a:custGeom>
            <a:ln w="381000">
              <a:solidFill>
                <a:srgbClr val="000000"/>
              </a:solidFill>
            </a:ln>
          </p:spPr>
          <p:txBody>
            <a:bodyPr wrap="square" lIns="0" tIns="0" rIns="0" bIns="0" rtlCol="0"/>
            <a:lstStyle/>
            <a:p>
              <a:endParaRPr/>
            </a:p>
          </p:txBody>
        </p:sp>
        <p:sp>
          <p:nvSpPr>
            <p:cNvPr id="29" name="object 29"/>
            <p:cNvSpPr/>
            <p:nvPr/>
          </p:nvSpPr>
          <p:spPr>
            <a:xfrm>
              <a:off x="867117" y="2145235"/>
              <a:ext cx="11240135" cy="5476875"/>
            </a:xfrm>
            <a:custGeom>
              <a:avLst/>
              <a:gdLst/>
              <a:ahLst/>
              <a:cxnLst/>
              <a:rect l="l" t="t" r="r" b="b"/>
              <a:pathLst>
                <a:path w="11240135" h="5476875">
                  <a:moveTo>
                    <a:pt x="98097" y="0"/>
                  </a:moveTo>
                  <a:lnTo>
                    <a:pt x="11020901" y="0"/>
                  </a:lnTo>
                  <a:lnTo>
                    <a:pt x="11071155" y="5785"/>
                  </a:lnTo>
                  <a:lnTo>
                    <a:pt x="11117275" y="22267"/>
                  </a:lnTo>
                  <a:lnTo>
                    <a:pt x="11157951" y="48128"/>
                  </a:lnTo>
                  <a:lnTo>
                    <a:pt x="11191870" y="82054"/>
                  </a:lnTo>
                  <a:lnTo>
                    <a:pt x="11217721" y="122731"/>
                  </a:lnTo>
                  <a:lnTo>
                    <a:pt x="11234194" y="168843"/>
                  </a:lnTo>
                  <a:lnTo>
                    <a:pt x="11239976" y="219075"/>
                  </a:lnTo>
                  <a:lnTo>
                    <a:pt x="11239976" y="2476785"/>
                  </a:lnTo>
                  <a:lnTo>
                    <a:pt x="11234194" y="2527018"/>
                  </a:lnTo>
                  <a:lnTo>
                    <a:pt x="11217721" y="2573131"/>
                  </a:lnTo>
                  <a:lnTo>
                    <a:pt x="11191870" y="2613807"/>
                  </a:lnTo>
                  <a:lnTo>
                    <a:pt x="11157951" y="2647733"/>
                  </a:lnTo>
                  <a:lnTo>
                    <a:pt x="11117275" y="2673594"/>
                  </a:lnTo>
                  <a:lnTo>
                    <a:pt x="11071155" y="2690075"/>
                  </a:lnTo>
                  <a:lnTo>
                    <a:pt x="11020901" y="2695860"/>
                  </a:lnTo>
                  <a:lnTo>
                    <a:pt x="219075" y="2695860"/>
                  </a:lnTo>
                  <a:lnTo>
                    <a:pt x="168843" y="2701646"/>
                  </a:lnTo>
                  <a:lnTo>
                    <a:pt x="122731" y="2718127"/>
                  </a:lnTo>
                  <a:lnTo>
                    <a:pt x="82054" y="2743987"/>
                  </a:lnTo>
                  <a:lnTo>
                    <a:pt x="48128" y="2777913"/>
                  </a:lnTo>
                  <a:lnTo>
                    <a:pt x="22267" y="2818590"/>
                  </a:lnTo>
                  <a:lnTo>
                    <a:pt x="5785" y="2864702"/>
                  </a:lnTo>
                  <a:lnTo>
                    <a:pt x="0" y="2914935"/>
                  </a:lnTo>
                  <a:lnTo>
                    <a:pt x="0" y="5257285"/>
                  </a:lnTo>
                  <a:lnTo>
                    <a:pt x="5785" y="5307518"/>
                  </a:lnTo>
                  <a:lnTo>
                    <a:pt x="22267" y="5353631"/>
                  </a:lnTo>
                  <a:lnTo>
                    <a:pt x="48128" y="5394307"/>
                  </a:lnTo>
                  <a:lnTo>
                    <a:pt x="82054" y="5428233"/>
                  </a:lnTo>
                  <a:lnTo>
                    <a:pt x="122731" y="5454094"/>
                  </a:lnTo>
                  <a:lnTo>
                    <a:pt x="168843" y="5470574"/>
                  </a:lnTo>
                  <a:lnTo>
                    <a:pt x="219075" y="5476360"/>
                  </a:lnTo>
                  <a:lnTo>
                    <a:pt x="11216163" y="5476360"/>
                  </a:lnTo>
                </a:path>
              </a:pathLst>
            </a:custGeom>
            <a:ln w="47625">
              <a:solidFill>
                <a:srgbClr val="000000"/>
              </a:solidFill>
            </a:ln>
          </p:spPr>
          <p:txBody>
            <a:bodyPr wrap="square" lIns="0" tIns="0" rIns="0" bIns="0" rtlCol="0"/>
            <a:lstStyle/>
            <a:p>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426692" y="0"/>
            <a:ext cx="9211293" cy="5490718"/>
          </a:xfrm>
          <a:prstGeom prst="rect">
            <a:avLst/>
          </a:prstGeom>
        </p:spPr>
      </p:pic>
      <p:grpSp>
        <p:nvGrpSpPr>
          <p:cNvPr id="3" name="object 3"/>
          <p:cNvGrpSpPr/>
          <p:nvPr/>
        </p:nvGrpSpPr>
        <p:grpSpPr>
          <a:xfrm>
            <a:off x="2083752" y="-1"/>
            <a:ext cx="16204565" cy="10287000"/>
            <a:chOff x="2083752" y="-1"/>
            <a:chExt cx="16204565" cy="10287000"/>
          </a:xfrm>
        </p:grpSpPr>
        <p:pic>
          <p:nvPicPr>
            <p:cNvPr id="4" name="object 4"/>
            <p:cNvPicPr/>
            <p:nvPr/>
          </p:nvPicPr>
          <p:blipFill>
            <a:blip r:embed="rId3" cstate="print"/>
            <a:stretch>
              <a:fillRect/>
            </a:stretch>
          </p:blipFill>
          <p:spPr>
            <a:xfrm>
              <a:off x="11124737" y="6189406"/>
              <a:ext cx="7163262" cy="4097593"/>
            </a:xfrm>
            <a:prstGeom prst="rect">
              <a:avLst/>
            </a:prstGeom>
          </p:spPr>
        </p:pic>
        <p:pic>
          <p:nvPicPr>
            <p:cNvPr id="5" name="object 5"/>
            <p:cNvPicPr/>
            <p:nvPr/>
          </p:nvPicPr>
          <p:blipFill>
            <a:blip r:embed="rId4" cstate="print"/>
            <a:stretch>
              <a:fillRect/>
            </a:stretch>
          </p:blipFill>
          <p:spPr>
            <a:xfrm>
              <a:off x="11203320" y="-1"/>
              <a:ext cx="7084679" cy="10286988"/>
            </a:xfrm>
            <a:prstGeom prst="rect">
              <a:avLst/>
            </a:prstGeom>
          </p:spPr>
        </p:pic>
        <p:pic>
          <p:nvPicPr>
            <p:cNvPr id="6" name="object 6"/>
            <p:cNvPicPr/>
            <p:nvPr/>
          </p:nvPicPr>
          <p:blipFill>
            <a:blip r:embed="rId5" cstate="print"/>
            <a:stretch>
              <a:fillRect/>
            </a:stretch>
          </p:blipFill>
          <p:spPr>
            <a:xfrm>
              <a:off x="15988102" y="1001707"/>
              <a:ext cx="235535" cy="235537"/>
            </a:xfrm>
            <a:prstGeom prst="rect">
              <a:avLst/>
            </a:prstGeom>
          </p:spPr>
        </p:pic>
        <p:pic>
          <p:nvPicPr>
            <p:cNvPr id="7" name="object 7"/>
            <p:cNvPicPr/>
            <p:nvPr/>
          </p:nvPicPr>
          <p:blipFill>
            <a:blip r:embed="rId6" cstate="print"/>
            <a:stretch>
              <a:fillRect/>
            </a:stretch>
          </p:blipFill>
          <p:spPr>
            <a:xfrm>
              <a:off x="15601749" y="1637748"/>
              <a:ext cx="235535" cy="235536"/>
            </a:xfrm>
            <a:prstGeom prst="rect">
              <a:avLst/>
            </a:prstGeom>
          </p:spPr>
        </p:pic>
        <p:pic>
          <p:nvPicPr>
            <p:cNvPr id="8" name="object 8"/>
            <p:cNvPicPr/>
            <p:nvPr/>
          </p:nvPicPr>
          <p:blipFill>
            <a:blip r:embed="rId7" cstate="print"/>
            <a:stretch>
              <a:fillRect/>
            </a:stretch>
          </p:blipFill>
          <p:spPr>
            <a:xfrm>
              <a:off x="15794918" y="1319729"/>
              <a:ext cx="235548" cy="235535"/>
            </a:xfrm>
            <a:prstGeom prst="rect">
              <a:avLst/>
            </a:prstGeom>
          </p:spPr>
        </p:pic>
        <p:pic>
          <p:nvPicPr>
            <p:cNvPr id="9" name="object 9"/>
            <p:cNvPicPr/>
            <p:nvPr/>
          </p:nvPicPr>
          <p:blipFill>
            <a:blip r:embed="rId8" cstate="print"/>
            <a:stretch>
              <a:fillRect/>
            </a:stretch>
          </p:blipFill>
          <p:spPr>
            <a:xfrm>
              <a:off x="13234692" y="9287518"/>
              <a:ext cx="235472" cy="235480"/>
            </a:xfrm>
            <a:prstGeom prst="rect">
              <a:avLst/>
            </a:prstGeom>
          </p:spPr>
        </p:pic>
        <p:pic>
          <p:nvPicPr>
            <p:cNvPr id="10" name="object 10"/>
            <p:cNvPicPr/>
            <p:nvPr/>
          </p:nvPicPr>
          <p:blipFill>
            <a:blip r:embed="rId9" cstate="print"/>
            <a:stretch>
              <a:fillRect/>
            </a:stretch>
          </p:blipFill>
          <p:spPr>
            <a:xfrm>
              <a:off x="13040974" y="9605207"/>
              <a:ext cx="235472" cy="235472"/>
            </a:xfrm>
            <a:prstGeom prst="rect">
              <a:avLst/>
            </a:prstGeom>
          </p:spPr>
        </p:pic>
        <p:pic>
          <p:nvPicPr>
            <p:cNvPr id="11" name="object 11"/>
            <p:cNvPicPr/>
            <p:nvPr/>
          </p:nvPicPr>
          <p:blipFill>
            <a:blip r:embed="rId10" cstate="print"/>
            <a:stretch>
              <a:fillRect/>
            </a:stretch>
          </p:blipFill>
          <p:spPr>
            <a:xfrm>
              <a:off x="12847241" y="9922887"/>
              <a:ext cx="235472" cy="235472"/>
            </a:xfrm>
            <a:prstGeom prst="rect">
              <a:avLst/>
            </a:prstGeom>
          </p:spPr>
        </p:pic>
        <p:pic>
          <p:nvPicPr>
            <p:cNvPr id="12" name="object 12"/>
            <p:cNvPicPr/>
            <p:nvPr/>
          </p:nvPicPr>
          <p:blipFill>
            <a:blip r:embed="rId11" cstate="print"/>
            <a:stretch>
              <a:fillRect/>
            </a:stretch>
          </p:blipFill>
          <p:spPr>
            <a:xfrm>
              <a:off x="15444881" y="969520"/>
              <a:ext cx="1998598" cy="2619747"/>
            </a:xfrm>
            <a:prstGeom prst="rect">
              <a:avLst/>
            </a:prstGeom>
          </p:spPr>
        </p:pic>
        <p:pic>
          <p:nvPicPr>
            <p:cNvPr id="13" name="object 13"/>
            <p:cNvPicPr/>
            <p:nvPr/>
          </p:nvPicPr>
          <p:blipFill>
            <a:blip r:embed="rId12" cstate="print"/>
            <a:stretch>
              <a:fillRect/>
            </a:stretch>
          </p:blipFill>
          <p:spPr>
            <a:xfrm>
              <a:off x="10546625" y="6495603"/>
              <a:ext cx="2543218" cy="3324058"/>
            </a:xfrm>
            <a:prstGeom prst="rect">
              <a:avLst/>
            </a:prstGeom>
          </p:spPr>
        </p:pic>
        <p:pic>
          <p:nvPicPr>
            <p:cNvPr id="14" name="object 14"/>
            <p:cNvPicPr/>
            <p:nvPr/>
          </p:nvPicPr>
          <p:blipFill>
            <a:blip r:embed="rId13" cstate="print"/>
            <a:stretch>
              <a:fillRect/>
            </a:stretch>
          </p:blipFill>
          <p:spPr>
            <a:xfrm>
              <a:off x="9447154" y="851214"/>
              <a:ext cx="7496159" cy="7486649"/>
            </a:xfrm>
            <a:prstGeom prst="rect">
              <a:avLst/>
            </a:prstGeom>
          </p:spPr>
        </p:pic>
        <p:pic>
          <p:nvPicPr>
            <p:cNvPr id="15" name="object 15"/>
            <p:cNvPicPr/>
            <p:nvPr/>
          </p:nvPicPr>
          <p:blipFill>
            <a:blip r:embed="rId14" cstate="print"/>
            <a:stretch>
              <a:fillRect/>
            </a:stretch>
          </p:blipFill>
          <p:spPr>
            <a:xfrm>
              <a:off x="9748692" y="1160606"/>
              <a:ext cx="6895917" cy="6883400"/>
            </a:xfrm>
            <a:prstGeom prst="rect">
              <a:avLst/>
            </a:prstGeom>
          </p:spPr>
        </p:pic>
        <p:sp>
          <p:nvSpPr>
            <p:cNvPr id="16" name="object 16"/>
            <p:cNvSpPr/>
            <p:nvPr/>
          </p:nvSpPr>
          <p:spPr>
            <a:xfrm>
              <a:off x="10015971" y="1394310"/>
              <a:ext cx="6362700" cy="4495800"/>
            </a:xfrm>
            <a:custGeom>
              <a:avLst/>
              <a:gdLst/>
              <a:ahLst/>
              <a:cxnLst/>
              <a:rect l="l" t="t" r="r" b="b"/>
              <a:pathLst>
                <a:path w="6362700" h="4495800">
                  <a:moveTo>
                    <a:pt x="0" y="3181343"/>
                  </a:moveTo>
                  <a:lnTo>
                    <a:pt x="247" y="3142301"/>
                  </a:lnTo>
                  <a:lnTo>
                    <a:pt x="963" y="3103269"/>
                  </a:lnTo>
                  <a:lnTo>
                    <a:pt x="2159" y="3064247"/>
                  </a:lnTo>
                  <a:lnTo>
                    <a:pt x="3835" y="3025236"/>
                  </a:lnTo>
                  <a:lnTo>
                    <a:pt x="5991" y="2986255"/>
                  </a:lnTo>
                  <a:lnTo>
                    <a:pt x="8627" y="2947308"/>
                  </a:lnTo>
                  <a:lnTo>
                    <a:pt x="11739" y="2908394"/>
                  </a:lnTo>
                  <a:lnTo>
                    <a:pt x="15327" y="2869515"/>
                  </a:lnTo>
                  <a:lnTo>
                    <a:pt x="19389" y="2830684"/>
                  </a:lnTo>
                  <a:lnTo>
                    <a:pt x="23929" y="2791912"/>
                  </a:lnTo>
                  <a:lnTo>
                    <a:pt x="28946" y="2753199"/>
                  </a:lnTo>
                  <a:lnTo>
                    <a:pt x="34440" y="2714542"/>
                  </a:lnTo>
                  <a:lnTo>
                    <a:pt x="40408" y="2675956"/>
                  </a:lnTo>
                  <a:lnTo>
                    <a:pt x="46845" y="2637452"/>
                  </a:lnTo>
                  <a:lnTo>
                    <a:pt x="53753" y="2599031"/>
                  </a:lnTo>
                  <a:lnTo>
                    <a:pt x="61133" y="2560691"/>
                  </a:lnTo>
                  <a:lnTo>
                    <a:pt x="68989" y="2522446"/>
                  </a:lnTo>
                  <a:lnTo>
                    <a:pt x="77309" y="2484306"/>
                  </a:lnTo>
                  <a:lnTo>
                    <a:pt x="86095" y="2446271"/>
                  </a:lnTo>
                  <a:lnTo>
                    <a:pt x="95352" y="2408337"/>
                  </a:lnTo>
                  <a:lnTo>
                    <a:pt x="105069" y="2370525"/>
                  </a:lnTo>
                  <a:lnTo>
                    <a:pt x="115250" y="2332838"/>
                  </a:lnTo>
                  <a:lnTo>
                    <a:pt x="125894" y="2295277"/>
                  </a:lnTo>
                  <a:lnTo>
                    <a:pt x="137000" y="2257844"/>
                  </a:lnTo>
                  <a:lnTo>
                    <a:pt x="148559" y="2220550"/>
                  </a:lnTo>
                  <a:lnTo>
                    <a:pt x="160577" y="2183409"/>
                  </a:lnTo>
                  <a:lnTo>
                    <a:pt x="173052" y="2146420"/>
                  </a:lnTo>
                  <a:lnTo>
                    <a:pt x="185982" y="2109584"/>
                  </a:lnTo>
                  <a:lnTo>
                    <a:pt x="199357" y="2072902"/>
                  </a:lnTo>
                  <a:lnTo>
                    <a:pt x="213183" y="2036392"/>
                  </a:lnTo>
                  <a:lnTo>
                    <a:pt x="227457" y="2000055"/>
                  </a:lnTo>
                  <a:lnTo>
                    <a:pt x="242179" y="1963890"/>
                  </a:lnTo>
                  <a:lnTo>
                    <a:pt x="257336" y="1927914"/>
                  </a:lnTo>
                  <a:lnTo>
                    <a:pt x="272934" y="1892129"/>
                  </a:lnTo>
                  <a:lnTo>
                    <a:pt x="288973" y="1856539"/>
                  </a:lnTo>
                  <a:lnTo>
                    <a:pt x="305453" y="1821146"/>
                  </a:lnTo>
                  <a:lnTo>
                    <a:pt x="322360" y="1785953"/>
                  </a:lnTo>
                  <a:lnTo>
                    <a:pt x="339696" y="1750976"/>
                  </a:lnTo>
                  <a:lnTo>
                    <a:pt x="357461" y="1716212"/>
                  </a:lnTo>
                  <a:lnTo>
                    <a:pt x="375655" y="1681663"/>
                  </a:lnTo>
                  <a:lnTo>
                    <a:pt x="394271" y="1647346"/>
                  </a:lnTo>
                  <a:lnTo>
                    <a:pt x="413305" y="1613264"/>
                  </a:lnTo>
                  <a:lnTo>
                    <a:pt x="432755" y="1579417"/>
                  </a:lnTo>
                  <a:lnTo>
                    <a:pt x="452623" y="1545804"/>
                  </a:lnTo>
                  <a:lnTo>
                    <a:pt x="472901" y="1512436"/>
                  </a:lnTo>
                  <a:lnTo>
                    <a:pt x="493584" y="1479328"/>
                  </a:lnTo>
                  <a:lnTo>
                    <a:pt x="514672" y="1446476"/>
                  </a:lnTo>
                  <a:lnTo>
                    <a:pt x="536165" y="1413878"/>
                  </a:lnTo>
                  <a:lnTo>
                    <a:pt x="558055" y="1381552"/>
                  </a:lnTo>
                  <a:lnTo>
                    <a:pt x="580336" y="1349499"/>
                  </a:lnTo>
                  <a:lnTo>
                    <a:pt x="603010" y="1317721"/>
                  </a:lnTo>
                  <a:lnTo>
                    <a:pt x="626079" y="1286218"/>
                  </a:lnTo>
                  <a:lnTo>
                    <a:pt x="649526" y="1255000"/>
                  </a:lnTo>
                  <a:lnTo>
                    <a:pt x="673351" y="1224077"/>
                  </a:lnTo>
                  <a:lnTo>
                    <a:pt x="697555" y="1193451"/>
                  </a:lnTo>
                  <a:lnTo>
                    <a:pt x="722139" y="1163123"/>
                  </a:lnTo>
                  <a:lnTo>
                    <a:pt x="747094" y="1133093"/>
                  </a:lnTo>
                  <a:lnTo>
                    <a:pt x="772410" y="1103376"/>
                  </a:lnTo>
                  <a:lnTo>
                    <a:pt x="798089" y="1073972"/>
                  </a:lnTo>
                  <a:lnTo>
                    <a:pt x="824133" y="1044881"/>
                  </a:lnTo>
                  <a:lnTo>
                    <a:pt x="850530" y="1016112"/>
                  </a:lnTo>
                  <a:lnTo>
                    <a:pt x="877274" y="987674"/>
                  </a:lnTo>
                  <a:lnTo>
                    <a:pt x="904364" y="959568"/>
                  </a:lnTo>
                  <a:lnTo>
                    <a:pt x="931802" y="931791"/>
                  </a:lnTo>
                  <a:lnTo>
                    <a:pt x="959579" y="904353"/>
                  </a:lnTo>
                  <a:lnTo>
                    <a:pt x="987686" y="877263"/>
                  </a:lnTo>
                  <a:lnTo>
                    <a:pt x="1016123" y="850519"/>
                  </a:lnTo>
                  <a:lnTo>
                    <a:pt x="1044892" y="824121"/>
                  </a:lnTo>
                  <a:lnTo>
                    <a:pt x="1073983" y="798078"/>
                  </a:lnTo>
                  <a:lnTo>
                    <a:pt x="1103388" y="772399"/>
                  </a:lnTo>
                  <a:lnTo>
                    <a:pt x="1133104" y="747083"/>
                  </a:lnTo>
                  <a:lnTo>
                    <a:pt x="1163134" y="722128"/>
                  </a:lnTo>
                  <a:lnTo>
                    <a:pt x="1193466" y="697544"/>
                  </a:lnTo>
                  <a:lnTo>
                    <a:pt x="1224092" y="673339"/>
                  </a:lnTo>
                  <a:lnTo>
                    <a:pt x="1255013" y="649510"/>
                  </a:lnTo>
                  <a:lnTo>
                    <a:pt x="1286229" y="626057"/>
                  </a:lnTo>
                  <a:lnTo>
                    <a:pt x="1317732" y="602993"/>
                  </a:lnTo>
                  <a:lnTo>
                    <a:pt x="1349510" y="580320"/>
                  </a:lnTo>
                  <a:lnTo>
                    <a:pt x="1381563" y="558039"/>
                  </a:lnTo>
                  <a:lnTo>
                    <a:pt x="1413889" y="536154"/>
                  </a:lnTo>
                  <a:lnTo>
                    <a:pt x="1446488" y="514661"/>
                  </a:lnTo>
                  <a:lnTo>
                    <a:pt x="1479343" y="493573"/>
                  </a:lnTo>
                  <a:lnTo>
                    <a:pt x="1512452" y="472890"/>
                  </a:lnTo>
                  <a:lnTo>
                    <a:pt x="1545815" y="452611"/>
                  </a:lnTo>
                  <a:lnTo>
                    <a:pt x="1579428" y="432744"/>
                  </a:lnTo>
                  <a:lnTo>
                    <a:pt x="1613275" y="413294"/>
                  </a:lnTo>
                  <a:lnTo>
                    <a:pt x="1647357" y="394260"/>
                  </a:lnTo>
                  <a:lnTo>
                    <a:pt x="1681674" y="375643"/>
                  </a:lnTo>
                  <a:lnTo>
                    <a:pt x="1716224" y="357450"/>
                  </a:lnTo>
                  <a:lnTo>
                    <a:pt x="1750987" y="339685"/>
                  </a:lnTo>
                  <a:lnTo>
                    <a:pt x="1785964" y="322349"/>
                  </a:lnTo>
                  <a:lnTo>
                    <a:pt x="1821157" y="305442"/>
                  </a:lnTo>
                  <a:lnTo>
                    <a:pt x="1856555" y="288962"/>
                  </a:lnTo>
                  <a:lnTo>
                    <a:pt x="1892144" y="272922"/>
                  </a:lnTo>
                  <a:lnTo>
                    <a:pt x="1927926" y="257321"/>
                  </a:lnTo>
                  <a:lnTo>
                    <a:pt x="1963901" y="242157"/>
                  </a:lnTo>
                  <a:lnTo>
                    <a:pt x="2000066" y="227441"/>
                  </a:lnTo>
                  <a:lnTo>
                    <a:pt x="2036403" y="213169"/>
                  </a:lnTo>
                  <a:lnTo>
                    <a:pt x="2072913" y="199341"/>
                  </a:lnTo>
                  <a:lnTo>
                    <a:pt x="2109595" y="185960"/>
                  </a:lnTo>
                  <a:lnTo>
                    <a:pt x="2146433" y="173036"/>
                  </a:lnTo>
                  <a:lnTo>
                    <a:pt x="2183424" y="160564"/>
                  </a:lnTo>
                  <a:lnTo>
                    <a:pt x="2220566" y="148548"/>
                  </a:lnTo>
                  <a:lnTo>
                    <a:pt x="2257855" y="136989"/>
                  </a:lnTo>
                  <a:lnTo>
                    <a:pt x="2295288" y="125883"/>
                  </a:lnTo>
                  <a:lnTo>
                    <a:pt x="2332849" y="115239"/>
                  </a:lnTo>
                  <a:lnTo>
                    <a:pt x="2370536" y="105058"/>
                  </a:lnTo>
                  <a:lnTo>
                    <a:pt x="2408349" y="95341"/>
                  </a:lnTo>
                  <a:lnTo>
                    <a:pt x="2446282" y="86083"/>
                  </a:lnTo>
                  <a:lnTo>
                    <a:pt x="2484317" y="77293"/>
                  </a:lnTo>
                  <a:lnTo>
                    <a:pt x="2522457" y="68973"/>
                  </a:lnTo>
                  <a:lnTo>
                    <a:pt x="2560703" y="61122"/>
                  </a:lnTo>
                  <a:lnTo>
                    <a:pt x="2599043" y="53742"/>
                  </a:lnTo>
                  <a:lnTo>
                    <a:pt x="2637464" y="46833"/>
                  </a:lnTo>
                  <a:lnTo>
                    <a:pt x="2675967" y="40396"/>
                  </a:lnTo>
                  <a:lnTo>
                    <a:pt x="2714553" y="34429"/>
                  </a:lnTo>
                  <a:lnTo>
                    <a:pt x="2753210" y="28935"/>
                  </a:lnTo>
                  <a:lnTo>
                    <a:pt x="2791924" y="23918"/>
                  </a:lnTo>
                  <a:lnTo>
                    <a:pt x="2830695" y="19378"/>
                  </a:lnTo>
                  <a:lnTo>
                    <a:pt x="2869526" y="15315"/>
                  </a:lnTo>
                  <a:lnTo>
                    <a:pt x="2908405" y="11728"/>
                  </a:lnTo>
                  <a:lnTo>
                    <a:pt x="2947319" y="8615"/>
                  </a:lnTo>
                  <a:lnTo>
                    <a:pt x="2986267" y="5980"/>
                  </a:lnTo>
                  <a:lnTo>
                    <a:pt x="3025248" y="3824"/>
                  </a:lnTo>
                  <a:lnTo>
                    <a:pt x="3064259" y="2148"/>
                  </a:lnTo>
                  <a:lnTo>
                    <a:pt x="3103281" y="952"/>
                  </a:lnTo>
                  <a:lnTo>
                    <a:pt x="3142313" y="235"/>
                  </a:lnTo>
                  <a:lnTo>
                    <a:pt x="3181354" y="0"/>
                  </a:lnTo>
                  <a:lnTo>
                    <a:pt x="3220395" y="235"/>
                  </a:lnTo>
                  <a:lnTo>
                    <a:pt x="3259427" y="952"/>
                  </a:lnTo>
                  <a:lnTo>
                    <a:pt x="3298449" y="2148"/>
                  </a:lnTo>
                  <a:lnTo>
                    <a:pt x="3337460" y="3824"/>
                  </a:lnTo>
                  <a:lnTo>
                    <a:pt x="3376441" y="5980"/>
                  </a:lnTo>
                  <a:lnTo>
                    <a:pt x="3415389" y="8615"/>
                  </a:lnTo>
                  <a:lnTo>
                    <a:pt x="3454303" y="11728"/>
                  </a:lnTo>
                  <a:lnTo>
                    <a:pt x="3493181" y="15315"/>
                  </a:lnTo>
                  <a:lnTo>
                    <a:pt x="3532012" y="19378"/>
                  </a:lnTo>
                  <a:lnTo>
                    <a:pt x="3570784" y="23918"/>
                  </a:lnTo>
                  <a:lnTo>
                    <a:pt x="3609498" y="28935"/>
                  </a:lnTo>
                  <a:lnTo>
                    <a:pt x="3648154" y="34429"/>
                  </a:lnTo>
                  <a:lnTo>
                    <a:pt x="3686741" y="40396"/>
                  </a:lnTo>
                  <a:lnTo>
                    <a:pt x="3725244" y="46833"/>
                  </a:lnTo>
                  <a:lnTo>
                    <a:pt x="3763665" y="53742"/>
                  </a:lnTo>
                  <a:lnTo>
                    <a:pt x="3802005" y="61122"/>
                  </a:lnTo>
                  <a:lnTo>
                    <a:pt x="3840251" y="68973"/>
                  </a:lnTo>
                  <a:lnTo>
                    <a:pt x="3878390" y="77293"/>
                  </a:lnTo>
                  <a:lnTo>
                    <a:pt x="3916426" y="86083"/>
                  </a:lnTo>
                  <a:lnTo>
                    <a:pt x="3954359" y="95341"/>
                  </a:lnTo>
                  <a:lnTo>
                    <a:pt x="3992171" y="105058"/>
                  </a:lnTo>
                  <a:lnTo>
                    <a:pt x="4029858" y="115239"/>
                  </a:lnTo>
                  <a:lnTo>
                    <a:pt x="4067419" y="125883"/>
                  </a:lnTo>
                  <a:lnTo>
                    <a:pt x="4104853" y="136989"/>
                  </a:lnTo>
                  <a:lnTo>
                    <a:pt x="4142142" y="148548"/>
                  </a:lnTo>
                  <a:lnTo>
                    <a:pt x="4179283" y="160564"/>
                  </a:lnTo>
                  <a:lnTo>
                    <a:pt x="4216275" y="173036"/>
                  </a:lnTo>
                  <a:lnTo>
                    <a:pt x="4253112" y="185960"/>
                  </a:lnTo>
                  <a:lnTo>
                    <a:pt x="4289795" y="199341"/>
                  </a:lnTo>
                  <a:lnTo>
                    <a:pt x="4326304" y="213169"/>
                  </a:lnTo>
                  <a:lnTo>
                    <a:pt x="4362642" y="227441"/>
                  </a:lnTo>
                  <a:lnTo>
                    <a:pt x="4398807" y="242157"/>
                  </a:lnTo>
                  <a:lnTo>
                    <a:pt x="4434783" y="257321"/>
                  </a:lnTo>
                  <a:lnTo>
                    <a:pt x="4470567" y="272922"/>
                  </a:lnTo>
                  <a:lnTo>
                    <a:pt x="4506157" y="288962"/>
                  </a:lnTo>
                  <a:lnTo>
                    <a:pt x="4541550" y="305442"/>
                  </a:lnTo>
                  <a:lnTo>
                    <a:pt x="4576743" y="322349"/>
                  </a:lnTo>
                  <a:lnTo>
                    <a:pt x="4611721" y="339685"/>
                  </a:lnTo>
                  <a:lnTo>
                    <a:pt x="4646484" y="357450"/>
                  </a:lnTo>
                  <a:lnTo>
                    <a:pt x="4681033" y="375643"/>
                  </a:lnTo>
                  <a:lnTo>
                    <a:pt x="4715351" y="394260"/>
                  </a:lnTo>
                  <a:lnTo>
                    <a:pt x="4749432" y="413294"/>
                  </a:lnTo>
                  <a:lnTo>
                    <a:pt x="4783279" y="432744"/>
                  </a:lnTo>
                  <a:lnTo>
                    <a:pt x="4816893" y="452611"/>
                  </a:lnTo>
                  <a:lnTo>
                    <a:pt x="4850260" y="472890"/>
                  </a:lnTo>
                  <a:lnTo>
                    <a:pt x="4883369" y="493573"/>
                  </a:lnTo>
                  <a:lnTo>
                    <a:pt x="4916221" y="514661"/>
                  </a:lnTo>
                  <a:lnTo>
                    <a:pt x="4948818" y="536154"/>
                  </a:lnTo>
                  <a:lnTo>
                    <a:pt x="4981145" y="558039"/>
                  </a:lnTo>
                  <a:lnTo>
                    <a:pt x="5013197" y="580320"/>
                  </a:lnTo>
                  <a:lnTo>
                    <a:pt x="5044976" y="602993"/>
                  </a:lnTo>
                  <a:lnTo>
                    <a:pt x="5076478" y="626057"/>
                  </a:lnTo>
                  <a:lnTo>
                    <a:pt x="5107696" y="649510"/>
                  </a:lnTo>
                  <a:lnTo>
                    <a:pt x="5138619" y="673339"/>
                  </a:lnTo>
                  <a:lnTo>
                    <a:pt x="5169246" y="697544"/>
                  </a:lnTo>
                  <a:lnTo>
                    <a:pt x="5199574" y="722128"/>
                  </a:lnTo>
                  <a:lnTo>
                    <a:pt x="5229603" y="747083"/>
                  </a:lnTo>
                  <a:lnTo>
                    <a:pt x="5259320" y="772399"/>
                  </a:lnTo>
                  <a:lnTo>
                    <a:pt x="5288724" y="798078"/>
                  </a:lnTo>
                  <a:lnTo>
                    <a:pt x="5317815" y="824121"/>
                  </a:lnTo>
                  <a:lnTo>
                    <a:pt x="5346583" y="850519"/>
                  </a:lnTo>
                  <a:lnTo>
                    <a:pt x="5375021" y="877263"/>
                  </a:lnTo>
                  <a:lnTo>
                    <a:pt x="5403129" y="904353"/>
                  </a:lnTo>
                  <a:lnTo>
                    <a:pt x="5430905" y="931791"/>
                  </a:lnTo>
                  <a:lnTo>
                    <a:pt x="5458343" y="959568"/>
                  </a:lnTo>
                  <a:lnTo>
                    <a:pt x="5485435" y="987674"/>
                  </a:lnTo>
                  <a:lnTo>
                    <a:pt x="5512179" y="1016112"/>
                  </a:lnTo>
                  <a:lnTo>
                    <a:pt x="5538576" y="1044881"/>
                  </a:lnTo>
                  <a:lnTo>
                    <a:pt x="5564618" y="1073972"/>
                  </a:lnTo>
                  <a:lnTo>
                    <a:pt x="5590297" y="1103376"/>
                  </a:lnTo>
                  <a:lnTo>
                    <a:pt x="5615614" y="1133093"/>
                  </a:lnTo>
                  <a:lnTo>
                    <a:pt x="5640567" y="1163123"/>
                  </a:lnTo>
                  <a:lnTo>
                    <a:pt x="5665151" y="1193451"/>
                  </a:lnTo>
                  <a:lnTo>
                    <a:pt x="5689357" y="1224077"/>
                  </a:lnTo>
                  <a:lnTo>
                    <a:pt x="5713185" y="1255000"/>
                  </a:lnTo>
                  <a:lnTo>
                    <a:pt x="5736635" y="1286218"/>
                  </a:lnTo>
                  <a:lnTo>
                    <a:pt x="5759701" y="1317721"/>
                  </a:lnTo>
                  <a:lnTo>
                    <a:pt x="5782374" y="1349499"/>
                  </a:lnTo>
                  <a:lnTo>
                    <a:pt x="5804656" y="1381552"/>
                  </a:lnTo>
                  <a:lnTo>
                    <a:pt x="5826547" y="1413878"/>
                  </a:lnTo>
                  <a:lnTo>
                    <a:pt x="5848038" y="1446476"/>
                  </a:lnTo>
                  <a:lnTo>
                    <a:pt x="5869125" y="1479328"/>
                  </a:lnTo>
                  <a:lnTo>
                    <a:pt x="5889807" y="1512436"/>
                  </a:lnTo>
                  <a:lnTo>
                    <a:pt x="5910085" y="1545804"/>
                  </a:lnTo>
                  <a:lnTo>
                    <a:pt x="5929952" y="1579417"/>
                  </a:lnTo>
                  <a:lnTo>
                    <a:pt x="5949402" y="1613264"/>
                  </a:lnTo>
                  <a:lnTo>
                    <a:pt x="5968435" y="1647346"/>
                  </a:lnTo>
                  <a:lnTo>
                    <a:pt x="5987051" y="1681663"/>
                  </a:lnTo>
                  <a:lnTo>
                    <a:pt x="6005244" y="1716212"/>
                  </a:lnTo>
                  <a:lnTo>
                    <a:pt x="6023009" y="1750976"/>
                  </a:lnTo>
                  <a:lnTo>
                    <a:pt x="6040347" y="1785953"/>
                  </a:lnTo>
                  <a:lnTo>
                    <a:pt x="6057256" y="1821146"/>
                  </a:lnTo>
                  <a:lnTo>
                    <a:pt x="6073733" y="1856539"/>
                  </a:lnTo>
                  <a:lnTo>
                    <a:pt x="6089771" y="1892129"/>
                  </a:lnTo>
                  <a:lnTo>
                    <a:pt x="6105372" y="1927914"/>
                  </a:lnTo>
                  <a:lnTo>
                    <a:pt x="6120535" y="1963890"/>
                  </a:lnTo>
                  <a:lnTo>
                    <a:pt x="6135254" y="2000055"/>
                  </a:lnTo>
                  <a:lnTo>
                    <a:pt x="6149527" y="2036392"/>
                  </a:lnTo>
                  <a:lnTo>
                    <a:pt x="6163352" y="2072902"/>
                  </a:lnTo>
                  <a:lnTo>
                    <a:pt x="6176731" y="2109584"/>
                  </a:lnTo>
                  <a:lnTo>
                    <a:pt x="6189659" y="2146420"/>
                  </a:lnTo>
                  <a:lnTo>
                    <a:pt x="6202131" y="2183409"/>
                  </a:lnTo>
                  <a:lnTo>
                    <a:pt x="6214149" y="2220550"/>
                  </a:lnTo>
                  <a:lnTo>
                    <a:pt x="6225712" y="2257844"/>
                  </a:lnTo>
                  <a:lnTo>
                    <a:pt x="6236816" y="2295277"/>
                  </a:lnTo>
                  <a:lnTo>
                    <a:pt x="6247459" y="2332838"/>
                  </a:lnTo>
                  <a:lnTo>
                    <a:pt x="6257640" y="2370525"/>
                  </a:lnTo>
                  <a:lnTo>
                    <a:pt x="6267359" y="2408337"/>
                  </a:lnTo>
                  <a:lnTo>
                    <a:pt x="6276613" y="2446271"/>
                  </a:lnTo>
                  <a:lnTo>
                    <a:pt x="6285400" y="2484306"/>
                  </a:lnTo>
                  <a:lnTo>
                    <a:pt x="6293719" y="2522446"/>
                  </a:lnTo>
                  <a:lnTo>
                    <a:pt x="6301571" y="2560691"/>
                  </a:lnTo>
                  <a:lnTo>
                    <a:pt x="6308953" y="2599031"/>
                  </a:lnTo>
                  <a:lnTo>
                    <a:pt x="6315863" y="2637452"/>
                  </a:lnTo>
                  <a:lnTo>
                    <a:pt x="6322301" y="2675956"/>
                  </a:lnTo>
                  <a:lnTo>
                    <a:pt x="6328267" y="2714542"/>
                  </a:lnTo>
                  <a:lnTo>
                    <a:pt x="6333758" y="2753199"/>
                  </a:lnTo>
                  <a:lnTo>
                    <a:pt x="6338775" y="2791912"/>
                  </a:lnTo>
                  <a:lnTo>
                    <a:pt x="6343315" y="2830684"/>
                  </a:lnTo>
                  <a:lnTo>
                    <a:pt x="6347381" y="2869515"/>
                  </a:lnTo>
                  <a:lnTo>
                    <a:pt x="6350969" y="2908394"/>
                  </a:lnTo>
                  <a:lnTo>
                    <a:pt x="6354080" y="2947308"/>
                  </a:lnTo>
                  <a:lnTo>
                    <a:pt x="6356713" y="2986255"/>
                  </a:lnTo>
                  <a:lnTo>
                    <a:pt x="6358868" y="3025236"/>
                  </a:lnTo>
                  <a:lnTo>
                    <a:pt x="6360544" y="3064247"/>
                  </a:lnTo>
                  <a:lnTo>
                    <a:pt x="6361742" y="3103269"/>
                  </a:lnTo>
                  <a:lnTo>
                    <a:pt x="6362460" y="3142301"/>
                  </a:lnTo>
                  <a:lnTo>
                    <a:pt x="6362699" y="3181343"/>
                  </a:lnTo>
                  <a:lnTo>
                    <a:pt x="6362460" y="3220384"/>
                  </a:lnTo>
                  <a:lnTo>
                    <a:pt x="6361742" y="3259416"/>
                  </a:lnTo>
                  <a:lnTo>
                    <a:pt x="6360544" y="3298438"/>
                  </a:lnTo>
                  <a:lnTo>
                    <a:pt x="6358868" y="3337449"/>
                  </a:lnTo>
                  <a:lnTo>
                    <a:pt x="6356713" y="3376430"/>
                  </a:lnTo>
                  <a:lnTo>
                    <a:pt x="6354080" y="3415378"/>
                  </a:lnTo>
                  <a:lnTo>
                    <a:pt x="6350969" y="3454291"/>
                  </a:lnTo>
                  <a:lnTo>
                    <a:pt x="6347381" y="3493170"/>
                  </a:lnTo>
                  <a:lnTo>
                    <a:pt x="6343315" y="3532001"/>
                  </a:lnTo>
                  <a:lnTo>
                    <a:pt x="6338775" y="3570773"/>
                  </a:lnTo>
                  <a:lnTo>
                    <a:pt x="6333758" y="3609486"/>
                  </a:lnTo>
                  <a:lnTo>
                    <a:pt x="6328267" y="3648143"/>
                  </a:lnTo>
                  <a:lnTo>
                    <a:pt x="6322301" y="3686729"/>
                  </a:lnTo>
                  <a:lnTo>
                    <a:pt x="6315863" y="3725233"/>
                  </a:lnTo>
                  <a:lnTo>
                    <a:pt x="6308953" y="3763654"/>
                  </a:lnTo>
                  <a:lnTo>
                    <a:pt x="6301571" y="3801994"/>
                  </a:lnTo>
                  <a:lnTo>
                    <a:pt x="6293719" y="3840239"/>
                  </a:lnTo>
                  <a:lnTo>
                    <a:pt x="6285400" y="3878379"/>
                  </a:lnTo>
                  <a:lnTo>
                    <a:pt x="6276613" y="3916414"/>
                  </a:lnTo>
                  <a:lnTo>
                    <a:pt x="6267359" y="3954348"/>
                  </a:lnTo>
                  <a:lnTo>
                    <a:pt x="6257640" y="3992160"/>
                  </a:lnTo>
                  <a:lnTo>
                    <a:pt x="6247459" y="4029847"/>
                  </a:lnTo>
                  <a:lnTo>
                    <a:pt x="6236816" y="4067408"/>
                  </a:lnTo>
                  <a:lnTo>
                    <a:pt x="6225712" y="4104842"/>
                  </a:lnTo>
                  <a:lnTo>
                    <a:pt x="6214149" y="4142130"/>
                  </a:lnTo>
                  <a:lnTo>
                    <a:pt x="6202131" y="4179272"/>
                  </a:lnTo>
                  <a:lnTo>
                    <a:pt x="6189659" y="4216263"/>
                  </a:lnTo>
                  <a:lnTo>
                    <a:pt x="6176731" y="4253101"/>
                  </a:lnTo>
                  <a:lnTo>
                    <a:pt x="6163352" y="4289783"/>
                  </a:lnTo>
                  <a:lnTo>
                    <a:pt x="6149527" y="4326293"/>
                  </a:lnTo>
                  <a:lnTo>
                    <a:pt x="6135254" y="4362630"/>
                  </a:lnTo>
                  <a:lnTo>
                    <a:pt x="6120535" y="4398795"/>
                  </a:lnTo>
                  <a:lnTo>
                    <a:pt x="6105372" y="4434771"/>
                  </a:lnTo>
                  <a:lnTo>
                    <a:pt x="6089771" y="4470556"/>
                  </a:lnTo>
                  <a:lnTo>
                    <a:pt x="6078396" y="4495799"/>
                  </a:lnTo>
                  <a:lnTo>
                    <a:pt x="284313" y="4495799"/>
                  </a:lnTo>
                  <a:lnTo>
                    <a:pt x="257336" y="4434770"/>
                  </a:lnTo>
                  <a:lnTo>
                    <a:pt x="242179" y="4398795"/>
                  </a:lnTo>
                  <a:lnTo>
                    <a:pt x="227457" y="4362630"/>
                  </a:lnTo>
                  <a:lnTo>
                    <a:pt x="213183" y="4326293"/>
                  </a:lnTo>
                  <a:lnTo>
                    <a:pt x="199357" y="4289783"/>
                  </a:lnTo>
                  <a:lnTo>
                    <a:pt x="185982" y="4253101"/>
                  </a:lnTo>
                  <a:lnTo>
                    <a:pt x="173052" y="4216263"/>
                  </a:lnTo>
                  <a:lnTo>
                    <a:pt x="160577" y="4179272"/>
                  </a:lnTo>
                  <a:lnTo>
                    <a:pt x="148559" y="4142130"/>
                  </a:lnTo>
                  <a:lnTo>
                    <a:pt x="137000" y="4104842"/>
                  </a:lnTo>
                  <a:lnTo>
                    <a:pt x="125894" y="4067408"/>
                  </a:lnTo>
                  <a:lnTo>
                    <a:pt x="115250" y="4029847"/>
                  </a:lnTo>
                  <a:lnTo>
                    <a:pt x="105069" y="3992160"/>
                  </a:lnTo>
                  <a:lnTo>
                    <a:pt x="95352" y="3954348"/>
                  </a:lnTo>
                  <a:lnTo>
                    <a:pt x="86095" y="3916414"/>
                  </a:lnTo>
                  <a:lnTo>
                    <a:pt x="77309" y="3878379"/>
                  </a:lnTo>
                  <a:lnTo>
                    <a:pt x="68989" y="3840239"/>
                  </a:lnTo>
                  <a:lnTo>
                    <a:pt x="61133" y="3801994"/>
                  </a:lnTo>
                  <a:lnTo>
                    <a:pt x="53753" y="3763654"/>
                  </a:lnTo>
                  <a:lnTo>
                    <a:pt x="46845" y="3725233"/>
                  </a:lnTo>
                  <a:lnTo>
                    <a:pt x="40408" y="3686729"/>
                  </a:lnTo>
                  <a:lnTo>
                    <a:pt x="34440" y="3648143"/>
                  </a:lnTo>
                  <a:lnTo>
                    <a:pt x="28951" y="3609486"/>
                  </a:lnTo>
                  <a:lnTo>
                    <a:pt x="23933" y="3570773"/>
                  </a:lnTo>
                  <a:lnTo>
                    <a:pt x="19391" y="3532001"/>
                  </a:lnTo>
                  <a:lnTo>
                    <a:pt x="15327" y="3493170"/>
                  </a:lnTo>
                  <a:lnTo>
                    <a:pt x="11739" y="3454291"/>
                  </a:lnTo>
                  <a:lnTo>
                    <a:pt x="8628" y="3415378"/>
                  </a:lnTo>
                  <a:lnTo>
                    <a:pt x="5996" y="3376430"/>
                  </a:lnTo>
                  <a:lnTo>
                    <a:pt x="3846" y="3337449"/>
                  </a:lnTo>
                  <a:lnTo>
                    <a:pt x="2164" y="3298438"/>
                  </a:lnTo>
                  <a:lnTo>
                    <a:pt x="965" y="3259416"/>
                  </a:lnTo>
                  <a:lnTo>
                    <a:pt x="247" y="3220384"/>
                  </a:lnTo>
                  <a:lnTo>
                    <a:pt x="0" y="3181343"/>
                  </a:lnTo>
                  <a:close/>
                </a:path>
              </a:pathLst>
            </a:custGeom>
            <a:solidFill>
              <a:srgbClr val="FFFFFF"/>
            </a:solidFill>
          </p:spPr>
          <p:txBody>
            <a:bodyPr wrap="square" lIns="0" tIns="0" rIns="0" bIns="0" rtlCol="0"/>
            <a:lstStyle/>
            <a:p>
              <a:endParaRPr/>
            </a:p>
          </p:txBody>
        </p:sp>
        <p:pic>
          <p:nvPicPr>
            <p:cNvPr id="17" name="object 17"/>
            <p:cNvPicPr/>
            <p:nvPr/>
          </p:nvPicPr>
          <p:blipFill>
            <a:blip r:embed="rId15" cstate="print"/>
            <a:stretch>
              <a:fillRect/>
            </a:stretch>
          </p:blipFill>
          <p:spPr>
            <a:xfrm>
              <a:off x="10207477" y="1570684"/>
              <a:ext cx="5978347" cy="5969000"/>
            </a:xfrm>
            <a:prstGeom prst="rect">
              <a:avLst/>
            </a:prstGeom>
          </p:spPr>
        </p:pic>
        <p:sp>
          <p:nvSpPr>
            <p:cNvPr id="18" name="object 18"/>
            <p:cNvSpPr/>
            <p:nvPr/>
          </p:nvSpPr>
          <p:spPr>
            <a:xfrm>
              <a:off x="10207517" y="4262617"/>
              <a:ext cx="5978525" cy="3277235"/>
            </a:xfrm>
            <a:custGeom>
              <a:avLst/>
              <a:gdLst/>
              <a:ahLst/>
              <a:cxnLst/>
              <a:rect l="l" t="t" r="r" b="b"/>
              <a:pathLst>
                <a:path w="5978525" h="3277234">
                  <a:moveTo>
                    <a:pt x="2713040" y="3264367"/>
                  </a:moveTo>
                  <a:lnTo>
                    <a:pt x="2796381" y="3270903"/>
                  </a:lnTo>
                  <a:lnTo>
                    <a:pt x="2844269" y="3273569"/>
                  </a:lnTo>
                  <a:lnTo>
                    <a:pt x="2892354" y="3275480"/>
                  </a:lnTo>
                  <a:lnTo>
                    <a:pt x="2940632" y="3276631"/>
                  </a:lnTo>
                  <a:lnTo>
                    <a:pt x="2989095" y="3277067"/>
                  </a:lnTo>
                  <a:lnTo>
                    <a:pt x="3037559" y="3276631"/>
                  </a:lnTo>
                  <a:lnTo>
                    <a:pt x="3085836" y="3275480"/>
                  </a:lnTo>
                  <a:lnTo>
                    <a:pt x="3133922" y="3273569"/>
                  </a:lnTo>
                  <a:lnTo>
                    <a:pt x="3181809" y="3270903"/>
                  </a:lnTo>
                  <a:lnTo>
                    <a:pt x="3229494" y="3267489"/>
                  </a:lnTo>
                  <a:lnTo>
                    <a:pt x="3265151" y="3264367"/>
                  </a:lnTo>
                </a:path>
                <a:path w="5978525" h="3277234">
                  <a:moveTo>
                    <a:pt x="2598473" y="3251667"/>
                  </a:moveTo>
                  <a:lnTo>
                    <a:pt x="2606922" y="3252813"/>
                  </a:lnTo>
                  <a:lnTo>
                    <a:pt x="2653961" y="3258439"/>
                  </a:lnTo>
                  <a:lnTo>
                    <a:pt x="2701221" y="3263332"/>
                  </a:lnTo>
                  <a:lnTo>
                    <a:pt x="2713040" y="3264367"/>
                  </a:lnTo>
                </a:path>
                <a:path w="5978525" h="3277234">
                  <a:moveTo>
                    <a:pt x="3265151" y="3264367"/>
                  </a:moveTo>
                  <a:lnTo>
                    <a:pt x="3276969" y="3263332"/>
                  </a:lnTo>
                  <a:lnTo>
                    <a:pt x="3324229" y="3258439"/>
                  </a:lnTo>
                  <a:lnTo>
                    <a:pt x="3371268" y="3252813"/>
                  </a:lnTo>
                  <a:lnTo>
                    <a:pt x="3379718" y="3251667"/>
                  </a:lnTo>
                </a:path>
                <a:path w="5978525" h="3277234">
                  <a:moveTo>
                    <a:pt x="2438191" y="3226267"/>
                  </a:moveTo>
                  <a:lnTo>
                    <a:pt x="2467188" y="3231609"/>
                  </a:lnTo>
                  <a:lnTo>
                    <a:pt x="2513530" y="3239393"/>
                  </a:lnTo>
                  <a:lnTo>
                    <a:pt x="2560110" y="3246463"/>
                  </a:lnTo>
                  <a:lnTo>
                    <a:pt x="2598473" y="3251667"/>
                  </a:lnTo>
                </a:path>
                <a:path w="5978525" h="3277234">
                  <a:moveTo>
                    <a:pt x="3379718" y="3251667"/>
                  </a:moveTo>
                  <a:lnTo>
                    <a:pt x="3418081" y="3246463"/>
                  </a:lnTo>
                  <a:lnTo>
                    <a:pt x="3464661" y="3239393"/>
                  </a:lnTo>
                  <a:lnTo>
                    <a:pt x="3511003" y="3231609"/>
                  </a:lnTo>
                  <a:lnTo>
                    <a:pt x="3540000" y="3226267"/>
                  </a:lnTo>
                </a:path>
                <a:path w="5978525" h="3277234">
                  <a:moveTo>
                    <a:pt x="13703" y="5"/>
                  </a:moveTo>
                  <a:lnTo>
                    <a:pt x="13661" y="469"/>
                  </a:lnTo>
                </a:path>
                <a:path w="5978525" h="3277234">
                  <a:moveTo>
                    <a:pt x="416" y="239410"/>
                  </a:moveTo>
                  <a:lnTo>
                    <a:pt x="393" y="241768"/>
                  </a:lnTo>
                  <a:lnTo>
                    <a:pt x="0" y="287871"/>
                  </a:lnTo>
                  <a:lnTo>
                    <a:pt x="33" y="292567"/>
                  </a:lnTo>
                  <a:lnTo>
                    <a:pt x="301" y="336335"/>
                  </a:lnTo>
                  <a:lnTo>
                    <a:pt x="1495" y="384612"/>
                  </a:lnTo>
                  <a:lnTo>
                    <a:pt x="3407" y="432697"/>
                  </a:lnTo>
                  <a:lnTo>
                    <a:pt x="6072" y="480585"/>
                  </a:lnTo>
                  <a:lnTo>
                    <a:pt x="9486" y="528269"/>
                  </a:lnTo>
                  <a:lnTo>
                    <a:pt x="13643" y="575745"/>
                  </a:lnTo>
                  <a:lnTo>
                    <a:pt x="18537" y="623005"/>
                  </a:lnTo>
                  <a:lnTo>
                    <a:pt x="24162" y="670044"/>
                  </a:lnTo>
                  <a:lnTo>
                    <a:pt x="30512" y="716857"/>
                  </a:lnTo>
                  <a:lnTo>
                    <a:pt x="37582" y="763437"/>
                  </a:lnTo>
                  <a:lnTo>
                    <a:pt x="45366" y="809779"/>
                  </a:lnTo>
                  <a:lnTo>
                    <a:pt x="53858" y="855877"/>
                  </a:lnTo>
                  <a:lnTo>
                    <a:pt x="62953" y="901749"/>
                  </a:lnTo>
                  <a:lnTo>
                    <a:pt x="63045" y="902169"/>
                  </a:lnTo>
                  <a:lnTo>
                    <a:pt x="72943" y="947317"/>
                  </a:lnTo>
                  <a:lnTo>
                    <a:pt x="83524" y="992648"/>
                  </a:lnTo>
                  <a:lnTo>
                    <a:pt x="94790" y="1037712"/>
                  </a:lnTo>
                  <a:lnTo>
                    <a:pt x="106734" y="1082502"/>
                  </a:lnTo>
                  <a:lnTo>
                    <a:pt x="119352" y="1127014"/>
                  </a:lnTo>
                  <a:lnTo>
                    <a:pt x="132638" y="1171241"/>
                  </a:lnTo>
                  <a:lnTo>
                    <a:pt x="146585" y="1215178"/>
                  </a:lnTo>
                  <a:lnTo>
                    <a:pt x="161188" y="1258818"/>
                  </a:lnTo>
                  <a:lnTo>
                    <a:pt x="176441" y="1302157"/>
                  </a:lnTo>
                  <a:lnTo>
                    <a:pt x="192338" y="1345187"/>
                  </a:lnTo>
                  <a:lnTo>
                    <a:pt x="208873" y="1387904"/>
                  </a:lnTo>
                  <a:lnTo>
                    <a:pt x="226041" y="1430302"/>
                  </a:lnTo>
                  <a:lnTo>
                    <a:pt x="243836" y="1472374"/>
                  </a:lnTo>
                  <a:lnTo>
                    <a:pt x="262252" y="1514115"/>
                  </a:lnTo>
                  <a:lnTo>
                    <a:pt x="281283" y="1555519"/>
                  </a:lnTo>
                  <a:lnTo>
                    <a:pt x="300924" y="1596581"/>
                  </a:lnTo>
                  <a:lnTo>
                    <a:pt x="321168" y="1637294"/>
                  </a:lnTo>
                  <a:lnTo>
                    <a:pt x="342010" y="1677654"/>
                  </a:lnTo>
                  <a:lnTo>
                    <a:pt x="363444" y="1717653"/>
                  </a:lnTo>
                  <a:lnTo>
                    <a:pt x="385464" y="1757286"/>
                  </a:lnTo>
                  <a:lnTo>
                    <a:pt x="408064" y="1796547"/>
                  </a:lnTo>
                  <a:lnTo>
                    <a:pt x="431239" y="1835431"/>
                  </a:lnTo>
                  <a:lnTo>
                    <a:pt x="454983" y="1873932"/>
                  </a:lnTo>
                  <a:lnTo>
                    <a:pt x="479290" y="1912044"/>
                  </a:lnTo>
                  <a:lnTo>
                    <a:pt x="504155" y="1949761"/>
                  </a:lnTo>
                  <a:lnTo>
                    <a:pt x="529570" y="1987077"/>
                  </a:lnTo>
                  <a:lnTo>
                    <a:pt x="555531" y="2023987"/>
                  </a:lnTo>
                  <a:lnTo>
                    <a:pt x="582033" y="2060485"/>
                  </a:lnTo>
                  <a:lnTo>
                    <a:pt x="609068" y="2096565"/>
                  </a:lnTo>
                  <a:lnTo>
                    <a:pt x="636631" y="2132221"/>
                  </a:lnTo>
                  <a:lnTo>
                    <a:pt x="664717" y="2167447"/>
                  </a:lnTo>
                  <a:lnTo>
                    <a:pt x="693319" y="2202238"/>
                  </a:lnTo>
                  <a:lnTo>
                    <a:pt x="722432" y="2236587"/>
                  </a:lnTo>
                  <a:lnTo>
                    <a:pt x="752050" y="2270490"/>
                  </a:lnTo>
                  <a:lnTo>
                    <a:pt x="782168" y="2303939"/>
                  </a:lnTo>
                  <a:lnTo>
                    <a:pt x="812778" y="2336931"/>
                  </a:lnTo>
                  <a:lnTo>
                    <a:pt x="843877" y="2369457"/>
                  </a:lnTo>
                  <a:lnTo>
                    <a:pt x="875457" y="2401514"/>
                  </a:lnTo>
                  <a:lnTo>
                    <a:pt x="907513" y="2433094"/>
                  </a:lnTo>
                  <a:lnTo>
                    <a:pt x="940011" y="2464230"/>
                  </a:lnTo>
                  <a:lnTo>
                    <a:pt x="973031" y="2494804"/>
                  </a:lnTo>
                  <a:lnTo>
                    <a:pt x="1006480" y="2524921"/>
                  </a:lnTo>
                  <a:lnTo>
                    <a:pt x="1040383" y="2554539"/>
                  </a:lnTo>
                  <a:lnTo>
                    <a:pt x="1074732" y="2583653"/>
                  </a:lnTo>
                  <a:lnTo>
                    <a:pt x="1109523" y="2612255"/>
                  </a:lnTo>
                  <a:lnTo>
                    <a:pt x="1144749" y="2640341"/>
                  </a:lnTo>
                  <a:lnTo>
                    <a:pt x="1180405" y="2667904"/>
                  </a:lnTo>
                  <a:lnTo>
                    <a:pt x="1216484" y="2694940"/>
                  </a:lnTo>
                  <a:lnTo>
                    <a:pt x="1252982" y="2721441"/>
                  </a:lnTo>
                  <a:lnTo>
                    <a:pt x="1289892" y="2747402"/>
                  </a:lnTo>
                  <a:lnTo>
                    <a:pt x="1327208" y="2772818"/>
                  </a:lnTo>
                  <a:lnTo>
                    <a:pt x="1364925" y="2797682"/>
                  </a:lnTo>
                  <a:lnTo>
                    <a:pt x="1403037" y="2821989"/>
                  </a:lnTo>
                  <a:lnTo>
                    <a:pt x="1441537" y="2845734"/>
                  </a:lnTo>
                  <a:lnTo>
                    <a:pt x="1480421" y="2868909"/>
                  </a:lnTo>
                  <a:lnTo>
                    <a:pt x="1519683" y="2891510"/>
                  </a:lnTo>
                  <a:lnTo>
                    <a:pt x="1559316" y="2913530"/>
                  </a:lnTo>
                  <a:lnTo>
                    <a:pt x="1599315" y="2934964"/>
                  </a:lnTo>
                  <a:lnTo>
                    <a:pt x="1639674" y="2955806"/>
                  </a:lnTo>
                  <a:lnTo>
                    <a:pt x="1680387" y="2976050"/>
                  </a:lnTo>
                  <a:lnTo>
                    <a:pt x="1721448" y="2995691"/>
                  </a:lnTo>
                  <a:lnTo>
                    <a:pt x="1762853" y="3014722"/>
                  </a:lnTo>
                  <a:lnTo>
                    <a:pt x="1804594" y="3033138"/>
                  </a:lnTo>
                  <a:lnTo>
                    <a:pt x="1846666" y="3050933"/>
                  </a:lnTo>
                  <a:lnTo>
                    <a:pt x="1889063" y="3068101"/>
                  </a:lnTo>
                  <a:lnTo>
                    <a:pt x="1931780" y="3084637"/>
                  </a:lnTo>
                  <a:lnTo>
                    <a:pt x="1974811" y="3100534"/>
                  </a:lnTo>
                  <a:lnTo>
                    <a:pt x="2018149" y="3115787"/>
                  </a:lnTo>
                  <a:lnTo>
                    <a:pt x="2061789" y="3130390"/>
                  </a:lnTo>
                  <a:lnTo>
                    <a:pt x="2105726" y="3144337"/>
                  </a:lnTo>
                  <a:lnTo>
                    <a:pt x="2149953" y="3157622"/>
                  </a:lnTo>
                  <a:lnTo>
                    <a:pt x="2194465" y="3170240"/>
                  </a:lnTo>
                  <a:lnTo>
                    <a:pt x="2239255" y="3182185"/>
                  </a:lnTo>
                  <a:lnTo>
                    <a:pt x="2284319" y="3193451"/>
                  </a:lnTo>
                  <a:lnTo>
                    <a:pt x="2329650" y="3204032"/>
                  </a:lnTo>
                  <a:lnTo>
                    <a:pt x="2375242" y="3213923"/>
                  </a:lnTo>
                  <a:lnTo>
                    <a:pt x="2421090" y="3223117"/>
                  </a:lnTo>
                  <a:lnTo>
                    <a:pt x="2438191" y="3226267"/>
                  </a:lnTo>
                </a:path>
                <a:path w="5978525" h="3277234">
                  <a:moveTo>
                    <a:pt x="3540000" y="3226267"/>
                  </a:moveTo>
                  <a:lnTo>
                    <a:pt x="3602949" y="3213923"/>
                  </a:lnTo>
                  <a:lnTo>
                    <a:pt x="3648541" y="3204032"/>
                  </a:lnTo>
                  <a:lnTo>
                    <a:pt x="3693872" y="3193451"/>
                  </a:lnTo>
                  <a:lnTo>
                    <a:pt x="3738936" y="3182185"/>
                  </a:lnTo>
                  <a:lnTo>
                    <a:pt x="3783727" y="3170240"/>
                  </a:lnTo>
                  <a:lnTo>
                    <a:pt x="3828238" y="3157622"/>
                  </a:lnTo>
                  <a:lnTo>
                    <a:pt x="3872465" y="3144337"/>
                  </a:lnTo>
                  <a:lnTo>
                    <a:pt x="3916402" y="3130390"/>
                  </a:lnTo>
                  <a:lnTo>
                    <a:pt x="3960043" y="3115787"/>
                  </a:lnTo>
                  <a:lnTo>
                    <a:pt x="4003381" y="3100534"/>
                  </a:lnTo>
                  <a:lnTo>
                    <a:pt x="4046412" y="3084637"/>
                  </a:lnTo>
                  <a:lnTo>
                    <a:pt x="4089129" y="3068101"/>
                  </a:lnTo>
                  <a:lnTo>
                    <a:pt x="4131526" y="3050933"/>
                  </a:lnTo>
                  <a:lnTo>
                    <a:pt x="4173598" y="3033138"/>
                  </a:lnTo>
                  <a:lnTo>
                    <a:pt x="4215339" y="3014722"/>
                  </a:lnTo>
                  <a:lnTo>
                    <a:pt x="4256744" y="2995691"/>
                  </a:lnTo>
                  <a:lnTo>
                    <a:pt x="4297806" y="2976050"/>
                  </a:lnTo>
                  <a:lnTo>
                    <a:pt x="4338519" y="2955806"/>
                  </a:lnTo>
                  <a:lnTo>
                    <a:pt x="4378878" y="2934964"/>
                  </a:lnTo>
                  <a:lnTo>
                    <a:pt x="4418877" y="2913530"/>
                  </a:lnTo>
                  <a:lnTo>
                    <a:pt x="4458510" y="2891510"/>
                  </a:lnTo>
                  <a:lnTo>
                    <a:pt x="4497772" y="2868909"/>
                  </a:lnTo>
                  <a:lnTo>
                    <a:pt x="4536656" y="2845734"/>
                  </a:lnTo>
                  <a:lnTo>
                    <a:pt x="4575157" y="2821989"/>
                  </a:lnTo>
                  <a:lnTo>
                    <a:pt x="4613268" y="2797682"/>
                  </a:lnTo>
                  <a:lnTo>
                    <a:pt x="4650985" y="2772818"/>
                  </a:lnTo>
                  <a:lnTo>
                    <a:pt x="4688302" y="2747402"/>
                  </a:lnTo>
                  <a:lnTo>
                    <a:pt x="4725212" y="2721441"/>
                  </a:lnTo>
                  <a:lnTo>
                    <a:pt x="4761709" y="2694940"/>
                  </a:lnTo>
                  <a:lnTo>
                    <a:pt x="4797789" y="2667904"/>
                  </a:lnTo>
                  <a:lnTo>
                    <a:pt x="4833445" y="2640341"/>
                  </a:lnTo>
                  <a:lnTo>
                    <a:pt x="4868671" y="2612255"/>
                  </a:lnTo>
                  <a:lnTo>
                    <a:pt x="4903462" y="2583653"/>
                  </a:lnTo>
                  <a:lnTo>
                    <a:pt x="4937812" y="2554539"/>
                  </a:lnTo>
                  <a:lnTo>
                    <a:pt x="4971714" y="2524921"/>
                  </a:lnTo>
                  <a:lnTo>
                    <a:pt x="5005164" y="2494804"/>
                  </a:lnTo>
                  <a:lnTo>
                    <a:pt x="5038229" y="2464257"/>
                  </a:lnTo>
                  <a:lnTo>
                    <a:pt x="5070682" y="2433094"/>
                  </a:lnTo>
                  <a:lnTo>
                    <a:pt x="5102738" y="2401514"/>
                  </a:lnTo>
                  <a:lnTo>
                    <a:pt x="5134318" y="2369457"/>
                  </a:lnTo>
                  <a:lnTo>
                    <a:pt x="5165417" y="2336931"/>
                  </a:lnTo>
                  <a:lnTo>
                    <a:pt x="5196028" y="2303939"/>
                  </a:lnTo>
                  <a:lnTo>
                    <a:pt x="5226145" y="2270490"/>
                  </a:lnTo>
                  <a:lnTo>
                    <a:pt x="5255764" y="2236587"/>
                  </a:lnTo>
                  <a:lnTo>
                    <a:pt x="5284877" y="2202238"/>
                  </a:lnTo>
                  <a:lnTo>
                    <a:pt x="5313480" y="2167447"/>
                  </a:lnTo>
                  <a:lnTo>
                    <a:pt x="5341565" y="2132221"/>
                  </a:lnTo>
                  <a:lnTo>
                    <a:pt x="5369129" y="2096565"/>
                  </a:lnTo>
                  <a:lnTo>
                    <a:pt x="5396164" y="2060485"/>
                  </a:lnTo>
                  <a:lnTo>
                    <a:pt x="5422665" y="2023987"/>
                  </a:lnTo>
                  <a:lnTo>
                    <a:pt x="5448627" y="1987077"/>
                  </a:lnTo>
                  <a:lnTo>
                    <a:pt x="5474042" y="1949761"/>
                  </a:lnTo>
                  <a:lnTo>
                    <a:pt x="5498907" y="1912044"/>
                  </a:lnTo>
                  <a:lnTo>
                    <a:pt x="5523214" y="1873932"/>
                  </a:lnTo>
                  <a:lnTo>
                    <a:pt x="5546958" y="1835431"/>
                  </a:lnTo>
                  <a:lnTo>
                    <a:pt x="5570133" y="1796547"/>
                  </a:lnTo>
                  <a:lnTo>
                    <a:pt x="5592734" y="1757286"/>
                  </a:lnTo>
                  <a:lnTo>
                    <a:pt x="5614754" y="1717653"/>
                  </a:lnTo>
                  <a:lnTo>
                    <a:pt x="5636188" y="1677654"/>
                  </a:lnTo>
                  <a:lnTo>
                    <a:pt x="5657030" y="1637294"/>
                  </a:lnTo>
                  <a:lnTo>
                    <a:pt x="5677274" y="1596581"/>
                  </a:lnTo>
                  <a:lnTo>
                    <a:pt x="5696915" y="1555519"/>
                  </a:lnTo>
                  <a:lnTo>
                    <a:pt x="5715946" y="1514115"/>
                  </a:lnTo>
                  <a:lnTo>
                    <a:pt x="5734362" y="1472374"/>
                  </a:lnTo>
                  <a:lnTo>
                    <a:pt x="5752157" y="1430302"/>
                  </a:lnTo>
                  <a:lnTo>
                    <a:pt x="5769325" y="1387904"/>
                  </a:lnTo>
                  <a:lnTo>
                    <a:pt x="5785861" y="1345187"/>
                  </a:lnTo>
                  <a:lnTo>
                    <a:pt x="5801758" y="1302157"/>
                  </a:lnTo>
                  <a:lnTo>
                    <a:pt x="5817011" y="1258818"/>
                  </a:lnTo>
                  <a:lnTo>
                    <a:pt x="5831614" y="1215178"/>
                  </a:lnTo>
                  <a:lnTo>
                    <a:pt x="5845561" y="1171241"/>
                  </a:lnTo>
                  <a:lnTo>
                    <a:pt x="5858847" y="1127014"/>
                  </a:lnTo>
                  <a:lnTo>
                    <a:pt x="5871465" y="1082502"/>
                  </a:lnTo>
                  <a:lnTo>
                    <a:pt x="5883410" y="1037712"/>
                  </a:lnTo>
                  <a:lnTo>
                    <a:pt x="5894676" y="992648"/>
                  </a:lnTo>
                  <a:lnTo>
                    <a:pt x="5905257" y="947317"/>
                  </a:lnTo>
                  <a:lnTo>
                    <a:pt x="5915147" y="901725"/>
                  </a:lnTo>
                  <a:lnTo>
                    <a:pt x="5924341" y="855877"/>
                  </a:lnTo>
                  <a:lnTo>
                    <a:pt x="5932833" y="809779"/>
                  </a:lnTo>
                  <a:lnTo>
                    <a:pt x="5940617" y="763437"/>
                  </a:lnTo>
                  <a:lnTo>
                    <a:pt x="5947687" y="716857"/>
                  </a:lnTo>
                  <a:lnTo>
                    <a:pt x="5954038" y="670044"/>
                  </a:lnTo>
                  <a:lnTo>
                    <a:pt x="5959663" y="623005"/>
                  </a:lnTo>
                  <a:lnTo>
                    <a:pt x="5964557" y="575745"/>
                  </a:lnTo>
                  <a:lnTo>
                    <a:pt x="5968714" y="528269"/>
                  </a:lnTo>
                  <a:lnTo>
                    <a:pt x="5972128" y="480585"/>
                  </a:lnTo>
                  <a:lnTo>
                    <a:pt x="5974793" y="432697"/>
                  </a:lnTo>
                  <a:lnTo>
                    <a:pt x="5976704" y="384612"/>
                  </a:lnTo>
                  <a:lnTo>
                    <a:pt x="5977975" y="336335"/>
                  </a:lnTo>
                  <a:lnTo>
                    <a:pt x="5978215" y="292567"/>
                  </a:lnTo>
                  <a:lnTo>
                    <a:pt x="5978188" y="287871"/>
                  </a:lnTo>
                  <a:lnTo>
                    <a:pt x="5977872" y="241767"/>
                  </a:lnTo>
                  <a:lnTo>
                    <a:pt x="5977803" y="239409"/>
                  </a:lnTo>
                </a:path>
                <a:path w="5978525" h="3277234">
                  <a:moveTo>
                    <a:pt x="5964598" y="469"/>
                  </a:moveTo>
                  <a:lnTo>
                    <a:pt x="5964538" y="0"/>
                  </a:lnTo>
                </a:path>
              </a:pathLst>
            </a:custGeom>
            <a:ln w="381000">
              <a:solidFill>
                <a:srgbClr val="000000"/>
              </a:solidFill>
            </a:ln>
          </p:spPr>
          <p:txBody>
            <a:bodyPr wrap="square" lIns="0" tIns="0" rIns="0" bIns="0" rtlCol="0"/>
            <a:lstStyle/>
            <a:p>
              <a:endParaRPr/>
            </a:p>
          </p:txBody>
        </p:sp>
        <p:pic>
          <p:nvPicPr>
            <p:cNvPr id="19" name="object 19"/>
            <p:cNvPicPr/>
            <p:nvPr/>
          </p:nvPicPr>
          <p:blipFill>
            <a:blip r:embed="rId16" cstate="print"/>
            <a:stretch>
              <a:fillRect/>
            </a:stretch>
          </p:blipFill>
          <p:spPr>
            <a:xfrm>
              <a:off x="2083753" y="3574755"/>
              <a:ext cx="7554480" cy="1193962"/>
            </a:xfrm>
            <a:prstGeom prst="rect">
              <a:avLst/>
            </a:prstGeom>
          </p:spPr>
        </p:pic>
        <p:pic>
          <p:nvPicPr>
            <p:cNvPr id="20" name="object 20"/>
            <p:cNvPicPr/>
            <p:nvPr/>
          </p:nvPicPr>
          <p:blipFill>
            <a:blip r:embed="rId17" cstate="print"/>
            <a:stretch>
              <a:fillRect/>
            </a:stretch>
          </p:blipFill>
          <p:spPr>
            <a:xfrm>
              <a:off x="2083752" y="6369039"/>
              <a:ext cx="7386687" cy="838352"/>
            </a:xfrm>
            <a:prstGeom prst="rect">
              <a:avLst/>
            </a:prstGeom>
          </p:spPr>
        </p:pic>
        <p:pic>
          <p:nvPicPr>
            <p:cNvPr id="21" name="object 21"/>
            <p:cNvPicPr/>
            <p:nvPr/>
          </p:nvPicPr>
          <p:blipFill>
            <a:blip r:embed="rId18" cstate="print"/>
            <a:stretch>
              <a:fillRect/>
            </a:stretch>
          </p:blipFill>
          <p:spPr>
            <a:xfrm>
              <a:off x="2083752" y="4930641"/>
              <a:ext cx="7530602" cy="1133356"/>
            </a:xfrm>
            <a:prstGeom prst="rect">
              <a:avLst/>
            </a:prstGeom>
          </p:spPr>
        </p:pic>
        <p:pic>
          <p:nvPicPr>
            <p:cNvPr id="22" name="object 22"/>
            <p:cNvPicPr/>
            <p:nvPr/>
          </p:nvPicPr>
          <p:blipFill>
            <a:blip r:embed="rId19" cstate="print"/>
            <a:stretch>
              <a:fillRect/>
            </a:stretch>
          </p:blipFill>
          <p:spPr>
            <a:xfrm>
              <a:off x="2083752" y="7371717"/>
              <a:ext cx="8384925" cy="1230812"/>
            </a:xfrm>
            <a:prstGeom prst="rect">
              <a:avLst/>
            </a:prstGeom>
          </p:spPr>
        </p:pic>
      </p:grpSp>
      <p:sp>
        <p:nvSpPr>
          <p:cNvPr id="23" name="object 23" descr="$PPTXTitle"/>
          <p:cNvSpPr txBox="1">
            <a:spLocks noGrp="1"/>
          </p:cNvSpPr>
          <p:nvPr>
            <p:ph type="title"/>
          </p:nvPr>
        </p:nvSpPr>
        <p:spPr>
          <a:prstGeom prst="rect">
            <a:avLst/>
          </a:prstGeom>
        </p:spPr>
        <p:txBody>
          <a:bodyPr vert="horz" wrap="square" lIns="0" tIns="389415" rIns="0" bIns="0" rtlCol="0">
            <a:spAutoFit/>
          </a:bodyPr>
          <a:lstStyle/>
          <a:p>
            <a:pPr marL="12700">
              <a:lnSpc>
                <a:spcPct val="100000"/>
              </a:lnSpc>
              <a:spcBef>
                <a:spcPts val="140"/>
              </a:spcBef>
            </a:pPr>
            <a:r>
              <a:rPr sz="11600" spc="130" dirty="0"/>
              <a:t>ПЛАН</a:t>
            </a:r>
            <a:endParaRPr sz="11600"/>
          </a:p>
        </p:txBody>
      </p:sp>
      <p:pic>
        <p:nvPicPr>
          <p:cNvPr id="24" name="object 24"/>
          <p:cNvPicPr/>
          <p:nvPr/>
        </p:nvPicPr>
        <p:blipFill>
          <a:blip r:embed="rId20" cstate="print"/>
          <a:stretch>
            <a:fillRect/>
          </a:stretch>
        </p:blipFill>
        <p:spPr>
          <a:xfrm>
            <a:off x="1028700" y="3181597"/>
            <a:ext cx="6057716" cy="140736"/>
          </a:xfrm>
          <a:prstGeom prst="rect">
            <a:avLst/>
          </a:prstGeom>
        </p:spPr>
      </p:pic>
      <p:pic>
        <p:nvPicPr>
          <p:cNvPr id="25" name="object 25"/>
          <p:cNvPicPr/>
          <p:nvPr/>
        </p:nvPicPr>
        <p:blipFill>
          <a:blip r:embed="rId21" cstate="print"/>
          <a:stretch>
            <a:fillRect/>
          </a:stretch>
        </p:blipFill>
        <p:spPr>
          <a:xfrm>
            <a:off x="882633" y="3609928"/>
            <a:ext cx="838334" cy="838352"/>
          </a:xfrm>
          <a:prstGeom prst="rect">
            <a:avLst/>
          </a:prstGeom>
        </p:spPr>
      </p:pic>
      <p:sp>
        <p:nvSpPr>
          <p:cNvPr id="34" name="object 34"/>
          <p:cNvSpPr txBox="1"/>
          <p:nvPr/>
        </p:nvSpPr>
        <p:spPr>
          <a:xfrm>
            <a:off x="1187532" y="3706606"/>
            <a:ext cx="228600" cy="482600"/>
          </a:xfrm>
          <a:prstGeom prst="rect">
            <a:avLst/>
          </a:prstGeom>
        </p:spPr>
        <p:txBody>
          <a:bodyPr vert="horz" wrap="square" lIns="0" tIns="12700" rIns="0" bIns="0" rtlCol="0">
            <a:spAutoFit/>
          </a:bodyPr>
          <a:lstStyle/>
          <a:p>
            <a:pPr marL="12700">
              <a:lnSpc>
                <a:spcPct val="100000"/>
              </a:lnSpc>
              <a:spcBef>
                <a:spcPts val="100"/>
              </a:spcBef>
            </a:pPr>
            <a:r>
              <a:rPr sz="3000" spc="-50" dirty="0">
                <a:solidFill>
                  <a:srgbClr val="FEFEFE"/>
                </a:solidFill>
                <a:latin typeface="Trebuchet MS"/>
                <a:cs typeface="Trebuchet MS"/>
              </a:rPr>
              <a:t>1</a:t>
            </a:r>
            <a:endParaRPr sz="3000">
              <a:latin typeface="Trebuchet MS"/>
              <a:cs typeface="Trebuchet MS"/>
            </a:endParaRPr>
          </a:p>
        </p:txBody>
      </p:sp>
      <p:pic>
        <p:nvPicPr>
          <p:cNvPr id="27" name="object 27"/>
          <p:cNvPicPr/>
          <p:nvPr/>
        </p:nvPicPr>
        <p:blipFill>
          <a:blip r:embed="rId21" cstate="print"/>
          <a:stretch>
            <a:fillRect/>
          </a:stretch>
        </p:blipFill>
        <p:spPr>
          <a:xfrm>
            <a:off x="882633" y="4965801"/>
            <a:ext cx="838334" cy="838352"/>
          </a:xfrm>
          <a:prstGeom prst="rect">
            <a:avLst/>
          </a:prstGeom>
        </p:spPr>
      </p:pic>
      <p:sp>
        <p:nvSpPr>
          <p:cNvPr id="35" name="object 35"/>
          <p:cNvSpPr txBox="1"/>
          <p:nvPr/>
        </p:nvSpPr>
        <p:spPr>
          <a:xfrm>
            <a:off x="1184407" y="5086527"/>
            <a:ext cx="234950" cy="482600"/>
          </a:xfrm>
          <a:prstGeom prst="rect">
            <a:avLst/>
          </a:prstGeom>
        </p:spPr>
        <p:txBody>
          <a:bodyPr vert="horz" wrap="square" lIns="0" tIns="12700" rIns="0" bIns="0" rtlCol="0">
            <a:spAutoFit/>
          </a:bodyPr>
          <a:lstStyle/>
          <a:p>
            <a:pPr marL="12700">
              <a:lnSpc>
                <a:spcPct val="100000"/>
              </a:lnSpc>
              <a:spcBef>
                <a:spcPts val="100"/>
              </a:spcBef>
            </a:pPr>
            <a:r>
              <a:rPr sz="3000" spc="10" dirty="0">
                <a:solidFill>
                  <a:srgbClr val="FEFEFE"/>
                </a:solidFill>
                <a:latin typeface="Trebuchet MS"/>
                <a:cs typeface="Trebuchet MS"/>
              </a:rPr>
              <a:t>2</a:t>
            </a:r>
            <a:endParaRPr sz="3000">
              <a:latin typeface="Trebuchet MS"/>
              <a:cs typeface="Trebuchet MS"/>
            </a:endParaRPr>
          </a:p>
        </p:txBody>
      </p:sp>
      <p:sp>
        <p:nvSpPr>
          <p:cNvPr id="30" name="object 30"/>
          <p:cNvSpPr txBox="1"/>
          <p:nvPr/>
        </p:nvSpPr>
        <p:spPr>
          <a:xfrm>
            <a:off x="2071053" y="3581105"/>
            <a:ext cx="6496685" cy="2451825"/>
          </a:xfrm>
          <a:prstGeom prst="rect">
            <a:avLst/>
          </a:prstGeom>
        </p:spPr>
        <p:txBody>
          <a:bodyPr vert="horz" wrap="square" lIns="0" tIns="12065" rIns="0" bIns="0" rtlCol="0">
            <a:spAutoFit/>
          </a:bodyPr>
          <a:lstStyle/>
          <a:p>
            <a:pPr marL="45085" marR="5080">
              <a:lnSpc>
                <a:spcPct val="116700"/>
              </a:lnSpc>
              <a:spcBef>
                <a:spcPts val="95"/>
              </a:spcBef>
            </a:pPr>
            <a:r>
              <a:rPr sz="3000" spc="-85" dirty="0">
                <a:solidFill>
                  <a:srgbClr val="FFFFFF"/>
                </a:solidFill>
                <a:latin typeface="Arial Black"/>
                <a:cs typeface="Arial Black"/>
              </a:rPr>
              <a:t>Підприємництво</a:t>
            </a:r>
            <a:r>
              <a:rPr sz="3000" spc="-260" dirty="0">
                <a:solidFill>
                  <a:srgbClr val="FFFFFF"/>
                </a:solidFill>
                <a:latin typeface="Arial Black"/>
                <a:cs typeface="Arial Black"/>
              </a:rPr>
              <a:t> </a:t>
            </a:r>
            <a:r>
              <a:rPr sz="3000" spc="-90" dirty="0">
                <a:solidFill>
                  <a:srgbClr val="FFFFFF"/>
                </a:solidFill>
                <a:latin typeface="Arial Black"/>
                <a:cs typeface="Arial Black"/>
              </a:rPr>
              <a:t>і</a:t>
            </a:r>
            <a:r>
              <a:rPr sz="3000" spc="-260" dirty="0">
                <a:solidFill>
                  <a:srgbClr val="FFFFFF"/>
                </a:solidFill>
                <a:latin typeface="Arial Black"/>
                <a:cs typeface="Arial Black"/>
              </a:rPr>
              <a:t> </a:t>
            </a:r>
            <a:r>
              <a:rPr sz="3000" spc="-70" dirty="0">
                <a:solidFill>
                  <a:srgbClr val="FFFFFF"/>
                </a:solidFill>
                <a:latin typeface="Arial Black"/>
                <a:cs typeface="Arial Black"/>
              </a:rPr>
              <a:t>підприємець</a:t>
            </a:r>
            <a:r>
              <a:rPr sz="3000" b="1" spc="-70" dirty="0">
                <a:solidFill>
                  <a:srgbClr val="FFFFFF"/>
                </a:solidFill>
                <a:latin typeface="Arial Narrow"/>
                <a:cs typeface="Arial Narrow"/>
              </a:rPr>
              <a:t>: </a:t>
            </a:r>
            <a:r>
              <a:rPr sz="3000" spc="-150" dirty="0">
                <a:solidFill>
                  <a:srgbClr val="FFFFFF"/>
                </a:solidFill>
                <a:latin typeface="Arial Black"/>
                <a:cs typeface="Arial Black"/>
              </a:rPr>
              <a:t>сутність</a:t>
            </a:r>
            <a:r>
              <a:rPr sz="3000" spc="-250" dirty="0">
                <a:solidFill>
                  <a:srgbClr val="FFFFFF"/>
                </a:solidFill>
                <a:latin typeface="Arial Black"/>
                <a:cs typeface="Arial Black"/>
              </a:rPr>
              <a:t> </a:t>
            </a:r>
            <a:r>
              <a:rPr sz="3000" spc="-45" dirty="0">
                <a:solidFill>
                  <a:srgbClr val="FFFFFF"/>
                </a:solidFill>
                <a:latin typeface="Arial Black"/>
                <a:cs typeface="Arial Black"/>
              </a:rPr>
              <a:t>та</a:t>
            </a:r>
            <a:r>
              <a:rPr sz="3000" spc="-250" dirty="0">
                <a:solidFill>
                  <a:srgbClr val="FFFFFF"/>
                </a:solidFill>
                <a:latin typeface="Arial Black"/>
                <a:cs typeface="Arial Black"/>
              </a:rPr>
              <a:t> </a:t>
            </a:r>
            <a:r>
              <a:rPr sz="3000" spc="-55" dirty="0">
                <a:solidFill>
                  <a:srgbClr val="FFFFFF"/>
                </a:solidFill>
                <a:latin typeface="Arial Black"/>
                <a:cs typeface="Arial Black"/>
              </a:rPr>
              <a:t>особливості</a:t>
            </a:r>
            <a:endParaRPr sz="3000" dirty="0">
              <a:latin typeface="Arial Black"/>
              <a:cs typeface="Arial Black"/>
            </a:endParaRPr>
          </a:p>
          <a:p>
            <a:pPr marL="12700" marR="1283335">
              <a:lnSpc>
                <a:spcPts val="3450"/>
              </a:lnSpc>
              <a:spcBef>
                <a:spcPts val="3560"/>
              </a:spcBef>
            </a:pPr>
            <a:r>
              <a:rPr lang="uk-UA" sz="2900" spc="-150" dirty="0" smtClean="0">
                <a:solidFill>
                  <a:srgbClr val="FFFFFF"/>
                </a:solidFill>
                <a:latin typeface="Arial Black"/>
                <a:cs typeface="Arial Black"/>
              </a:rPr>
              <a:t>Еволюція</a:t>
            </a:r>
            <a:r>
              <a:rPr sz="2900" spc="-60" dirty="0" smtClean="0">
                <a:solidFill>
                  <a:srgbClr val="FFFFFF"/>
                </a:solidFill>
                <a:latin typeface="Arial Black"/>
                <a:cs typeface="Arial Black"/>
              </a:rPr>
              <a:t> </a:t>
            </a:r>
            <a:r>
              <a:rPr lang="uk-UA" sz="2900" spc="-25" dirty="0" smtClean="0">
                <a:solidFill>
                  <a:srgbClr val="FFFFFF"/>
                </a:solidFill>
                <a:latin typeface="Arial Black"/>
                <a:cs typeface="Arial Black"/>
              </a:rPr>
              <a:t>та</a:t>
            </a:r>
            <a:r>
              <a:rPr sz="2900" spc="-25" dirty="0" smtClean="0">
                <a:solidFill>
                  <a:srgbClr val="FFFFFF"/>
                </a:solidFill>
                <a:latin typeface="Arial Black"/>
                <a:cs typeface="Arial Black"/>
              </a:rPr>
              <a:t> </a:t>
            </a:r>
            <a:r>
              <a:rPr lang="uk-UA" sz="2900" spc="-60" dirty="0" smtClean="0">
                <a:solidFill>
                  <a:srgbClr val="FFFFFF"/>
                </a:solidFill>
                <a:latin typeface="Arial Black"/>
                <a:cs typeface="Arial Black"/>
              </a:rPr>
              <a:t>типологія підприємництва</a:t>
            </a:r>
            <a:endParaRPr lang="uk-UA" sz="2900" dirty="0">
              <a:latin typeface="Arial Black"/>
              <a:cs typeface="Arial Black"/>
            </a:endParaRPr>
          </a:p>
        </p:txBody>
      </p:sp>
      <p:pic>
        <p:nvPicPr>
          <p:cNvPr id="26" name="object 26"/>
          <p:cNvPicPr/>
          <p:nvPr/>
        </p:nvPicPr>
        <p:blipFill>
          <a:blip r:embed="rId22" cstate="print"/>
          <a:stretch>
            <a:fillRect/>
          </a:stretch>
        </p:blipFill>
        <p:spPr>
          <a:xfrm>
            <a:off x="1028700" y="6404213"/>
            <a:ext cx="838334" cy="838352"/>
          </a:xfrm>
          <a:prstGeom prst="rect">
            <a:avLst/>
          </a:prstGeom>
        </p:spPr>
      </p:pic>
      <p:sp>
        <p:nvSpPr>
          <p:cNvPr id="36" name="object 36"/>
          <p:cNvSpPr txBox="1"/>
          <p:nvPr/>
        </p:nvSpPr>
        <p:spPr>
          <a:xfrm>
            <a:off x="1324520" y="6524879"/>
            <a:ext cx="247015" cy="482600"/>
          </a:xfrm>
          <a:prstGeom prst="rect">
            <a:avLst/>
          </a:prstGeom>
        </p:spPr>
        <p:txBody>
          <a:bodyPr vert="horz" wrap="square" lIns="0" tIns="12700" rIns="0" bIns="0" rtlCol="0">
            <a:spAutoFit/>
          </a:bodyPr>
          <a:lstStyle/>
          <a:p>
            <a:pPr marL="12700">
              <a:lnSpc>
                <a:spcPct val="100000"/>
              </a:lnSpc>
              <a:spcBef>
                <a:spcPts val="100"/>
              </a:spcBef>
            </a:pPr>
            <a:r>
              <a:rPr sz="3000" spc="105" dirty="0">
                <a:solidFill>
                  <a:srgbClr val="FEFEFE"/>
                </a:solidFill>
                <a:latin typeface="Trebuchet MS"/>
                <a:cs typeface="Trebuchet MS"/>
              </a:rPr>
              <a:t>3</a:t>
            </a:r>
            <a:endParaRPr sz="3000">
              <a:latin typeface="Trebuchet MS"/>
              <a:cs typeface="Trebuchet MS"/>
            </a:endParaRPr>
          </a:p>
        </p:txBody>
      </p:sp>
      <p:sp>
        <p:nvSpPr>
          <p:cNvPr id="29" name="object 29"/>
          <p:cNvSpPr txBox="1"/>
          <p:nvPr/>
        </p:nvSpPr>
        <p:spPr>
          <a:xfrm>
            <a:off x="2071053" y="6519769"/>
            <a:ext cx="5156200" cy="469900"/>
          </a:xfrm>
          <a:prstGeom prst="rect">
            <a:avLst/>
          </a:prstGeom>
        </p:spPr>
        <p:txBody>
          <a:bodyPr vert="horz" wrap="square" lIns="0" tIns="13970" rIns="0" bIns="0" rtlCol="0">
            <a:spAutoFit/>
          </a:bodyPr>
          <a:lstStyle/>
          <a:p>
            <a:pPr marL="12700">
              <a:lnSpc>
                <a:spcPct val="100000"/>
              </a:lnSpc>
              <a:spcBef>
                <a:spcPts val="110"/>
              </a:spcBef>
            </a:pPr>
            <a:r>
              <a:rPr sz="2900" spc="-60" dirty="0">
                <a:solidFill>
                  <a:srgbClr val="FFFFFF"/>
                </a:solidFill>
                <a:latin typeface="Arial Black"/>
                <a:cs typeface="Arial Black"/>
              </a:rPr>
              <a:t>Підприємницький</a:t>
            </a:r>
            <a:r>
              <a:rPr sz="2900" spc="-130" dirty="0">
                <a:solidFill>
                  <a:srgbClr val="FFFFFF"/>
                </a:solidFill>
                <a:latin typeface="Arial Black"/>
                <a:cs typeface="Arial Black"/>
              </a:rPr>
              <a:t> </a:t>
            </a:r>
            <a:r>
              <a:rPr sz="2900" spc="-120" dirty="0">
                <a:solidFill>
                  <a:srgbClr val="FFFFFF"/>
                </a:solidFill>
                <a:latin typeface="Arial Black"/>
                <a:cs typeface="Arial Black"/>
              </a:rPr>
              <a:t>процес</a:t>
            </a:r>
            <a:endParaRPr sz="2900">
              <a:latin typeface="Arial Black"/>
              <a:cs typeface="Arial Black"/>
            </a:endParaRPr>
          </a:p>
        </p:txBody>
      </p:sp>
      <p:pic>
        <p:nvPicPr>
          <p:cNvPr id="28" name="object 28"/>
          <p:cNvPicPr/>
          <p:nvPr/>
        </p:nvPicPr>
        <p:blipFill>
          <a:blip r:embed="rId22" cstate="print"/>
          <a:stretch>
            <a:fillRect/>
          </a:stretch>
        </p:blipFill>
        <p:spPr>
          <a:xfrm>
            <a:off x="1028700" y="7406883"/>
            <a:ext cx="838334" cy="838352"/>
          </a:xfrm>
          <a:prstGeom prst="rect">
            <a:avLst/>
          </a:prstGeom>
        </p:spPr>
      </p:pic>
      <p:sp>
        <p:nvSpPr>
          <p:cNvPr id="37" name="object 37"/>
          <p:cNvSpPr txBox="1"/>
          <p:nvPr/>
        </p:nvSpPr>
        <p:spPr>
          <a:xfrm>
            <a:off x="1319758" y="7547512"/>
            <a:ext cx="255904" cy="482600"/>
          </a:xfrm>
          <a:prstGeom prst="rect">
            <a:avLst/>
          </a:prstGeom>
        </p:spPr>
        <p:txBody>
          <a:bodyPr vert="horz" wrap="square" lIns="0" tIns="12700" rIns="0" bIns="0" rtlCol="0">
            <a:spAutoFit/>
          </a:bodyPr>
          <a:lstStyle/>
          <a:p>
            <a:pPr marL="12700">
              <a:lnSpc>
                <a:spcPct val="100000"/>
              </a:lnSpc>
              <a:spcBef>
                <a:spcPts val="100"/>
              </a:spcBef>
            </a:pPr>
            <a:r>
              <a:rPr sz="3000" spc="185" dirty="0">
                <a:solidFill>
                  <a:srgbClr val="FEFEFE"/>
                </a:solidFill>
                <a:latin typeface="Trebuchet MS"/>
                <a:cs typeface="Trebuchet MS"/>
              </a:rPr>
              <a:t>4</a:t>
            </a:r>
            <a:endParaRPr sz="3000">
              <a:latin typeface="Trebuchet MS"/>
              <a:cs typeface="Trebuchet MS"/>
            </a:endParaRPr>
          </a:p>
        </p:txBody>
      </p:sp>
      <p:sp>
        <p:nvSpPr>
          <p:cNvPr id="31" name="object 31"/>
          <p:cNvSpPr txBox="1"/>
          <p:nvPr/>
        </p:nvSpPr>
        <p:spPr>
          <a:xfrm>
            <a:off x="2071053" y="7522439"/>
            <a:ext cx="7792084" cy="908050"/>
          </a:xfrm>
          <a:prstGeom prst="rect">
            <a:avLst/>
          </a:prstGeom>
        </p:spPr>
        <p:txBody>
          <a:bodyPr vert="horz" wrap="square" lIns="0" tIns="31115" rIns="0" bIns="0" rtlCol="0">
            <a:spAutoFit/>
          </a:bodyPr>
          <a:lstStyle/>
          <a:p>
            <a:pPr marL="12700" marR="5080">
              <a:lnSpc>
                <a:spcPts val="3450"/>
              </a:lnSpc>
              <a:spcBef>
                <a:spcPts val="245"/>
              </a:spcBef>
            </a:pPr>
            <a:r>
              <a:rPr sz="2900" spc="-85" dirty="0">
                <a:solidFill>
                  <a:srgbClr val="FFFFFF"/>
                </a:solidFill>
                <a:latin typeface="Arial Black"/>
                <a:cs typeface="Arial Black"/>
              </a:rPr>
              <a:t>Підприємницька</a:t>
            </a:r>
            <a:r>
              <a:rPr sz="2900" spc="-140" dirty="0">
                <a:solidFill>
                  <a:srgbClr val="FFFFFF"/>
                </a:solidFill>
                <a:latin typeface="Arial Black"/>
                <a:cs typeface="Arial Black"/>
              </a:rPr>
              <a:t> </a:t>
            </a:r>
            <a:r>
              <a:rPr sz="2900" spc="-70" dirty="0">
                <a:solidFill>
                  <a:srgbClr val="FFFFFF"/>
                </a:solidFill>
                <a:latin typeface="Arial Black"/>
                <a:cs typeface="Arial Black"/>
              </a:rPr>
              <a:t>культура</a:t>
            </a:r>
            <a:r>
              <a:rPr sz="2900" spc="-140" dirty="0">
                <a:solidFill>
                  <a:srgbClr val="FFFFFF"/>
                </a:solidFill>
                <a:latin typeface="Arial Black"/>
                <a:cs typeface="Arial Black"/>
              </a:rPr>
              <a:t> </a:t>
            </a:r>
            <a:r>
              <a:rPr sz="2900" dirty="0">
                <a:solidFill>
                  <a:srgbClr val="FFFFFF"/>
                </a:solidFill>
                <a:latin typeface="Arial Black"/>
                <a:cs typeface="Arial Black"/>
              </a:rPr>
              <a:t>як</a:t>
            </a:r>
            <a:r>
              <a:rPr sz="2900" spc="-140" dirty="0">
                <a:solidFill>
                  <a:srgbClr val="FFFFFF"/>
                </a:solidFill>
                <a:latin typeface="Arial Black"/>
                <a:cs typeface="Arial Black"/>
              </a:rPr>
              <a:t> </a:t>
            </a:r>
            <a:r>
              <a:rPr sz="2900" spc="-120" dirty="0">
                <a:solidFill>
                  <a:srgbClr val="FFFFFF"/>
                </a:solidFill>
                <a:latin typeface="Arial Black"/>
                <a:cs typeface="Arial Black"/>
              </a:rPr>
              <a:t>сучасний </a:t>
            </a:r>
            <a:r>
              <a:rPr sz="2900" spc="-210" dirty="0">
                <a:solidFill>
                  <a:srgbClr val="FFFFFF"/>
                </a:solidFill>
                <a:latin typeface="Arial Black"/>
                <a:cs typeface="Arial Black"/>
              </a:rPr>
              <a:t>феномен</a:t>
            </a:r>
            <a:r>
              <a:rPr sz="2900" spc="-35" dirty="0">
                <a:solidFill>
                  <a:srgbClr val="FFFFFF"/>
                </a:solidFill>
                <a:latin typeface="Arial Black"/>
                <a:cs typeface="Arial Black"/>
              </a:rPr>
              <a:t> </a:t>
            </a:r>
            <a:r>
              <a:rPr sz="2900" spc="-50" dirty="0">
                <a:solidFill>
                  <a:srgbClr val="FFFFFF"/>
                </a:solidFill>
                <a:latin typeface="Arial Black"/>
                <a:cs typeface="Arial Black"/>
              </a:rPr>
              <a:t>розвитку</a:t>
            </a:r>
            <a:r>
              <a:rPr sz="2900" spc="-175" dirty="0">
                <a:solidFill>
                  <a:srgbClr val="FFFFFF"/>
                </a:solidFill>
                <a:latin typeface="Arial Black"/>
                <a:cs typeface="Arial Black"/>
              </a:rPr>
              <a:t> </a:t>
            </a:r>
            <a:r>
              <a:rPr sz="2900" spc="-10" dirty="0">
                <a:solidFill>
                  <a:srgbClr val="FFFFFF"/>
                </a:solidFill>
                <a:latin typeface="Arial Black"/>
                <a:cs typeface="Arial Black"/>
              </a:rPr>
              <a:t>підприємництва</a:t>
            </a:r>
            <a:endParaRPr sz="2900">
              <a:latin typeface="Arial Black"/>
              <a:cs typeface="Arial Black"/>
            </a:endParaRPr>
          </a:p>
        </p:txBody>
      </p:sp>
      <p:pic>
        <p:nvPicPr>
          <p:cNvPr id="33" name="object 33"/>
          <p:cNvPicPr/>
          <p:nvPr/>
        </p:nvPicPr>
        <p:blipFill>
          <a:blip r:embed="rId23" cstate="print"/>
          <a:stretch>
            <a:fillRect/>
          </a:stretch>
        </p:blipFill>
        <p:spPr>
          <a:xfrm>
            <a:off x="1173297" y="9083344"/>
            <a:ext cx="838334" cy="838352"/>
          </a:xfrm>
          <a:prstGeom prst="rect">
            <a:avLst/>
          </a:prstGeom>
        </p:spPr>
      </p:pic>
      <p:pic>
        <p:nvPicPr>
          <p:cNvPr id="32" name="object 32"/>
          <p:cNvPicPr/>
          <p:nvPr/>
        </p:nvPicPr>
        <p:blipFill>
          <a:blip r:embed="rId24" cstate="print"/>
          <a:stretch>
            <a:fillRect/>
          </a:stretch>
        </p:blipFill>
        <p:spPr>
          <a:xfrm>
            <a:off x="2083752" y="9048170"/>
            <a:ext cx="7809597" cy="838352"/>
          </a:xfrm>
          <a:prstGeom prst="rect">
            <a:avLst/>
          </a:prstGeom>
        </p:spPr>
      </p:pic>
      <p:sp>
        <p:nvSpPr>
          <p:cNvPr id="38" name="object 38"/>
          <p:cNvSpPr txBox="1"/>
          <p:nvPr/>
        </p:nvSpPr>
        <p:spPr>
          <a:xfrm>
            <a:off x="1467034" y="9199723"/>
            <a:ext cx="6496685" cy="469900"/>
          </a:xfrm>
          <a:prstGeom prst="rect">
            <a:avLst/>
          </a:prstGeom>
        </p:spPr>
        <p:txBody>
          <a:bodyPr vert="horz" wrap="square" lIns="0" tIns="1270" rIns="0" bIns="0" rtlCol="0">
            <a:spAutoFit/>
          </a:bodyPr>
          <a:lstStyle/>
          <a:p>
            <a:pPr marL="12700">
              <a:lnSpc>
                <a:spcPct val="100000"/>
              </a:lnSpc>
              <a:spcBef>
                <a:spcPts val="10"/>
              </a:spcBef>
              <a:tabLst>
                <a:tab pos="616585" algn="l"/>
              </a:tabLst>
            </a:pPr>
            <a:r>
              <a:rPr sz="3000" spc="135" dirty="0">
                <a:solidFill>
                  <a:srgbClr val="FEFEFE"/>
                </a:solidFill>
                <a:latin typeface="Trebuchet MS"/>
                <a:cs typeface="Trebuchet MS"/>
              </a:rPr>
              <a:t>5</a:t>
            </a:r>
            <a:r>
              <a:rPr sz="3000" dirty="0">
                <a:solidFill>
                  <a:srgbClr val="FEFEFE"/>
                </a:solidFill>
                <a:latin typeface="Trebuchet MS"/>
                <a:cs typeface="Trebuchet MS"/>
              </a:rPr>
              <a:t>	</a:t>
            </a:r>
            <a:r>
              <a:rPr sz="2900" spc="-85" dirty="0">
                <a:solidFill>
                  <a:srgbClr val="FFFFFF"/>
                </a:solidFill>
                <a:latin typeface="Arial Black"/>
                <a:cs typeface="Arial Black"/>
              </a:rPr>
              <a:t>Підприємницьке</a:t>
            </a:r>
            <a:r>
              <a:rPr sz="2900" spc="-150" dirty="0">
                <a:solidFill>
                  <a:srgbClr val="FFFFFF"/>
                </a:solidFill>
                <a:latin typeface="Arial Black"/>
                <a:cs typeface="Arial Black"/>
              </a:rPr>
              <a:t> </a:t>
            </a:r>
            <a:r>
              <a:rPr sz="2900" spc="-95" dirty="0">
                <a:solidFill>
                  <a:srgbClr val="FFFFFF"/>
                </a:solidFill>
                <a:latin typeface="Arial Black"/>
                <a:cs typeface="Arial Black"/>
              </a:rPr>
              <a:t>середовище</a:t>
            </a:r>
            <a:endParaRPr sz="2900">
              <a:latin typeface="Arial Black"/>
              <a:cs typeface="Arial Black"/>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9"/>
            <a:ext cx="18288635" cy="10287635"/>
            <a:chOff x="0" y="-9"/>
            <a:chExt cx="18288635" cy="10287635"/>
          </a:xfrm>
        </p:grpSpPr>
        <p:pic>
          <p:nvPicPr>
            <p:cNvPr id="3" name="object 3"/>
            <p:cNvPicPr/>
            <p:nvPr/>
          </p:nvPicPr>
          <p:blipFill>
            <a:blip r:embed="rId2" cstate="print"/>
            <a:stretch>
              <a:fillRect/>
            </a:stretch>
          </p:blipFill>
          <p:spPr>
            <a:xfrm>
              <a:off x="8911602" y="0"/>
              <a:ext cx="9369773" cy="6061730"/>
            </a:xfrm>
            <a:prstGeom prst="rect">
              <a:avLst/>
            </a:prstGeom>
          </p:spPr>
        </p:pic>
        <p:pic>
          <p:nvPicPr>
            <p:cNvPr id="4" name="object 4"/>
            <p:cNvPicPr/>
            <p:nvPr/>
          </p:nvPicPr>
          <p:blipFill>
            <a:blip r:embed="rId3" cstate="print"/>
            <a:stretch>
              <a:fillRect/>
            </a:stretch>
          </p:blipFill>
          <p:spPr>
            <a:xfrm>
              <a:off x="0" y="2844681"/>
              <a:ext cx="9142201" cy="6085667"/>
            </a:xfrm>
            <a:prstGeom prst="rect">
              <a:avLst/>
            </a:prstGeom>
          </p:spPr>
        </p:pic>
        <p:pic>
          <p:nvPicPr>
            <p:cNvPr id="5" name="object 5"/>
            <p:cNvPicPr/>
            <p:nvPr/>
          </p:nvPicPr>
          <p:blipFill>
            <a:blip r:embed="rId4" cstate="print"/>
            <a:stretch>
              <a:fillRect/>
            </a:stretch>
          </p:blipFill>
          <p:spPr>
            <a:xfrm>
              <a:off x="9752957" y="-9"/>
              <a:ext cx="8535041" cy="10287013"/>
            </a:xfrm>
            <a:prstGeom prst="rect">
              <a:avLst/>
            </a:prstGeom>
          </p:spPr>
        </p:pic>
        <p:pic>
          <p:nvPicPr>
            <p:cNvPr id="6" name="object 6"/>
            <p:cNvPicPr/>
            <p:nvPr/>
          </p:nvPicPr>
          <p:blipFill>
            <a:blip r:embed="rId5" cstate="print"/>
            <a:stretch>
              <a:fillRect/>
            </a:stretch>
          </p:blipFill>
          <p:spPr>
            <a:xfrm>
              <a:off x="13202516" y="9514375"/>
              <a:ext cx="235535" cy="235535"/>
            </a:xfrm>
            <a:prstGeom prst="rect">
              <a:avLst/>
            </a:prstGeom>
          </p:spPr>
        </p:pic>
        <p:pic>
          <p:nvPicPr>
            <p:cNvPr id="7" name="object 7"/>
            <p:cNvPicPr/>
            <p:nvPr/>
          </p:nvPicPr>
          <p:blipFill>
            <a:blip r:embed="rId6" cstate="print"/>
            <a:stretch>
              <a:fillRect/>
            </a:stretch>
          </p:blipFill>
          <p:spPr>
            <a:xfrm>
              <a:off x="13395686" y="9196346"/>
              <a:ext cx="235535" cy="235535"/>
            </a:xfrm>
            <a:prstGeom prst="rect">
              <a:avLst/>
            </a:prstGeom>
          </p:spPr>
        </p:pic>
        <p:pic>
          <p:nvPicPr>
            <p:cNvPr id="8" name="object 8"/>
            <p:cNvPicPr/>
            <p:nvPr/>
          </p:nvPicPr>
          <p:blipFill>
            <a:blip r:embed="rId7" cstate="print"/>
            <a:stretch>
              <a:fillRect/>
            </a:stretch>
          </p:blipFill>
          <p:spPr>
            <a:xfrm>
              <a:off x="15955974" y="1228620"/>
              <a:ext cx="235472" cy="235476"/>
            </a:xfrm>
            <a:prstGeom prst="rect">
              <a:avLst/>
            </a:prstGeom>
          </p:spPr>
        </p:pic>
        <p:pic>
          <p:nvPicPr>
            <p:cNvPr id="9" name="object 9"/>
            <p:cNvPicPr/>
            <p:nvPr/>
          </p:nvPicPr>
          <p:blipFill>
            <a:blip r:embed="rId8" cstate="print"/>
            <a:stretch>
              <a:fillRect/>
            </a:stretch>
          </p:blipFill>
          <p:spPr>
            <a:xfrm>
              <a:off x="13588855" y="8878336"/>
              <a:ext cx="235548" cy="235535"/>
            </a:xfrm>
            <a:prstGeom prst="rect">
              <a:avLst/>
            </a:prstGeom>
          </p:spPr>
        </p:pic>
        <p:pic>
          <p:nvPicPr>
            <p:cNvPr id="10" name="object 10"/>
            <p:cNvPicPr/>
            <p:nvPr/>
          </p:nvPicPr>
          <p:blipFill>
            <a:blip r:embed="rId9" cstate="print"/>
            <a:stretch>
              <a:fillRect/>
            </a:stretch>
          </p:blipFill>
          <p:spPr>
            <a:xfrm>
              <a:off x="16149707" y="910937"/>
              <a:ext cx="235472" cy="235476"/>
            </a:xfrm>
            <a:prstGeom prst="rect">
              <a:avLst/>
            </a:prstGeom>
          </p:spPr>
        </p:pic>
        <p:pic>
          <p:nvPicPr>
            <p:cNvPr id="11" name="object 11"/>
            <p:cNvPicPr/>
            <p:nvPr/>
          </p:nvPicPr>
          <p:blipFill>
            <a:blip r:embed="rId10" cstate="print"/>
            <a:stretch>
              <a:fillRect/>
            </a:stretch>
          </p:blipFill>
          <p:spPr>
            <a:xfrm>
              <a:off x="16343425" y="593253"/>
              <a:ext cx="235480" cy="235476"/>
            </a:xfrm>
            <a:prstGeom prst="rect">
              <a:avLst/>
            </a:prstGeom>
          </p:spPr>
        </p:pic>
        <p:pic>
          <p:nvPicPr>
            <p:cNvPr id="12" name="object 12"/>
            <p:cNvPicPr/>
            <p:nvPr/>
          </p:nvPicPr>
          <p:blipFill>
            <a:blip r:embed="rId11" cstate="print"/>
            <a:stretch>
              <a:fillRect/>
            </a:stretch>
          </p:blipFill>
          <p:spPr>
            <a:xfrm>
              <a:off x="11982629" y="7162323"/>
              <a:ext cx="1998589" cy="2619748"/>
            </a:xfrm>
            <a:prstGeom prst="rect">
              <a:avLst/>
            </a:prstGeom>
          </p:spPr>
        </p:pic>
        <p:pic>
          <p:nvPicPr>
            <p:cNvPr id="13" name="object 13"/>
            <p:cNvPicPr/>
            <p:nvPr/>
          </p:nvPicPr>
          <p:blipFill>
            <a:blip r:embed="rId12" cstate="print"/>
            <a:stretch>
              <a:fillRect/>
            </a:stretch>
          </p:blipFill>
          <p:spPr>
            <a:xfrm>
              <a:off x="16336308" y="1027734"/>
              <a:ext cx="1951706" cy="3228258"/>
            </a:xfrm>
            <a:prstGeom prst="rect">
              <a:avLst/>
            </a:prstGeom>
          </p:spPr>
        </p:pic>
        <p:pic>
          <p:nvPicPr>
            <p:cNvPr id="14" name="object 14"/>
            <p:cNvPicPr/>
            <p:nvPr/>
          </p:nvPicPr>
          <p:blipFill>
            <a:blip r:embed="rId13" cstate="print"/>
            <a:stretch>
              <a:fillRect/>
            </a:stretch>
          </p:blipFill>
          <p:spPr>
            <a:xfrm>
              <a:off x="10033924" y="1485238"/>
              <a:ext cx="7496189" cy="7486640"/>
            </a:xfrm>
            <a:prstGeom prst="rect">
              <a:avLst/>
            </a:prstGeom>
          </p:spPr>
        </p:pic>
        <p:pic>
          <p:nvPicPr>
            <p:cNvPr id="15" name="object 15"/>
            <p:cNvPicPr/>
            <p:nvPr/>
          </p:nvPicPr>
          <p:blipFill>
            <a:blip r:embed="rId14" cstate="print"/>
            <a:stretch>
              <a:fillRect/>
            </a:stretch>
          </p:blipFill>
          <p:spPr>
            <a:xfrm>
              <a:off x="10335493" y="1794621"/>
              <a:ext cx="6895917" cy="6883400"/>
            </a:xfrm>
            <a:prstGeom prst="rect">
              <a:avLst/>
            </a:prstGeom>
          </p:spPr>
        </p:pic>
        <p:sp>
          <p:nvSpPr>
            <p:cNvPr id="16" name="object 16"/>
            <p:cNvSpPr/>
            <p:nvPr/>
          </p:nvSpPr>
          <p:spPr>
            <a:xfrm>
              <a:off x="10602772" y="2028334"/>
              <a:ext cx="6362700" cy="4495800"/>
            </a:xfrm>
            <a:custGeom>
              <a:avLst/>
              <a:gdLst/>
              <a:ahLst/>
              <a:cxnLst/>
              <a:rect l="l" t="t" r="r" b="b"/>
              <a:pathLst>
                <a:path w="6362700" h="4495800">
                  <a:moveTo>
                    <a:pt x="0" y="3181343"/>
                  </a:moveTo>
                  <a:lnTo>
                    <a:pt x="247" y="3142302"/>
                  </a:lnTo>
                  <a:lnTo>
                    <a:pt x="963" y="3103270"/>
                  </a:lnTo>
                  <a:lnTo>
                    <a:pt x="2159" y="3064248"/>
                  </a:lnTo>
                  <a:lnTo>
                    <a:pt x="3835" y="3025237"/>
                  </a:lnTo>
                  <a:lnTo>
                    <a:pt x="5991" y="2986256"/>
                  </a:lnTo>
                  <a:lnTo>
                    <a:pt x="8627" y="2947308"/>
                  </a:lnTo>
                  <a:lnTo>
                    <a:pt x="11739" y="2908394"/>
                  </a:lnTo>
                  <a:lnTo>
                    <a:pt x="15327" y="2869516"/>
                  </a:lnTo>
                  <a:lnTo>
                    <a:pt x="19389" y="2830685"/>
                  </a:lnTo>
                  <a:lnTo>
                    <a:pt x="23929" y="2791913"/>
                  </a:lnTo>
                  <a:lnTo>
                    <a:pt x="28946" y="2753199"/>
                  </a:lnTo>
                  <a:lnTo>
                    <a:pt x="34440" y="2714543"/>
                  </a:lnTo>
                  <a:lnTo>
                    <a:pt x="40408" y="2675956"/>
                  </a:lnTo>
                  <a:lnTo>
                    <a:pt x="46845" y="2637453"/>
                  </a:lnTo>
                  <a:lnTo>
                    <a:pt x="53753" y="2599032"/>
                  </a:lnTo>
                  <a:lnTo>
                    <a:pt x="61133" y="2560692"/>
                  </a:lnTo>
                  <a:lnTo>
                    <a:pt x="68989" y="2522446"/>
                  </a:lnTo>
                  <a:lnTo>
                    <a:pt x="77309" y="2484307"/>
                  </a:lnTo>
                  <a:lnTo>
                    <a:pt x="86095" y="2446271"/>
                  </a:lnTo>
                  <a:lnTo>
                    <a:pt x="95352" y="2408338"/>
                  </a:lnTo>
                  <a:lnTo>
                    <a:pt x="105069" y="2370526"/>
                  </a:lnTo>
                  <a:lnTo>
                    <a:pt x="115250" y="2332839"/>
                  </a:lnTo>
                  <a:lnTo>
                    <a:pt x="125894" y="2295278"/>
                  </a:lnTo>
                  <a:lnTo>
                    <a:pt x="137000" y="2257844"/>
                  </a:lnTo>
                  <a:lnTo>
                    <a:pt x="148559" y="2220551"/>
                  </a:lnTo>
                  <a:lnTo>
                    <a:pt x="160577" y="2183410"/>
                  </a:lnTo>
                  <a:lnTo>
                    <a:pt x="173052" y="2146421"/>
                  </a:lnTo>
                  <a:lnTo>
                    <a:pt x="185982" y="2109584"/>
                  </a:lnTo>
                  <a:lnTo>
                    <a:pt x="199357" y="2072902"/>
                  </a:lnTo>
                  <a:lnTo>
                    <a:pt x="213183" y="2036393"/>
                  </a:lnTo>
                  <a:lnTo>
                    <a:pt x="227457" y="2000055"/>
                  </a:lnTo>
                  <a:lnTo>
                    <a:pt x="242179" y="1963890"/>
                  </a:lnTo>
                  <a:lnTo>
                    <a:pt x="257336" y="1927914"/>
                  </a:lnTo>
                  <a:lnTo>
                    <a:pt x="272934" y="1892130"/>
                  </a:lnTo>
                  <a:lnTo>
                    <a:pt x="288973" y="1856539"/>
                  </a:lnTo>
                  <a:lnTo>
                    <a:pt x="305453" y="1821147"/>
                  </a:lnTo>
                  <a:lnTo>
                    <a:pt x="322360" y="1785954"/>
                  </a:lnTo>
                  <a:lnTo>
                    <a:pt x="339696" y="1750976"/>
                  </a:lnTo>
                  <a:lnTo>
                    <a:pt x="357461" y="1716213"/>
                  </a:lnTo>
                  <a:lnTo>
                    <a:pt x="375655" y="1681664"/>
                  </a:lnTo>
                  <a:lnTo>
                    <a:pt x="394271" y="1647346"/>
                  </a:lnTo>
                  <a:lnTo>
                    <a:pt x="413305" y="1613265"/>
                  </a:lnTo>
                  <a:lnTo>
                    <a:pt x="432755" y="1579418"/>
                  </a:lnTo>
                  <a:lnTo>
                    <a:pt x="452623" y="1545804"/>
                  </a:lnTo>
                  <a:lnTo>
                    <a:pt x="472901" y="1512437"/>
                  </a:lnTo>
                  <a:lnTo>
                    <a:pt x="493584" y="1479328"/>
                  </a:lnTo>
                  <a:lnTo>
                    <a:pt x="514672" y="1446476"/>
                  </a:lnTo>
                  <a:lnTo>
                    <a:pt x="536165" y="1413879"/>
                  </a:lnTo>
                  <a:lnTo>
                    <a:pt x="558055" y="1381552"/>
                  </a:lnTo>
                  <a:lnTo>
                    <a:pt x="580336" y="1349500"/>
                  </a:lnTo>
                  <a:lnTo>
                    <a:pt x="603010" y="1317721"/>
                  </a:lnTo>
                  <a:lnTo>
                    <a:pt x="626079" y="1286219"/>
                  </a:lnTo>
                  <a:lnTo>
                    <a:pt x="649526" y="1255001"/>
                  </a:lnTo>
                  <a:lnTo>
                    <a:pt x="673351" y="1224078"/>
                  </a:lnTo>
                  <a:lnTo>
                    <a:pt x="697555" y="1193451"/>
                  </a:lnTo>
                  <a:lnTo>
                    <a:pt x="722139" y="1163123"/>
                  </a:lnTo>
                  <a:lnTo>
                    <a:pt x="747094" y="1133094"/>
                  </a:lnTo>
                  <a:lnTo>
                    <a:pt x="772410" y="1103377"/>
                  </a:lnTo>
                  <a:lnTo>
                    <a:pt x="798089" y="1073973"/>
                  </a:lnTo>
                  <a:lnTo>
                    <a:pt x="824133" y="1044881"/>
                  </a:lnTo>
                  <a:lnTo>
                    <a:pt x="850530" y="1016112"/>
                  </a:lnTo>
                  <a:lnTo>
                    <a:pt x="877274" y="987675"/>
                  </a:lnTo>
                  <a:lnTo>
                    <a:pt x="904364" y="959568"/>
                  </a:lnTo>
                  <a:lnTo>
                    <a:pt x="931802" y="931792"/>
                  </a:lnTo>
                  <a:lnTo>
                    <a:pt x="959579" y="904354"/>
                  </a:lnTo>
                  <a:lnTo>
                    <a:pt x="987686" y="877263"/>
                  </a:lnTo>
                  <a:lnTo>
                    <a:pt x="1016123" y="850520"/>
                  </a:lnTo>
                  <a:lnTo>
                    <a:pt x="1044892" y="824122"/>
                  </a:lnTo>
                  <a:lnTo>
                    <a:pt x="1073983" y="798079"/>
                  </a:lnTo>
                  <a:lnTo>
                    <a:pt x="1103388" y="772400"/>
                  </a:lnTo>
                  <a:lnTo>
                    <a:pt x="1133104" y="747083"/>
                  </a:lnTo>
                  <a:lnTo>
                    <a:pt x="1163134" y="722129"/>
                  </a:lnTo>
                  <a:lnTo>
                    <a:pt x="1193466" y="697545"/>
                  </a:lnTo>
                  <a:lnTo>
                    <a:pt x="1224092" y="673339"/>
                  </a:lnTo>
                  <a:lnTo>
                    <a:pt x="1255013" y="649511"/>
                  </a:lnTo>
                  <a:lnTo>
                    <a:pt x="1286229" y="626057"/>
                  </a:lnTo>
                  <a:lnTo>
                    <a:pt x="1317732" y="602993"/>
                  </a:lnTo>
                  <a:lnTo>
                    <a:pt x="1349510" y="580320"/>
                  </a:lnTo>
                  <a:lnTo>
                    <a:pt x="1381563" y="558040"/>
                  </a:lnTo>
                  <a:lnTo>
                    <a:pt x="1413889" y="536154"/>
                  </a:lnTo>
                  <a:lnTo>
                    <a:pt x="1446489" y="514662"/>
                  </a:lnTo>
                  <a:lnTo>
                    <a:pt x="1479343" y="493574"/>
                  </a:lnTo>
                  <a:lnTo>
                    <a:pt x="1512452" y="472890"/>
                  </a:lnTo>
                  <a:lnTo>
                    <a:pt x="1545815" y="452612"/>
                  </a:lnTo>
                  <a:lnTo>
                    <a:pt x="1579428" y="432745"/>
                  </a:lnTo>
                  <a:lnTo>
                    <a:pt x="1613275" y="413294"/>
                  </a:lnTo>
                  <a:lnTo>
                    <a:pt x="1647357" y="394261"/>
                  </a:lnTo>
                  <a:lnTo>
                    <a:pt x="1681674" y="375644"/>
                  </a:lnTo>
                  <a:lnTo>
                    <a:pt x="1716224" y="357450"/>
                  </a:lnTo>
                  <a:lnTo>
                    <a:pt x="1750987" y="339686"/>
                  </a:lnTo>
                  <a:lnTo>
                    <a:pt x="1785964" y="322350"/>
                  </a:lnTo>
                  <a:lnTo>
                    <a:pt x="1821157" y="305443"/>
                  </a:lnTo>
                  <a:lnTo>
                    <a:pt x="1856555" y="288963"/>
                  </a:lnTo>
                  <a:lnTo>
                    <a:pt x="1892144" y="272922"/>
                  </a:lnTo>
                  <a:lnTo>
                    <a:pt x="1927926" y="257321"/>
                  </a:lnTo>
                  <a:lnTo>
                    <a:pt x="1963901" y="242158"/>
                  </a:lnTo>
                  <a:lnTo>
                    <a:pt x="2000066" y="227442"/>
                  </a:lnTo>
                  <a:lnTo>
                    <a:pt x="2036403" y="213169"/>
                  </a:lnTo>
                  <a:lnTo>
                    <a:pt x="2072913" y="199341"/>
                  </a:lnTo>
                  <a:lnTo>
                    <a:pt x="2109595" y="185961"/>
                  </a:lnTo>
                  <a:lnTo>
                    <a:pt x="2146433" y="173037"/>
                  </a:lnTo>
                  <a:lnTo>
                    <a:pt x="2183424" y="160565"/>
                  </a:lnTo>
                  <a:lnTo>
                    <a:pt x="2220566" y="148548"/>
                  </a:lnTo>
                  <a:lnTo>
                    <a:pt x="2257855" y="136990"/>
                  </a:lnTo>
                  <a:lnTo>
                    <a:pt x="2295288" y="125884"/>
                  </a:lnTo>
                  <a:lnTo>
                    <a:pt x="2332849" y="115239"/>
                  </a:lnTo>
                  <a:lnTo>
                    <a:pt x="2370536" y="105058"/>
                  </a:lnTo>
                  <a:lnTo>
                    <a:pt x="2408349" y="95341"/>
                  </a:lnTo>
                  <a:lnTo>
                    <a:pt x="2446282" y="86083"/>
                  </a:lnTo>
                  <a:lnTo>
                    <a:pt x="2484317" y="77294"/>
                  </a:lnTo>
                  <a:lnTo>
                    <a:pt x="2522457" y="68974"/>
                  </a:lnTo>
                  <a:lnTo>
                    <a:pt x="2560703" y="61123"/>
                  </a:lnTo>
                  <a:lnTo>
                    <a:pt x="2599043" y="53742"/>
                  </a:lnTo>
                  <a:lnTo>
                    <a:pt x="2637464" y="46834"/>
                  </a:lnTo>
                  <a:lnTo>
                    <a:pt x="2675967" y="40397"/>
                  </a:lnTo>
                  <a:lnTo>
                    <a:pt x="2714553" y="34430"/>
                  </a:lnTo>
                  <a:lnTo>
                    <a:pt x="2753210" y="28936"/>
                  </a:lnTo>
                  <a:lnTo>
                    <a:pt x="2791924" y="23919"/>
                  </a:lnTo>
                  <a:lnTo>
                    <a:pt x="2830695" y="19379"/>
                  </a:lnTo>
                  <a:lnTo>
                    <a:pt x="2869526" y="15316"/>
                  </a:lnTo>
                  <a:lnTo>
                    <a:pt x="2908405" y="11728"/>
                  </a:lnTo>
                  <a:lnTo>
                    <a:pt x="2947319" y="8616"/>
                  </a:lnTo>
                  <a:lnTo>
                    <a:pt x="2986267" y="5981"/>
                  </a:lnTo>
                  <a:lnTo>
                    <a:pt x="3025248" y="3824"/>
                  </a:lnTo>
                  <a:lnTo>
                    <a:pt x="3064259" y="2148"/>
                  </a:lnTo>
                  <a:lnTo>
                    <a:pt x="3103281" y="953"/>
                  </a:lnTo>
                  <a:lnTo>
                    <a:pt x="3142313" y="236"/>
                  </a:lnTo>
                  <a:lnTo>
                    <a:pt x="3181354" y="0"/>
                  </a:lnTo>
                  <a:lnTo>
                    <a:pt x="3220395" y="236"/>
                  </a:lnTo>
                  <a:lnTo>
                    <a:pt x="3259427" y="953"/>
                  </a:lnTo>
                  <a:lnTo>
                    <a:pt x="3298449" y="2148"/>
                  </a:lnTo>
                  <a:lnTo>
                    <a:pt x="3337460" y="3824"/>
                  </a:lnTo>
                  <a:lnTo>
                    <a:pt x="3376441" y="5981"/>
                  </a:lnTo>
                  <a:lnTo>
                    <a:pt x="3415389" y="8616"/>
                  </a:lnTo>
                  <a:lnTo>
                    <a:pt x="3454303" y="11728"/>
                  </a:lnTo>
                  <a:lnTo>
                    <a:pt x="3493181" y="15316"/>
                  </a:lnTo>
                  <a:lnTo>
                    <a:pt x="3532012" y="19379"/>
                  </a:lnTo>
                  <a:lnTo>
                    <a:pt x="3570784" y="23919"/>
                  </a:lnTo>
                  <a:lnTo>
                    <a:pt x="3609498" y="28936"/>
                  </a:lnTo>
                  <a:lnTo>
                    <a:pt x="3648154" y="34430"/>
                  </a:lnTo>
                  <a:lnTo>
                    <a:pt x="3686741" y="40397"/>
                  </a:lnTo>
                  <a:lnTo>
                    <a:pt x="3725244" y="46834"/>
                  </a:lnTo>
                  <a:lnTo>
                    <a:pt x="3763665" y="53742"/>
                  </a:lnTo>
                  <a:lnTo>
                    <a:pt x="3802005" y="61123"/>
                  </a:lnTo>
                  <a:lnTo>
                    <a:pt x="3840251" y="68974"/>
                  </a:lnTo>
                  <a:lnTo>
                    <a:pt x="3878390" y="77294"/>
                  </a:lnTo>
                  <a:lnTo>
                    <a:pt x="3916426" y="86083"/>
                  </a:lnTo>
                  <a:lnTo>
                    <a:pt x="3954359" y="95341"/>
                  </a:lnTo>
                  <a:lnTo>
                    <a:pt x="3992171" y="105058"/>
                  </a:lnTo>
                  <a:lnTo>
                    <a:pt x="4029858" y="115239"/>
                  </a:lnTo>
                  <a:lnTo>
                    <a:pt x="4067419" y="125884"/>
                  </a:lnTo>
                  <a:lnTo>
                    <a:pt x="4104853" y="136990"/>
                  </a:lnTo>
                  <a:lnTo>
                    <a:pt x="4142142" y="148548"/>
                  </a:lnTo>
                  <a:lnTo>
                    <a:pt x="4179283" y="160565"/>
                  </a:lnTo>
                  <a:lnTo>
                    <a:pt x="4216275" y="173037"/>
                  </a:lnTo>
                  <a:lnTo>
                    <a:pt x="4253113" y="185961"/>
                  </a:lnTo>
                  <a:lnTo>
                    <a:pt x="4289795" y="199341"/>
                  </a:lnTo>
                  <a:lnTo>
                    <a:pt x="4326304" y="213169"/>
                  </a:lnTo>
                  <a:lnTo>
                    <a:pt x="4362642" y="227442"/>
                  </a:lnTo>
                  <a:lnTo>
                    <a:pt x="4398807" y="242158"/>
                  </a:lnTo>
                  <a:lnTo>
                    <a:pt x="4434783" y="257321"/>
                  </a:lnTo>
                  <a:lnTo>
                    <a:pt x="4470567" y="272922"/>
                  </a:lnTo>
                  <a:lnTo>
                    <a:pt x="4506157" y="288963"/>
                  </a:lnTo>
                  <a:lnTo>
                    <a:pt x="4541550" y="305443"/>
                  </a:lnTo>
                  <a:lnTo>
                    <a:pt x="4576743" y="322350"/>
                  </a:lnTo>
                  <a:lnTo>
                    <a:pt x="4611721" y="339686"/>
                  </a:lnTo>
                  <a:lnTo>
                    <a:pt x="4646484" y="357450"/>
                  </a:lnTo>
                  <a:lnTo>
                    <a:pt x="4681033" y="375644"/>
                  </a:lnTo>
                  <a:lnTo>
                    <a:pt x="4715351" y="394261"/>
                  </a:lnTo>
                  <a:lnTo>
                    <a:pt x="4749432" y="413294"/>
                  </a:lnTo>
                  <a:lnTo>
                    <a:pt x="4783279" y="432745"/>
                  </a:lnTo>
                  <a:lnTo>
                    <a:pt x="4816893" y="452612"/>
                  </a:lnTo>
                  <a:lnTo>
                    <a:pt x="4850260" y="472890"/>
                  </a:lnTo>
                  <a:lnTo>
                    <a:pt x="4883369" y="493574"/>
                  </a:lnTo>
                  <a:lnTo>
                    <a:pt x="4916221" y="514662"/>
                  </a:lnTo>
                  <a:lnTo>
                    <a:pt x="4948818" y="536154"/>
                  </a:lnTo>
                  <a:lnTo>
                    <a:pt x="4981145" y="558040"/>
                  </a:lnTo>
                  <a:lnTo>
                    <a:pt x="5013197" y="580320"/>
                  </a:lnTo>
                  <a:lnTo>
                    <a:pt x="5044976" y="602993"/>
                  </a:lnTo>
                  <a:lnTo>
                    <a:pt x="5076478" y="626057"/>
                  </a:lnTo>
                  <a:lnTo>
                    <a:pt x="5107696" y="649511"/>
                  </a:lnTo>
                  <a:lnTo>
                    <a:pt x="5138619" y="673339"/>
                  </a:lnTo>
                  <a:lnTo>
                    <a:pt x="5169246" y="697545"/>
                  </a:lnTo>
                  <a:lnTo>
                    <a:pt x="5199574" y="722129"/>
                  </a:lnTo>
                  <a:lnTo>
                    <a:pt x="5229603" y="747083"/>
                  </a:lnTo>
                  <a:lnTo>
                    <a:pt x="5259320" y="772400"/>
                  </a:lnTo>
                  <a:lnTo>
                    <a:pt x="5288724" y="798079"/>
                  </a:lnTo>
                  <a:lnTo>
                    <a:pt x="5317815" y="824122"/>
                  </a:lnTo>
                  <a:lnTo>
                    <a:pt x="5346583" y="850520"/>
                  </a:lnTo>
                  <a:lnTo>
                    <a:pt x="5375021" y="877263"/>
                  </a:lnTo>
                  <a:lnTo>
                    <a:pt x="5403129" y="904354"/>
                  </a:lnTo>
                  <a:lnTo>
                    <a:pt x="5430905" y="931792"/>
                  </a:lnTo>
                  <a:lnTo>
                    <a:pt x="5458343" y="959568"/>
                  </a:lnTo>
                  <a:lnTo>
                    <a:pt x="5485435" y="987675"/>
                  </a:lnTo>
                  <a:lnTo>
                    <a:pt x="5512179" y="1016112"/>
                  </a:lnTo>
                  <a:lnTo>
                    <a:pt x="5538576" y="1044881"/>
                  </a:lnTo>
                  <a:lnTo>
                    <a:pt x="5564618" y="1073973"/>
                  </a:lnTo>
                  <a:lnTo>
                    <a:pt x="5590297" y="1103377"/>
                  </a:lnTo>
                  <a:lnTo>
                    <a:pt x="5615614" y="1133094"/>
                  </a:lnTo>
                  <a:lnTo>
                    <a:pt x="5640567" y="1163123"/>
                  </a:lnTo>
                  <a:lnTo>
                    <a:pt x="5665151" y="1193451"/>
                  </a:lnTo>
                  <a:lnTo>
                    <a:pt x="5689357" y="1224078"/>
                  </a:lnTo>
                  <a:lnTo>
                    <a:pt x="5713185" y="1255001"/>
                  </a:lnTo>
                  <a:lnTo>
                    <a:pt x="5736635" y="1286219"/>
                  </a:lnTo>
                  <a:lnTo>
                    <a:pt x="5759701" y="1317721"/>
                  </a:lnTo>
                  <a:lnTo>
                    <a:pt x="5782374" y="1349500"/>
                  </a:lnTo>
                  <a:lnTo>
                    <a:pt x="5804656" y="1381552"/>
                  </a:lnTo>
                  <a:lnTo>
                    <a:pt x="5826547" y="1413879"/>
                  </a:lnTo>
                  <a:lnTo>
                    <a:pt x="5848038" y="1446476"/>
                  </a:lnTo>
                  <a:lnTo>
                    <a:pt x="5869125" y="1479328"/>
                  </a:lnTo>
                  <a:lnTo>
                    <a:pt x="5889807" y="1512437"/>
                  </a:lnTo>
                  <a:lnTo>
                    <a:pt x="5910085" y="1545804"/>
                  </a:lnTo>
                  <a:lnTo>
                    <a:pt x="5929952" y="1579418"/>
                  </a:lnTo>
                  <a:lnTo>
                    <a:pt x="5949402" y="1613265"/>
                  </a:lnTo>
                  <a:lnTo>
                    <a:pt x="5968435" y="1647346"/>
                  </a:lnTo>
                  <a:lnTo>
                    <a:pt x="5987051" y="1681664"/>
                  </a:lnTo>
                  <a:lnTo>
                    <a:pt x="6005244" y="1716213"/>
                  </a:lnTo>
                  <a:lnTo>
                    <a:pt x="6023009" y="1750976"/>
                  </a:lnTo>
                  <a:lnTo>
                    <a:pt x="6040347" y="1785954"/>
                  </a:lnTo>
                  <a:lnTo>
                    <a:pt x="6057256" y="1821147"/>
                  </a:lnTo>
                  <a:lnTo>
                    <a:pt x="6073733" y="1856539"/>
                  </a:lnTo>
                  <a:lnTo>
                    <a:pt x="6089771" y="1892130"/>
                  </a:lnTo>
                  <a:lnTo>
                    <a:pt x="6105372" y="1927914"/>
                  </a:lnTo>
                  <a:lnTo>
                    <a:pt x="6120535" y="1963890"/>
                  </a:lnTo>
                  <a:lnTo>
                    <a:pt x="6135254" y="2000055"/>
                  </a:lnTo>
                  <a:lnTo>
                    <a:pt x="6149527" y="2036393"/>
                  </a:lnTo>
                  <a:lnTo>
                    <a:pt x="6163352" y="2072902"/>
                  </a:lnTo>
                  <a:lnTo>
                    <a:pt x="6176731" y="2109584"/>
                  </a:lnTo>
                  <a:lnTo>
                    <a:pt x="6189659" y="2146421"/>
                  </a:lnTo>
                  <a:lnTo>
                    <a:pt x="6202131" y="2183410"/>
                  </a:lnTo>
                  <a:lnTo>
                    <a:pt x="6214149" y="2220551"/>
                  </a:lnTo>
                  <a:lnTo>
                    <a:pt x="6225712" y="2257844"/>
                  </a:lnTo>
                  <a:lnTo>
                    <a:pt x="6236816" y="2295278"/>
                  </a:lnTo>
                  <a:lnTo>
                    <a:pt x="6247459" y="2332839"/>
                  </a:lnTo>
                  <a:lnTo>
                    <a:pt x="6257640" y="2370526"/>
                  </a:lnTo>
                  <a:lnTo>
                    <a:pt x="6267359" y="2408338"/>
                  </a:lnTo>
                  <a:lnTo>
                    <a:pt x="6276613" y="2446271"/>
                  </a:lnTo>
                  <a:lnTo>
                    <a:pt x="6285400" y="2484307"/>
                  </a:lnTo>
                  <a:lnTo>
                    <a:pt x="6293719" y="2522446"/>
                  </a:lnTo>
                  <a:lnTo>
                    <a:pt x="6301571" y="2560692"/>
                  </a:lnTo>
                  <a:lnTo>
                    <a:pt x="6308953" y="2599032"/>
                  </a:lnTo>
                  <a:lnTo>
                    <a:pt x="6315863" y="2637453"/>
                  </a:lnTo>
                  <a:lnTo>
                    <a:pt x="6322301" y="2675956"/>
                  </a:lnTo>
                  <a:lnTo>
                    <a:pt x="6328267" y="2714543"/>
                  </a:lnTo>
                  <a:lnTo>
                    <a:pt x="6333758" y="2753199"/>
                  </a:lnTo>
                  <a:lnTo>
                    <a:pt x="6338775" y="2791913"/>
                  </a:lnTo>
                  <a:lnTo>
                    <a:pt x="6343316" y="2830685"/>
                  </a:lnTo>
                  <a:lnTo>
                    <a:pt x="6347381" y="2869516"/>
                  </a:lnTo>
                  <a:lnTo>
                    <a:pt x="6350969" y="2908394"/>
                  </a:lnTo>
                  <a:lnTo>
                    <a:pt x="6354080" y="2947308"/>
                  </a:lnTo>
                  <a:lnTo>
                    <a:pt x="6356713" y="2986256"/>
                  </a:lnTo>
                  <a:lnTo>
                    <a:pt x="6358868" y="3025237"/>
                  </a:lnTo>
                  <a:lnTo>
                    <a:pt x="6360544" y="3064248"/>
                  </a:lnTo>
                  <a:lnTo>
                    <a:pt x="6361742" y="3103270"/>
                  </a:lnTo>
                  <a:lnTo>
                    <a:pt x="6362460" y="3142302"/>
                  </a:lnTo>
                  <a:lnTo>
                    <a:pt x="6362699" y="3181343"/>
                  </a:lnTo>
                  <a:lnTo>
                    <a:pt x="6362460" y="3220384"/>
                  </a:lnTo>
                  <a:lnTo>
                    <a:pt x="6361742" y="3259416"/>
                  </a:lnTo>
                  <a:lnTo>
                    <a:pt x="6360544" y="3298438"/>
                  </a:lnTo>
                  <a:lnTo>
                    <a:pt x="6358868" y="3337449"/>
                  </a:lnTo>
                  <a:lnTo>
                    <a:pt x="6356713" y="3376430"/>
                  </a:lnTo>
                  <a:lnTo>
                    <a:pt x="6354080" y="3415378"/>
                  </a:lnTo>
                  <a:lnTo>
                    <a:pt x="6350969" y="3454292"/>
                  </a:lnTo>
                  <a:lnTo>
                    <a:pt x="6347381" y="3493171"/>
                  </a:lnTo>
                  <a:lnTo>
                    <a:pt x="6343316" y="3532002"/>
                  </a:lnTo>
                  <a:lnTo>
                    <a:pt x="6338775" y="3570773"/>
                  </a:lnTo>
                  <a:lnTo>
                    <a:pt x="6333758" y="3609487"/>
                  </a:lnTo>
                  <a:lnTo>
                    <a:pt x="6328267" y="3648144"/>
                  </a:lnTo>
                  <a:lnTo>
                    <a:pt x="6322301" y="3686730"/>
                  </a:lnTo>
                  <a:lnTo>
                    <a:pt x="6315863" y="3725233"/>
                  </a:lnTo>
                  <a:lnTo>
                    <a:pt x="6308953" y="3763654"/>
                  </a:lnTo>
                  <a:lnTo>
                    <a:pt x="6301571" y="3801994"/>
                  </a:lnTo>
                  <a:lnTo>
                    <a:pt x="6293719" y="3840240"/>
                  </a:lnTo>
                  <a:lnTo>
                    <a:pt x="6285400" y="3878380"/>
                  </a:lnTo>
                  <a:lnTo>
                    <a:pt x="6276613" y="3916415"/>
                  </a:lnTo>
                  <a:lnTo>
                    <a:pt x="6267359" y="3954348"/>
                  </a:lnTo>
                  <a:lnTo>
                    <a:pt x="6257640" y="3992161"/>
                  </a:lnTo>
                  <a:lnTo>
                    <a:pt x="6247459" y="4029848"/>
                  </a:lnTo>
                  <a:lnTo>
                    <a:pt x="6236816" y="4067409"/>
                  </a:lnTo>
                  <a:lnTo>
                    <a:pt x="6225712" y="4104842"/>
                  </a:lnTo>
                  <a:lnTo>
                    <a:pt x="6214149" y="4142131"/>
                  </a:lnTo>
                  <a:lnTo>
                    <a:pt x="6202131" y="4179273"/>
                  </a:lnTo>
                  <a:lnTo>
                    <a:pt x="6189659" y="4216264"/>
                  </a:lnTo>
                  <a:lnTo>
                    <a:pt x="6176731" y="4253102"/>
                  </a:lnTo>
                  <a:lnTo>
                    <a:pt x="6163352" y="4289784"/>
                  </a:lnTo>
                  <a:lnTo>
                    <a:pt x="6149527" y="4326294"/>
                  </a:lnTo>
                  <a:lnTo>
                    <a:pt x="6135254" y="4362631"/>
                  </a:lnTo>
                  <a:lnTo>
                    <a:pt x="6120535" y="4398796"/>
                  </a:lnTo>
                  <a:lnTo>
                    <a:pt x="6105372" y="4434772"/>
                  </a:lnTo>
                  <a:lnTo>
                    <a:pt x="6089771" y="4470557"/>
                  </a:lnTo>
                  <a:lnTo>
                    <a:pt x="6078396" y="4495799"/>
                  </a:lnTo>
                  <a:lnTo>
                    <a:pt x="284312" y="4495799"/>
                  </a:lnTo>
                  <a:lnTo>
                    <a:pt x="257336" y="4434771"/>
                  </a:lnTo>
                  <a:lnTo>
                    <a:pt x="242179" y="4398796"/>
                  </a:lnTo>
                  <a:lnTo>
                    <a:pt x="227457" y="4362631"/>
                  </a:lnTo>
                  <a:lnTo>
                    <a:pt x="213183" y="4326294"/>
                  </a:lnTo>
                  <a:lnTo>
                    <a:pt x="199357" y="4289784"/>
                  </a:lnTo>
                  <a:lnTo>
                    <a:pt x="185982" y="4253102"/>
                  </a:lnTo>
                  <a:lnTo>
                    <a:pt x="173052" y="4216264"/>
                  </a:lnTo>
                  <a:lnTo>
                    <a:pt x="160577" y="4179273"/>
                  </a:lnTo>
                  <a:lnTo>
                    <a:pt x="148559" y="4142131"/>
                  </a:lnTo>
                  <a:lnTo>
                    <a:pt x="137000" y="4104842"/>
                  </a:lnTo>
                  <a:lnTo>
                    <a:pt x="125894" y="4067409"/>
                  </a:lnTo>
                  <a:lnTo>
                    <a:pt x="115250" y="4029848"/>
                  </a:lnTo>
                  <a:lnTo>
                    <a:pt x="105069" y="3992161"/>
                  </a:lnTo>
                  <a:lnTo>
                    <a:pt x="95352" y="3954348"/>
                  </a:lnTo>
                  <a:lnTo>
                    <a:pt x="86095" y="3916415"/>
                  </a:lnTo>
                  <a:lnTo>
                    <a:pt x="77309" y="3878380"/>
                  </a:lnTo>
                  <a:lnTo>
                    <a:pt x="68989" y="3840240"/>
                  </a:lnTo>
                  <a:lnTo>
                    <a:pt x="61133" y="3801994"/>
                  </a:lnTo>
                  <a:lnTo>
                    <a:pt x="53753" y="3763654"/>
                  </a:lnTo>
                  <a:lnTo>
                    <a:pt x="46845" y="3725233"/>
                  </a:lnTo>
                  <a:lnTo>
                    <a:pt x="40408" y="3686730"/>
                  </a:lnTo>
                  <a:lnTo>
                    <a:pt x="34440" y="3648144"/>
                  </a:lnTo>
                  <a:lnTo>
                    <a:pt x="28951" y="3609487"/>
                  </a:lnTo>
                  <a:lnTo>
                    <a:pt x="23933" y="3570773"/>
                  </a:lnTo>
                  <a:lnTo>
                    <a:pt x="19391" y="3532002"/>
                  </a:lnTo>
                  <a:lnTo>
                    <a:pt x="15327" y="3493171"/>
                  </a:lnTo>
                  <a:lnTo>
                    <a:pt x="11739" y="3454292"/>
                  </a:lnTo>
                  <a:lnTo>
                    <a:pt x="8628" y="3415378"/>
                  </a:lnTo>
                  <a:lnTo>
                    <a:pt x="5996" y="3376430"/>
                  </a:lnTo>
                  <a:lnTo>
                    <a:pt x="3846" y="3337449"/>
                  </a:lnTo>
                  <a:lnTo>
                    <a:pt x="2164" y="3298438"/>
                  </a:lnTo>
                  <a:lnTo>
                    <a:pt x="965" y="3259416"/>
                  </a:lnTo>
                  <a:lnTo>
                    <a:pt x="247" y="3220384"/>
                  </a:lnTo>
                  <a:lnTo>
                    <a:pt x="0" y="3181343"/>
                  </a:lnTo>
                  <a:close/>
                </a:path>
              </a:pathLst>
            </a:custGeom>
            <a:solidFill>
              <a:srgbClr val="FFFFFF"/>
            </a:solidFill>
          </p:spPr>
          <p:txBody>
            <a:bodyPr wrap="square" lIns="0" tIns="0" rIns="0" bIns="0" rtlCol="0"/>
            <a:lstStyle/>
            <a:p>
              <a:endParaRPr/>
            </a:p>
          </p:txBody>
        </p:sp>
        <p:pic>
          <p:nvPicPr>
            <p:cNvPr id="17" name="object 17"/>
            <p:cNvPicPr/>
            <p:nvPr/>
          </p:nvPicPr>
          <p:blipFill>
            <a:blip r:embed="rId15" cstate="print"/>
            <a:stretch>
              <a:fillRect/>
            </a:stretch>
          </p:blipFill>
          <p:spPr>
            <a:xfrm>
              <a:off x="10794278" y="2204699"/>
              <a:ext cx="5978347" cy="5969000"/>
            </a:xfrm>
            <a:prstGeom prst="rect">
              <a:avLst/>
            </a:prstGeom>
          </p:spPr>
        </p:pic>
        <p:sp>
          <p:nvSpPr>
            <p:cNvPr id="18" name="object 18"/>
            <p:cNvSpPr/>
            <p:nvPr/>
          </p:nvSpPr>
          <p:spPr>
            <a:xfrm>
              <a:off x="10794318" y="4896640"/>
              <a:ext cx="5978525" cy="3277235"/>
            </a:xfrm>
            <a:custGeom>
              <a:avLst/>
              <a:gdLst/>
              <a:ahLst/>
              <a:cxnLst/>
              <a:rect l="l" t="t" r="r" b="b"/>
              <a:pathLst>
                <a:path w="5978525" h="3277234">
                  <a:moveTo>
                    <a:pt x="2712935" y="3264358"/>
                  </a:moveTo>
                  <a:lnTo>
                    <a:pt x="2796381" y="3270903"/>
                  </a:lnTo>
                  <a:lnTo>
                    <a:pt x="2844269" y="3273569"/>
                  </a:lnTo>
                  <a:lnTo>
                    <a:pt x="2892355" y="3275480"/>
                  </a:lnTo>
                  <a:lnTo>
                    <a:pt x="2940632" y="3276631"/>
                  </a:lnTo>
                  <a:lnTo>
                    <a:pt x="2989095" y="3277058"/>
                  </a:lnTo>
                  <a:lnTo>
                    <a:pt x="3037559" y="3276631"/>
                  </a:lnTo>
                  <a:lnTo>
                    <a:pt x="3085836" y="3275480"/>
                  </a:lnTo>
                  <a:lnTo>
                    <a:pt x="3133922" y="3273569"/>
                  </a:lnTo>
                  <a:lnTo>
                    <a:pt x="3181810" y="3270903"/>
                  </a:lnTo>
                  <a:lnTo>
                    <a:pt x="3229494" y="3267489"/>
                  </a:lnTo>
                  <a:lnTo>
                    <a:pt x="3265256" y="3264358"/>
                  </a:lnTo>
                </a:path>
                <a:path w="5978525" h="3277234">
                  <a:moveTo>
                    <a:pt x="2598406" y="3251658"/>
                  </a:moveTo>
                  <a:lnTo>
                    <a:pt x="2606922" y="3252813"/>
                  </a:lnTo>
                  <a:lnTo>
                    <a:pt x="2653962" y="3258439"/>
                  </a:lnTo>
                  <a:lnTo>
                    <a:pt x="2701222" y="3263332"/>
                  </a:lnTo>
                  <a:lnTo>
                    <a:pt x="2712935" y="3264358"/>
                  </a:lnTo>
                </a:path>
                <a:path w="5978525" h="3277234">
                  <a:moveTo>
                    <a:pt x="3265256" y="3264358"/>
                  </a:moveTo>
                  <a:lnTo>
                    <a:pt x="3276969" y="3263332"/>
                  </a:lnTo>
                  <a:lnTo>
                    <a:pt x="3324229" y="3258439"/>
                  </a:lnTo>
                  <a:lnTo>
                    <a:pt x="3371268" y="3252813"/>
                  </a:lnTo>
                  <a:lnTo>
                    <a:pt x="3379785" y="3251658"/>
                  </a:lnTo>
                </a:path>
                <a:path w="5978525" h="3277234">
                  <a:moveTo>
                    <a:pt x="2438141" y="3226258"/>
                  </a:moveTo>
                  <a:lnTo>
                    <a:pt x="2467188" y="3231609"/>
                  </a:lnTo>
                  <a:lnTo>
                    <a:pt x="2513530" y="3239393"/>
                  </a:lnTo>
                  <a:lnTo>
                    <a:pt x="2560110" y="3246463"/>
                  </a:lnTo>
                  <a:lnTo>
                    <a:pt x="2598406" y="3251658"/>
                  </a:lnTo>
                </a:path>
                <a:path w="5978525" h="3277234">
                  <a:moveTo>
                    <a:pt x="3379785" y="3251658"/>
                  </a:moveTo>
                  <a:lnTo>
                    <a:pt x="3418081" y="3246463"/>
                  </a:lnTo>
                  <a:lnTo>
                    <a:pt x="3464661" y="3239393"/>
                  </a:lnTo>
                  <a:lnTo>
                    <a:pt x="3511003" y="3231609"/>
                  </a:lnTo>
                  <a:lnTo>
                    <a:pt x="3540050" y="3226258"/>
                  </a:lnTo>
                </a:path>
                <a:path w="5978525" h="3277234">
                  <a:moveTo>
                    <a:pt x="13701" y="5"/>
                  </a:moveTo>
                  <a:lnTo>
                    <a:pt x="13661" y="460"/>
                  </a:lnTo>
                </a:path>
                <a:path w="5978525" h="3277234">
                  <a:moveTo>
                    <a:pt x="415" y="239410"/>
                  </a:moveTo>
                  <a:lnTo>
                    <a:pt x="393" y="241758"/>
                  </a:lnTo>
                  <a:lnTo>
                    <a:pt x="0" y="287871"/>
                  </a:lnTo>
                  <a:lnTo>
                    <a:pt x="33" y="292557"/>
                  </a:lnTo>
                  <a:lnTo>
                    <a:pt x="301" y="336335"/>
                  </a:lnTo>
                  <a:lnTo>
                    <a:pt x="1496" y="384612"/>
                  </a:lnTo>
                  <a:lnTo>
                    <a:pt x="3407" y="432697"/>
                  </a:lnTo>
                  <a:lnTo>
                    <a:pt x="6072" y="480585"/>
                  </a:lnTo>
                  <a:lnTo>
                    <a:pt x="9486" y="528269"/>
                  </a:lnTo>
                  <a:lnTo>
                    <a:pt x="13643" y="575745"/>
                  </a:lnTo>
                  <a:lnTo>
                    <a:pt x="18537" y="623005"/>
                  </a:lnTo>
                  <a:lnTo>
                    <a:pt x="24162" y="670044"/>
                  </a:lnTo>
                  <a:lnTo>
                    <a:pt x="30513" y="716857"/>
                  </a:lnTo>
                  <a:lnTo>
                    <a:pt x="37583" y="763437"/>
                  </a:lnTo>
                  <a:lnTo>
                    <a:pt x="45366" y="809779"/>
                  </a:lnTo>
                  <a:lnTo>
                    <a:pt x="53858" y="855877"/>
                  </a:lnTo>
                  <a:lnTo>
                    <a:pt x="62954" y="901748"/>
                  </a:lnTo>
                  <a:lnTo>
                    <a:pt x="63044" y="902160"/>
                  </a:lnTo>
                  <a:lnTo>
                    <a:pt x="72943" y="947317"/>
                  </a:lnTo>
                  <a:lnTo>
                    <a:pt x="83524" y="992648"/>
                  </a:lnTo>
                  <a:lnTo>
                    <a:pt x="94790" y="1037712"/>
                  </a:lnTo>
                  <a:lnTo>
                    <a:pt x="106735" y="1082502"/>
                  </a:lnTo>
                  <a:lnTo>
                    <a:pt x="119353" y="1127014"/>
                  </a:lnTo>
                  <a:lnTo>
                    <a:pt x="132638" y="1171241"/>
                  </a:lnTo>
                  <a:lnTo>
                    <a:pt x="146585" y="1215178"/>
                  </a:lnTo>
                  <a:lnTo>
                    <a:pt x="161188" y="1258818"/>
                  </a:lnTo>
                  <a:lnTo>
                    <a:pt x="176441" y="1302157"/>
                  </a:lnTo>
                  <a:lnTo>
                    <a:pt x="192338" y="1345187"/>
                  </a:lnTo>
                  <a:lnTo>
                    <a:pt x="208873" y="1387904"/>
                  </a:lnTo>
                  <a:lnTo>
                    <a:pt x="226041" y="1430302"/>
                  </a:lnTo>
                  <a:lnTo>
                    <a:pt x="243836" y="1472374"/>
                  </a:lnTo>
                  <a:lnTo>
                    <a:pt x="262252" y="1514115"/>
                  </a:lnTo>
                  <a:lnTo>
                    <a:pt x="281283" y="1555519"/>
                  </a:lnTo>
                  <a:lnTo>
                    <a:pt x="300924" y="1596581"/>
                  </a:lnTo>
                  <a:lnTo>
                    <a:pt x="321168" y="1637295"/>
                  </a:lnTo>
                  <a:lnTo>
                    <a:pt x="342010" y="1677654"/>
                  </a:lnTo>
                  <a:lnTo>
                    <a:pt x="363444" y="1717653"/>
                  </a:lnTo>
                  <a:lnTo>
                    <a:pt x="385464" y="1757286"/>
                  </a:lnTo>
                  <a:lnTo>
                    <a:pt x="408064" y="1796547"/>
                  </a:lnTo>
                  <a:lnTo>
                    <a:pt x="431240" y="1835431"/>
                  </a:lnTo>
                  <a:lnTo>
                    <a:pt x="454983" y="1873932"/>
                  </a:lnTo>
                  <a:lnTo>
                    <a:pt x="479290" y="1912044"/>
                  </a:lnTo>
                  <a:lnTo>
                    <a:pt x="504155" y="1949761"/>
                  </a:lnTo>
                  <a:lnTo>
                    <a:pt x="529570" y="1987078"/>
                  </a:lnTo>
                  <a:lnTo>
                    <a:pt x="555532" y="2023987"/>
                  </a:lnTo>
                  <a:lnTo>
                    <a:pt x="582033" y="2060485"/>
                  </a:lnTo>
                  <a:lnTo>
                    <a:pt x="609068" y="2096565"/>
                  </a:lnTo>
                  <a:lnTo>
                    <a:pt x="636631" y="2132221"/>
                  </a:lnTo>
                  <a:lnTo>
                    <a:pt x="664717" y="2167447"/>
                  </a:lnTo>
                  <a:lnTo>
                    <a:pt x="693319" y="2202238"/>
                  </a:lnTo>
                  <a:lnTo>
                    <a:pt x="722432" y="2236587"/>
                  </a:lnTo>
                  <a:lnTo>
                    <a:pt x="752050" y="2270490"/>
                  </a:lnTo>
                  <a:lnTo>
                    <a:pt x="782168" y="2303940"/>
                  </a:lnTo>
                  <a:lnTo>
                    <a:pt x="812779" y="2336931"/>
                  </a:lnTo>
                  <a:lnTo>
                    <a:pt x="843877" y="2369457"/>
                  </a:lnTo>
                  <a:lnTo>
                    <a:pt x="875457" y="2401514"/>
                  </a:lnTo>
                  <a:lnTo>
                    <a:pt x="907514" y="2433094"/>
                  </a:lnTo>
                  <a:lnTo>
                    <a:pt x="940011" y="2464230"/>
                  </a:lnTo>
                  <a:lnTo>
                    <a:pt x="973031" y="2494804"/>
                  </a:lnTo>
                  <a:lnTo>
                    <a:pt x="1006481" y="2524921"/>
                  </a:lnTo>
                  <a:lnTo>
                    <a:pt x="1040383" y="2554539"/>
                  </a:lnTo>
                  <a:lnTo>
                    <a:pt x="1074732" y="2583653"/>
                  </a:lnTo>
                  <a:lnTo>
                    <a:pt x="1109523" y="2612255"/>
                  </a:lnTo>
                  <a:lnTo>
                    <a:pt x="1144749" y="2640341"/>
                  </a:lnTo>
                  <a:lnTo>
                    <a:pt x="1180405" y="2667904"/>
                  </a:lnTo>
                  <a:lnTo>
                    <a:pt x="1216484" y="2694940"/>
                  </a:lnTo>
                  <a:lnTo>
                    <a:pt x="1252982" y="2721441"/>
                  </a:lnTo>
                  <a:lnTo>
                    <a:pt x="1289892" y="2747402"/>
                  </a:lnTo>
                  <a:lnTo>
                    <a:pt x="1327208" y="2772818"/>
                  </a:lnTo>
                  <a:lnTo>
                    <a:pt x="1364925" y="2797682"/>
                  </a:lnTo>
                  <a:lnTo>
                    <a:pt x="1403037" y="2821989"/>
                  </a:lnTo>
                  <a:lnTo>
                    <a:pt x="1441537" y="2845734"/>
                  </a:lnTo>
                  <a:lnTo>
                    <a:pt x="1480421" y="2868909"/>
                  </a:lnTo>
                  <a:lnTo>
                    <a:pt x="1519683" y="2891510"/>
                  </a:lnTo>
                  <a:lnTo>
                    <a:pt x="1559316" y="2913530"/>
                  </a:lnTo>
                  <a:lnTo>
                    <a:pt x="1599315" y="2934964"/>
                  </a:lnTo>
                  <a:lnTo>
                    <a:pt x="1639674" y="2955806"/>
                  </a:lnTo>
                  <a:lnTo>
                    <a:pt x="1680387" y="2976050"/>
                  </a:lnTo>
                  <a:lnTo>
                    <a:pt x="1721448" y="2995691"/>
                  </a:lnTo>
                  <a:lnTo>
                    <a:pt x="1762853" y="3014722"/>
                  </a:lnTo>
                  <a:lnTo>
                    <a:pt x="1804594" y="3033138"/>
                  </a:lnTo>
                  <a:lnTo>
                    <a:pt x="1846666" y="3050933"/>
                  </a:lnTo>
                  <a:lnTo>
                    <a:pt x="1889063" y="3068101"/>
                  </a:lnTo>
                  <a:lnTo>
                    <a:pt x="1931780" y="3084637"/>
                  </a:lnTo>
                  <a:lnTo>
                    <a:pt x="1974811" y="3100534"/>
                  </a:lnTo>
                  <a:lnTo>
                    <a:pt x="2018149" y="3115787"/>
                  </a:lnTo>
                  <a:lnTo>
                    <a:pt x="2061789" y="3130390"/>
                  </a:lnTo>
                  <a:lnTo>
                    <a:pt x="2105726" y="3144337"/>
                  </a:lnTo>
                  <a:lnTo>
                    <a:pt x="2149953" y="3157622"/>
                  </a:lnTo>
                  <a:lnTo>
                    <a:pt x="2194465" y="3170240"/>
                  </a:lnTo>
                  <a:lnTo>
                    <a:pt x="2239255" y="3182185"/>
                  </a:lnTo>
                  <a:lnTo>
                    <a:pt x="2284319" y="3193451"/>
                  </a:lnTo>
                  <a:lnTo>
                    <a:pt x="2329650" y="3204032"/>
                  </a:lnTo>
                  <a:lnTo>
                    <a:pt x="2375242" y="3213923"/>
                  </a:lnTo>
                  <a:lnTo>
                    <a:pt x="2421090" y="3223117"/>
                  </a:lnTo>
                  <a:lnTo>
                    <a:pt x="2438141" y="3226258"/>
                  </a:lnTo>
                </a:path>
                <a:path w="5978525" h="3277234">
                  <a:moveTo>
                    <a:pt x="3540050" y="3226258"/>
                  </a:moveTo>
                  <a:lnTo>
                    <a:pt x="3602949" y="3213923"/>
                  </a:lnTo>
                  <a:lnTo>
                    <a:pt x="3648541" y="3204032"/>
                  </a:lnTo>
                  <a:lnTo>
                    <a:pt x="3693872" y="3193451"/>
                  </a:lnTo>
                  <a:lnTo>
                    <a:pt x="3738936" y="3182185"/>
                  </a:lnTo>
                  <a:lnTo>
                    <a:pt x="3783727" y="3170240"/>
                  </a:lnTo>
                  <a:lnTo>
                    <a:pt x="3828238" y="3157622"/>
                  </a:lnTo>
                  <a:lnTo>
                    <a:pt x="3872466" y="3144337"/>
                  </a:lnTo>
                  <a:lnTo>
                    <a:pt x="3916402" y="3130390"/>
                  </a:lnTo>
                  <a:lnTo>
                    <a:pt x="3960043" y="3115787"/>
                  </a:lnTo>
                  <a:lnTo>
                    <a:pt x="4003381" y="3100534"/>
                  </a:lnTo>
                  <a:lnTo>
                    <a:pt x="4046412" y="3084637"/>
                  </a:lnTo>
                  <a:lnTo>
                    <a:pt x="4089129" y="3068101"/>
                  </a:lnTo>
                  <a:lnTo>
                    <a:pt x="4131526" y="3050933"/>
                  </a:lnTo>
                  <a:lnTo>
                    <a:pt x="4173598" y="3033138"/>
                  </a:lnTo>
                  <a:lnTo>
                    <a:pt x="4215340" y="3014722"/>
                  </a:lnTo>
                  <a:lnTo>
                    <a:pt x="4256744" y="2995691"/>
                  </a:lnTo>
                  <a:lnTo>
                    <a:pt x="4297806" y="2976050"/>
                  </a:lnTo>
                  <a:lnTo>
                    <a:pt x="4338519" y="2955806"/>
                  </a:lnTo>
                  <a:lnTo>
                    <a:pt x="4378878" y="2934964"/>
                  </a:lnTo>
                  <a:lnTo>
                    <a:pt x="4418877" y="2913530"/>
                  </a:lnTo>
                  <a:lnTo>
                    <a:pt x="4458510" y="2891510"/>
                  </a:lnTo>
                  <a:lnTo>
                    <a:pt x="4497772" y="2868909"/>
                  </a:lnTo>
                  <a:lnTo>
                    <a:pt x="4536656" y="2845734"/>
                  </a:lnTo>
                  <a:lnTo>
                    <a:pt x="4575157" y="2821989"/>
                  </a:lnTo>
                  <a:lnTo>
                    <a:pt x="4613269" y="2797682"/>
                  </a:lnTo>
                  <a:lnTo>
                    <a:pt x="4650986" y="2772818"/>
                  </a:lnTo>
                  <a:lnTo>
                    <a:pt x="4688302" y="2747402"/>
                  </a:lnTo>
                  <a:lnTo>
                    <a:pt x="4725212" y="2721441"/>
                  </a:lnTo>
                  <a:lnTo>
                    <a:pt x="4761710" y="2694940"/>
                  </a:lnTo>
                  <a:lnTo>
                    <a:pt x="4797789" y="2667904"/>
                  </a:lnTo>
                  <a:lnTo>
                    <a:pt x="4833445" y="2640341"/>
                  </a:lnTo>
                  <a:lnTo>
                    <a:pt x="4868671" y="2612255"/>
                  </a:lnTo>
                  <a:lnTo>
                    <a:pt x="4903462" y="2583653"/>
                  </a:lnTo>
                  <a:lnTo>
                    <a:pt x="4937812" y="2554539"/>
                  </a:lnTo>
                  <a:lnTo>
                    <a:pt x="4971714" y="2524921"/>
                  </a:lnTo>
                  <a:lnTo>
                    <a:pt x="5005164" y="2494804"/>
                  </a:lnTo>
                  <a:lnTo>
                    <a:pt x="5038218" y="2464247"/>
                  </a:lnTo>
                  <a:lnTo>
                    <a:pt x="5070682" y="2433094"/>
                  </a:lnTo>
                  <a:lnTo>
                    <a:pt x="5102738" y="2401514"/>
                  </a:lnTo>
                  <a:lnTo>
                    <a:pt x="5134319" y="2369457"/>
                  </a:lnTo>
                  <a:lnTo>
                    <a:pt x="5165417" y="2336931"/>
                  </a:lnTo>
                  <a:lnTo>
                    <a:pt x="5196028" y="2303940"/>
                  </a:lnTo>
                  <a:lnTo>
                    <a:pt x="5226146" y="2270490"/>
                  </a:lnTo>
                  <a:lnTo>
                    <a:pt x="5255764" y="2236587"/>
                  </a:lnTo>
                  <a:lnTo>
                    <a:pt x="5284877" y="2202238"/>
                  </a:lnTo>
                  <a:lnTo>
                    <a:pt x="5313480" y="2167447"/>
                  </a:lnTo>
                  <a:lnTo>
                    <a:pt x="5341566" y="2132221"/>
                  </a:lnTo>
                  <a:lnTo>
                    <a:pt x="5369129" y="2096565"/>
                  </a:lnTo>
                  <a:lnTo>
                    <a:pt x="5396164" y="2060485"/>
                  </a:lnTo>
                  <a:lnTo>
                    <a:pt x="5422665" y="2023987"/>
                  </a:lnTo>
                  <a:lnTo>
                    <a:pt x="5448627" y="1987078"/>
                  </a:lnTo>
                  <a:lnTo>
                    <a:pt x="5474042" y="1949761"/>
                  </a:lnTo>
                  <a:lnTo>
                    <a:pt x="5498907" y="1912044"/>
                  </a:lnTo>
                  <a:lnTo>
                    <a:pt x="5523214" y="1873932"/>
                  </a:lnTo>
                  <a:lnTo>
                    <a:pt x="5546958" y="1835431"/>
                  </a:lnTo>
                  <a:lnTo>
                    <a:pt x="5570133" y="1796547"/>
                  </a:lnTo>
                  <a:lnTo>
                    <a:pt x="5592734" y="1757286"/>
                  </a:lnTo>
                  <a:lnTo>
                    <a:pt x="5614754" y="1717653"/>
                  </a:lnTo>
                  <a:lnTo>
                    <a:pt x="5636188" y="1677654"/>
                  </a:lnTo>
                  <a:lnTo>
                    <a:pt x="5657030" y="1637295"/>
                  </a:lnTo>
                  <a:lnTo>
                    <a:pt x="5677275" y="1596581"/>
                  </a:lnTo>
                  <a:lnTo>
                    <a:pt x="5696915" y="1555519"/>
                  </a:lnTo>
                  <a:lnTo>
                    <a:pt x="5715946" y="1514115"/>
                  </a:lnTo>
                  <a:lnTo>
                    <a:pt x="5734362" y="1472374"/>
                  </a:lnTo>
                  <a:lnTo>
                    <a:pt x="5752157" y="1430302"/>
                  </a:lnTo>
                  <a:lnTo>
                    <a:pt x="5769326" y="1387904"/>
                  </a:lnTo>
                  <a:lnTo>
                    <a:pt x="5785861" y="1345187"/>
                  </a:lnTo>
                  <a:lnTo>
                    <a:pt x="5801758" y="1302157"/>
                  </a:lnTo>
                  <a:lnTo>
                    <a:pt x="5817011" y="1258818"/>
                  </a:lnTo>
                  <a:lnTo>
                    <a:pt x="5831614" y="1215178"/>
                  </a:lnTo>
                  <a:lnTo>
                    <a:pt x="5845561" y="1171241"/>
                  </a:lnTo>
                  <a:lnTo>
                    <a:pt x="5858847" y="1127014"/>
                  </a:lnTo>
                  <a:lnTo>
                    <a:pt x="5871465" y="1082502"/>
                  </a:lnTo>
                  <a:lnTo>
                    <a:pt x="5883410" y="1037712"/>
                  </a:lnTo>
                  <a:lnTo>
                    <a:pt x="5894676" y="992648"/>
                  </a:lnTo>
                  <a:lnTo>
                    <a:pt x="5905257" y="947317"/>
                  </a:lnTo>
                  <a:lnTo>
                    <a:pt x="5915147" y="901725"/>
                  </a:lnTo>
                  <a:lnTo>
                    <a:pt x="5924341" y="855877"/>
                  </a:lnTo>
                  <a:lnTo>
                    <a:pt x="5932833" y="809779"/>
                  </a:lnTo>
                  <a:lnTo>
                    <a:pt x="5940617" y="763437"/>
                  </a:lnTo>
                  <a:lnTo>
                    <a:pt x="5947687" y="716857"/>
                  </a:lnTo>
                  <a:lnTo>
                    <a:pt x="5954038" y="670044"/>
                  </a:lnTo>
                  <a:lnTo>
                    <a:pt x="5959663" y="623005"/>
                  </a:lnTo>
                  <a:lnTo>
                    <a:pt x="5964557" y="575745"/>
                  </a:lnTo>
                  <a:lnTo>
                    <a:pt x="5968714" y="528269"/>
                  </a:lnTo>
                  <a:lnTo>
                    <a:pt x="5972128" y="480585"/>
                  </a:lnTo>
                  <a:lnTo>
                    <a:pt x="5974793" y="432697"/>
                  </a:lnTo>
                  <a:lnTo>
                    <a:pt x="5976705" y="384612"/>
                  </a:lnTo>
                  <a:lnTo>
                    <a:pt x="5977975" y="336335"/>
                  </a:lnTo>
                  <a:lnTo>
                    <a:pt x="5978215" y="292557"/>
                  </a:lnTo>
                  <a:lnTo>
                    <a:pt x="5978188" y="287871"/>
                  </a:lnTo>
                  <a:lnTo>
                    <a:pt x="5977872" y="241758"/>
                  </a:lnTo>
                  <a:lnTo>
                    <a:pt x="5977804" y="239409"/>
                  </a:lnTo>
                </a:path>
                <a:path w="5978525" h="3277234">
                  <a:moveTo>
                    <a:pt x="5964597" y="460"/>
                  </a:moveTo>
                  <a:lnTo>
                    <a:pt x="5964539" y="0"/>
                  </a:lnTo>
                </a:path>
              </a:pathLst>
            </a:custGeom>
            <a:ln w="381000">
              <a:solidFill>
                <a:srgbClr val="000000"/>
              </a:solidFill>
            </a:ln>
          </p:spPr>
          <p:txBody>
            <a:bodyPr wrap="square" lIns="0" tIns="0" rIns="0" bIns="0" rtlCol="0"/>
            <a:lstStyle/>
            <a:p>
              <a:endParaRPr/>
            </a:p>
          </p:txBody>
        </p:sp>
      </p:grpSp>
      <p:sp>
        <p:nvSpPr>
          <p:cNvPr id="19" name="object 19" descr="$PPTXTitle"/>
          <p:cNvSpPr txBox="1">
            <a:spLocks noGrp="1"/>
          </p:cNvSpPr>
          <p:nvPr>
            <p:ph type="title"/>
          </p:nvPr>
        </p:nvSpPr>
        <p:spPr>
          <a:xfrm>
            <a:off x="831202" y="279274"/>
            <a:ext cx="12273915" cy="2139950"/>
          </a:xfrm>
          <a:prstGeom prst="rect">
            <a:avLst/>
          </a:prstGeom>
        </p:spPr>
        <p:txBody>
          <a:bodyPr vert="horz" wrap="square" lIns="0" tIns="12700" rIns="0" bIns="0" rtlCol="0">
            <a:spAutoFit/>
          </a:bodyPr>
          <a:lstStyle/>
          <a:p>
            <a:pPr marL="12700" marR="5080">
              <a:lnSpc>
                <a:spcPct val="115599"/>
              </a:lnSpc>
              <a:spcBef>
                <a:spcPts val="100"/>
              </a:spcBef>
            </a:pPr>
            <a:r>
              <a:rPr spc="-55" dirty="0"/>
              <a:t>ОРГАНІЗАЦІЯ</a:t>
            </a:r>
            <a:r>
              <a:rPr spc="-405" dirty="0"/>
              <a:t> </a:t>
            </a:r>
            <a:r>
              <a:rPr lang="uk-UA" spc="-405" dirty="0" smtClean="0"/>
              <a:t> </a:t>
            </a:r>
            <a:r>
              <a:rPr spc="-175" dirty="0" smtClean="0"/>
              <a:t>ТА</a:t>
            </a:r>
            <a:r>
              <a:rPr spc="-405" dirty="0" smtClean="0"/>
              <a:t> </a:t>
            </a:r>
            <a:r>
              <a:rPr lang="uk-UA" spc="-405" dirty="0" smtClean="0"/>
              <a:t> </a:t>
            </a:r>
            <a:r>
              <a:rPr dirty="0" smtClean="0"/>
              <a:t>ПІДТРИМКА</a:t>
            </a:r>
            <a:r>
              <a:rPr spc="-400" dirty="0" smtClean="0"/>
              <a:t> </a:t>
            </a:r>
            <a:r>
              <a:rPr spc="-10" dirty="0"/>
              <a:t>ПІДПРИЄМНИЦЬКОЇ </a:t>
            </a:r>
            <a:r>
              <a:rPr spc="-40" dirty="0"/>
              <a:t>ДІЯЛЬНОСТІ</a:t>
            </a:r>
            <a:r>
              <a:rPr spc="-455" dirty="0"/>
              <a:t> </a:t>
            </a:r>
            <a:r>
              <a:rPr lang="uk-UA" spc="-455" dirty="0" smtClean="0"/>
              <a:t> </a:t>
            </a:r>
            <a:r>
              <a:rPr spc="-100" dirty="0" smtClean="0"/>
              <a:t>НАДАЄ</a:t>
            </a:r>
            <a:r>
              <a:rPr spc="-450" dirty="0" smtClean="0"/>
              <a:t> </a:t>
            </a:r>
            <a:r>
              <a:rPr lang="uk-UA" spc="-450" dirty="0" smtClean="0"/>
              <a:t> </a:t>
            </a:r>
            <a:r>
              <a:rPr spc="85" dirty="0" smtClean="0"/>
              <a:t>ЦІЛУ</a:t>
            </a:r>
            <a:r>
              <a:rPr spc="210" dirty="0" smtClean="0"/>
              <a:t> </a:t>
            </a:r>
            <a:r>
              <a:rPr dirty="0"/>
              <a:t>НИЗКУ</a:t>
            </a:r>
            <a:r>
              <a:rPr spc="-455" dirty="0"/>
              <a:t> </a:t>
            </a:r>
            <a:r>
              <a:rPr lang="uk-UA" spc="-455" dirty="0" smtClean="0"/>
              <a:t> </a:t>
            </a:r>
            <a:r>
              <a:rPr spc="-10" dirty="0" smtClean="0"/>
              <a:t>ЕКОНОМІЧНИХ </a:t>
            </a:r>
            <a:r>
              <a:rPr spc="-215" dirty="0"/>
              <a:t>ПЕРЕВАГ</a:t>
            </a:r>
            <a:r>
              <a:rPr spc="-490" dirty="0"/>
              <a:t> </a:t>
            </a:r>
            <a:r>
              <a:rPr spc="-310" dirty="0"/>
              <a:t>СЕРЕД</a:t>
            </a:r>
            <a:r>
              <a:rPr spc="-484" dirty="0"/>
              <a:t> </a:t>
            </a:r>
            <a:r>
              <a:rPr lang="uk-UA" spc="-484" dirty="0" smtClean="0"/>
              <a:t> </a:t>
            </a:r>
            <a:r>
              <a:rPr spc="-10" dirty="0" smtClean="0"/>
              <a:t>ЯКИХ</a:t>
            </a:r>
            <a:r>
              <a:rPr spc="-10" dirty="0">
                <a:latin typeface="Calibri"/>
                <a:cs typeface="Calibri"/>
              </a:rPr>
              <a:t>:</a:t>
            </a:r>
          </a:p>
        </p:txBody>
      </p:sp>
      <p:grpSp>
        <p:nvGrpSpPr>
          <p:cNvPr id="20" name="object 20"/>
          <p:cNvGrpSpPr/>
          <p:nvPr/>
        </p:nvGrpSpPr>
        <p:grpSpPr>
          <a:xfrm>
            <a:off x="1034402" y="3286581"/>
            <a:ext cx="16363950" cy="6268085"/>
            <a:chOff x="1034402" y="3286581"/>
            <a:chExt cx="16363950" cy="6268085"/>
          </a:xfrm>
        </p:grpSpPr>
        <p:pic>
          <p:nvPicPr>
            <p:cNvPr id="21" name="object 21"/>
            <p:cNvPicPr/>
            <p:nvPr/>
          </p:nvPicPr>
          <p:blipFill>
            <a:blip r:embed="rId16" cstate="print"/>
            <a:stretch>
              <a:fillRect/>
            </a:stretch>
          </p:blipFill>
          <p:spPr>
            <a:xfrm>
              <a:off x="1034402" y="3286581"/>
              <a:ext cx="85725" cy="85725"/>
            </a:xfrm>
            <a:prstGeom prst="rect">
              <a:avLst/>
            </a:prstGeom>
          </p:spPr>
        </p:pic>
        <p:pic>
          <p:nvPicPr>
            <p:cNvPr id="22" name="object 22"/>
            <p:cNvPicPr/>
            <p:nvPr/>
          </p:nvPicPr>
          <p:blipFill>
            <a:blip r:embed="rId16" cstate="print"/>
            <a:stretch>
              <a:fillRect/>
            </a:stretch>
          </p:blipFill>
          <p:spPr>
            <a:xfrm>
              <a:off x="1034402" y="3639006"/>
              <a:ext cx="85725" cy="85725"/>
            </a:xfrm>
            <a:prstGeom prst="rect">
              <a:avLst/>
            </a:prstGeom>
          </p:spPr>
        </p:pic>
        <p:pic>
          <p:nvPicPr>
            <p:cNvPr id="23" name="object 23"/>
            <p:cNvPicPr/>
            <p:nvPr/>
          </p:nvPicPr>
          <p:blipFill>
            <a:blip r:embed="rId16" cstate="print"/>
            <a:stretch>
              <a:fillRect/>
            </a:stretch>
          </p:blipFill>
          <p:spPr>
            <a:xfrm>
              <a:off x="1034402" y="3991431"/>
              <a:ext cx="85725" cy="85725"/>
            </a:xfrm>
            <a:prstGeom prst="rect">
              <a:avLst/>
            </a:prstGeom>
          </p:spPr>
        </p:pic>
        <p:pic>
          <p:nvPicPr>
            <p:cNvPr id="24" name="object 24"/>
            <p:cNvPicPr/>
            <p:nvPr/>
          </p:nvPicPr>
          <p:blipFill>
            <a:blip r:embed="rId17" cstate="print"/>
            <a:stretch>
              <a:fillRect/>
            </a:stretch>
          </p:blipFill>
          <p:spPr>
            <a:xfrm>
              <a:off x="1034402" y="4343856"/>
              <a:ext cx="85725" cy="85725"/>
            </a:xfrm>
            <a:prstGeom prst="rect">
              <a:avLst/>
            </a:prstGeom>
          </p:spPr>
        </p:pic>
        <p:pic>
          <p:nvPicPr>
            <p:cNvPr id="25" name="object 25"/>
            <p:cNvPicPr/>
            <p:nvPr/>
          </p:nvPicPr>
          <p:blipFill>
            <a:blip r:embed="rId17" cstate="print"/>
            <a:stretch>
              <a:fillRect/>
            </a:stretch>
          </p:blipFill>
          <p:spPr>
            <a:xfrm>
              <a:off x="1034402" y="4696281"/>
              <a:ext cx="85725" cy="85725"/>
            </a:xfrm>
            <a:prstGeom prst="rect">
              <a:avLst/>
            </a:prstGeom>
          </p:spPr>
        </p:pic>
        <p:pic>
          <p:nvPicPr>
            <p:cNvPr id="26" name="object 26"/>
            <p:cNvPicPr/>
            <p:nvPr/>
          </p:nvPicPr>
          <p:blipFill>
            <a:blip r:embed="rId17" cstate="print"/>
            <a:stretch>
              <a:fillRect/>
            </a:stretch>
          </p:blipFill>
          <p:spPr>
            <a:xfrm>
              <a:off x="1034402" y="5401131"/>
              <a:ext cx="85725" cy="85725"/>
            </a:xfrm>
            <a:prstGeom prst="rect">
              <a:avLst/>
            </a:prstGeom>
          </p:spPr>
        </p:pic>
        <p:pic>
          <p:nvPicPr>
            <p:cNvPr id="27" name="object 27"/>
            <p:cNvPicPr/>
            <p:nvPr/>
          </p:nvPicPr>
          <p:blipFill>
            <a:blip r:embed="rId17" cstate="print"/>
            <a:stretch>
              <a:fillRect/>
            </a:stretch>
          </p:blipFill>
          <p:spPr>
            <a:xfrm>
              <a:off x="1034402" y="5753556"/>
              <a:ext cx="85725" cy="85725"/>
            </a:xfrm>
            <a:prstGeom prst="rect">
              <a:avLst/>
            </a:prstGeom>
          </p:spPr>
        </p:pic>
        <p:pic>
          <p:nvPicPr>
            <p:cNvPr id="28" name="object 28"/>
            <p:cNvPicPr/>
            <p:nvPr/>
          </p:nvPicPr>
          <p:blipFill>
            <a:blip r:embed="rId17" cstate="print"/>
            <a:stretch>
              <a:fillRect/>
            </a:stretch>
          </p:blipFill>
          <p:spPr>
            <a:xfrm>
              <a:off x="1034402" y="6105981"/>
              <a:ext cx="85725" cy="85725"/>
            </a:xfrm>
            <a:prstGeom prst="rect">
              <a:avLst/>
            </a:prstGeom>
          </p:spPr>
        </p:pic>
        <p:pic>
          <p:nvPicPr>
            <p:cNvPr id="29" name="object 29"/>
            <p:cNvPicPr/>
            <p:nvPr/>
          </p:nvPicPr>
          <p:blipFill>
            <a:blip r:embed="rId17" cstate="print"/>
            <a:stretch>
              <a:fillRect/>
            </a:stretch>
          </p:blipFill>
          <p:spPr>
            <a:xfrm>
              <a:off x="1034402" y="7163256"/>
              <a:ext cx="85725" cy="85725"/>
            </a:xfrm>
            <a:prstGeom prst="rect">
              <a:avLst/>
            </a:prstGeom>
          </p:spPr>
        </p:pic>
        <p:pic>
          <p:nvPicPr>
            <p:cNvPr id="30" name="object 30"/>
            <p:cNvPicPr/>
            <p:nvPr/>
          </p:nvPicPr>
          <p:blipFill>
            <a:blip r:embed="rId17" cstate="print"/>
            <a:stretch>
              <a:fillRect/>
            </a:stretch>
          </p:blipFill>
          <p:spPr>
            <a:xfrm>
              <a:off x="1034402" y="8220531"/>
              <a:ext cx="85725" cy="85725"/>
            </a:xfrm>
            <a:prstGeom prst="rect">
              <a:avLst/>
            </a:prstGeom>
          </p:spPr>
        </p:pic>
        <p:pic>
          <p:nvPicPr>
            <p:cNvPr id="31" name="object 31"/>
            <p:cNvPicPr/>
            <p:nvPr/>
          </p:nvPicPr>
          <p:blipFill>
            <a:blip r:embed="rId18" cstate="print"/>
            <a:stretch>
              <a:fillRect/>
            </a:stretch>
          </p:blipFill>
          <p:spPr>
            <a:xfrm>
              <a:off x="16146962" y="9251106"/>
              <a:ext cx="303215" cy="303215"/>
            </a:xfrm>
            <a:prstGeom prst="rect">
              <a:avLst/>
            </a:prstGeom>
          </p:spPr>
        </p:pic>
        <p:pic>
          <p:nvPicPr>
            <p:cNvPr id="32" name="object 32"/>
            <p:cNvPicPr/>
            <p:nvPr/>
          </p:nvPicPr>
          <p:blipFill>
            <a:blip r:embed="rId19" cstate="print"/>
            <a:stretch>
              <a:fillRect/>
            </a:stretch>
          </p:blipFill>
          <p:spPr>
            <a:xfrm>
              <a:off x="16620987" y="9251106"/>
              <a:ext cx="303245" cy="303215"/>
            </a:xfrm>
            <a:prstGeom prst="rect">
              <a:avLst/>
            </a:prstGeom>
          </p:spPr>
        </p:pic>
        <p:pic>
          <p:nvPicPr>
            <p:cNvPr id="33" name="object 33"/>
            <p:cNvPicPr/>
            <p:nvPr/>
          </p:nvPicPr>
          <p:blipFill>
            <a:blip r:embed="rId20" cstate="print"/>
            <a:stretch>
              <a:fillRect/>
            </a:stretch>
          </p:blipFill>
          <p:spPr>
            <a:xfrm>
              <a:off x="17095044" y="9251106"/>
              <a:ext cx="303215" cy="303215"/>
            </a:xfrm>
            <a:prstGeom prst="rect">
              <a:avLst/>
            </a:prstGeom>
          </p:spPr>
        </p:pic>
      </p:grpSp>
      <p:sp>
        <p:nvSpPr>
          <p:cNvPr id="34" name="object 34"/>
          <p:cNvSpPr txBox="1"/>
          <p:nvPr/>
        </p:nvSpPr>
        <p:spPr>
          <a:xfrm>
            <a:off x="1262952" y="3096069"/>
            <a:ext cx="6744334" cy="2844800"/>
          </a:xfrm>
          <a:prstGeom prst="rect">
            <a:avLst/>
          </a:prstGeom>
        </p:spPr>
        <p:txBody>
          <a:bodyPr vert="horz" wrap="square" lIns="0" tIns="12700" rIns="0" bIns="0" rtlCol="0">
            <a:spAutoFit/>
          </a:bodyPr>
          <a:lstStyle/>
          <a:p>
            <a:pPr marL="12700" marR="2305050">
              <a:lnSpc>
                <a:spcPct val="115599"/>
              </a:lnSpc>
              <a:spcBef>
                <a:spcPts val="100"/>
              </a:spcBef>
              <a:tabLst>
                <a:tab pos="2360930" algn="l"/>
              </a:tabLst>
            </a:pPr>
            <a:r>
              <a:rPr sz="2000" spc="120" dirty="0">
                <a:solidFill>
                  <a:srgbClr val="FFFFFF"/>
                </a:solidFill>
                <a:latin typeface="Arial"/>
                <a:cs typeface="Arial"/>
              </a:rPr>
              <a:t>економічний</a:t>
            </a:r>
            <a:r>
              <a:rPr sz="2000" spc="195" dirty="0">
                <a:solidFill>
                  <a:srgbClr val="FFFFFF"/>
                </a:solidFill>
                <a:latin typeface="Arial"/>
                <a:cs typeface="Arial"/>
              </a:rPr>
              <a:t> </a:t>
            </a:r>
            <a:r>
              <a:rPr sz="2000" spc="80" dirty="0">
                <a:solidFill>
                  <a:srgbClr val="FFFFFF"/>
                </a:solidFill>
                <a:latin typeface="Arial"/>
                <a:cs typeface="Arial"/>
              </a:rPr>
              <a:t>розвиток</a:t>
            </a:r>
            <a:r>
              <a:rPr sz="2000" i="1" spc="80" dirty="0">
                <a:solidFill>
                  <a:srgbClr val="FFFFFF"/>
                </a:solidFill>
                <a:latin typeface="Book Antiqua"/>
                <a:cs typeface="Book Antiqua"/>
              </a:rPr>
              <a:t>; </a:t>
            </a:r>
            <a:r>
              <a:rPr sz="2000" spc="90" dirty="0">
                <a:solidFill>
                  <a:srgbClr val="FFFFFF"/>
                </a:solidFill>
                <a:latin typeface="Arial"/>
                <a:cs typeface="Arial"/>
              </a:rPr>
              <a:t>скорочення</a:t>
            </a:r>
            <a:r>
              <a:rPr sz="2000" spc="210" dirty="0">
                <a:solidFill>
                  <a:srgbClr val="FFFFFF"/>
                </a:solidFill>
                <a:latin typeface="Arial"/>
                <a:cs typeface="Arial"/>
              </a:rPr>
              <a:t> </a:t>
            </a:r>
            <a:r>
              <a:rPr sz="2000" spc="45" dirty="0">
                <a:solidFill>
                  <a:srgbClr val="FFFFFF"/>
                </a:solidFill>
                <a:latin typeface="Arial"/>
                <a:cs typeface="Arial"/>
              </a:rPr>
              <a:t>безробіття</a:t>
            </a:r>
            <a:r>
              <a:rPr sz="2000" spc="210" dirty="0">
                <a:solidFill>
                  <a:srgbClr val="FFFFFF"/>
                </a:solidFill>
                <a:latin typeface="Arial"/>
                <a:cs typeface="Arial"/>
              </a:rPr>
              <a:t> </a:t>
            </a:r>
            <a:r>
              <a:rPr sz="2000" dirty="0">
                <a:solidFill>
                  <a:srgbClr val="FFFFFF"/>
                </a:solidFill>
                <a:latin typeface="Arial"/>
                <a:cs typeface="Arial"/>
              </a:rPr>
              <a:t>та</a:t>
            </a:r>
            <a:r>
              <a:rPr sz="2000" spc="210" dirty="0">
                <a:solidFill>
                  <a:srgbClr val="FFFFFF"/>
                </a:solidFill>
                <a:latin typeface="Arial"/>
                <a:cs typeface="Arial"/>
              </a:rPr>
              <a:t> </a:t>
            </a:r>
            <a:r>
              <a:rPr sz="2000" spc="35" dirty="0">
                <a:solidFill>
                  <a:srgbClr val="FFFFFF"/>
                </a:solidFill>
                <a:latin typeface="Arial"/>
                <a:cs typeface="Arial"/>
              </a:rPr>
              <a:t>бідності</a:t>
            </a:r>
            <a:r>
              <a:rPr sz="2000" i="1" spc="35" dirty="0">
                <a:solidFill>
                  <a:srgbClr val="FFFFFF"/>
                </a:solidFill>
                <a:latin typeface="Book Antiqua"/>
                <a:cs typeface="Book Antiqua"/>
              </a:rPr>
              <a:t>; </a:t>
            </a:r>
            <a:r>
              <a:rPr sz="2000" spc="65" dirty="0">
                <a:solidFill>
                  <a:srgbClr val="FFFFFF"/>
                </a:solidFill>
                <a:latin typeface="Arial"/>
                <a:cs typeface="Arial"/>
              </a:rPr>
              <a:t>створення</a:t>
            </a:r>
            <a:r>
              <a:rPr sz="2000" spc="195" dirty="0">
                <a:solidFill>
                  <a:srgbClr val="FFFFFF"/>
                </a:solidFill>
                <a:latin typeface="Arial"/>
                <a:cs typeface="Arial"/>
              </a:rPr>
              <a:t> </a:t>
            </a:r>
            <a:r>
              <a:rPr sz="2000" spc="95" dirty="0">
                <a:solidFill>
                  <a:srgbClr val="FFFFFF"/>
                </a:solidFill>
                <a:latin typeface="Arial"/>
                <a:cs typeface="Arial"/>
              </a:rPr>
              <a:t>нових</a:t>
            </a:r>
            <a:r>
              <a:rPr sz="2000" dirty="0">
                <a:solidFill>
                  <a:srgbClr val="FFFFFF"/>
                </a:solidFill>
                <a:latin typeface="Arial"/>
                <a:cs typeface="Arial"/>
              </a:rPr>
              <a:t>	</a:t>
            </a:r>
            <a:r>
              <a:rPr sz="2000" spc="100" dirty="0">
                <a:solidFill>
                  <a:srgbClr val="FFFFFF"/>
                </a:solidFill>
                <a:latin typeface="Arial"/>
                <a:cs typeface="Arial"/>
              </a:rPr>
              <a:t>робочих</a:t>
            </a:r>
            <a:r>
              <a:rPr sz="2000" spc="185" dirty="0">
                <a:solidFill>
                  <a:srgbClr val="FFFFFF"/>
                </a:solidFill>
                <a:latin typeface="Arial"/>
                <a:cs typeface="Arial"/>
              </a:rPr>
              <a:t> </a:t>
            </a:r>
            <a:r>
              <a:rPr sz="2000" spc="55" dirty="0">
                <a:solidFill>
                  <a:srgbClr val="FFFFFF"/>
                </a:solidFill>
                <a:latin typeface="Arial"/>
                <a:cs typeface="Arial"/>
              </a:rPr>
              <a:t>місць</a:t>
            </a:r>
            <a:r>
              <a:rPr sz="2000" i="1" spc="55" dirty="0">
                <a:solidFill>
                  <a:srgbClr val="FFFFFF"/>
                </a:solidFill>
                <a:latin typeface="Book Antiqua"/>
                <a:cs typeface="Book Antiqua"/>
              </a:rPr>
              <a:t>; </a:t>
            </a:r>
            <a:r>
              <a:rPr sz="2000" spc="70" dirty="0">
                <a:solidFill>
                  <a:srgbClr val="FFFFFF"/>
                </a:solidFill>
                <a:latin typeface="Arial"/>
                <a:cs typeface="Arial"/>
              </a:rPr>
              <a:t>податки</a:t>
            </a:r>
            <a:endParaRPr sz="2000">
              <a:latin typeface="Arial"/>
              <a:cs typeface="Arial"/>
            </a:endParaRPr>
          </a:p>
          <a:p>
            <a:pPr marL="12700" marR="5080">
              <a:lnSpc>
                <a:spcPct val="115599"/>
              </a:lnSpc>
            </a:pPr>
            <a:r>
              <a:rPr sz="2000" spc="75" dirty="0">
                <a:solidFill>
                  <a:srgbClr val="FFFFFF"/>
                </a:solidFill>
                <a:latin typeface="Arial"/>
                <a:cs typeface="Arial"/>
              </a:rPr>
              <a:t>невеликі</a:t>
            </a:r>
            <a:r>
              <a:rPr sz="2000" spc="-10" dirty="0">
                <a:solidFill>
                  <a:srgbClr val="FFFFFF"/>
                </a:solidFill>
                <a:latin typeface="Arial"/>
                <a:cs typeface="Arial"/>
              </a:rPr>
              <a:t>  </a:t>
            </a:r>
            <a:r>
              <a:rPr sz="2000" spc="95" dirty="0">
                <a:solidFill>
                  <a:srgbClr val="FFFFFF"/>
                </a:solidFill>
                <a:latin typeface="Arial"/>
                <a:cs typeface="Arial"/>
              </a:rPr>
              <a:t>нові</a:t>
            </a:r>
            <a:r>
              <a:rPr sz="2000" spc="-10" dirty="0">
                <a:solidFill>
                  <a:srgbClr val="FFFFFF"/>
                </a:solidFill>
                <a:latin typeface="Arial"/>
                <a:cs typeface="Arial"/>
              </a:rPr>
              <a:t>  </a:t>
            </a:r>
            <a:r>
              <a:rPr sz="2000" spc="100" dirty="0">
                <a:solidFill>
                  <a:srgbClr val="FFFFFF"/>
                </a:solidFill>
                <a:latin typeface="Arial"/>
                <a:cs typeface="Arial"/>
              </a:rPr>
              <a:t>підприємницькі</a:t>
            </a:r>
            <a:r>
              <a:rPr sz="2000" spc="-5" dirty="0">
                <a:solidFill>
                  <a:srgbClr val="FFFFFF"/>
                </a:solidFill>
                <a:latin typeface="Arial"/>
                <a:cs typeface="Arial"/>
              </a:rPr>
              <a:t>  </a:t>
            </a:r>
            <a:r>
              <a:rPr sz="2000" spc="60" dirty="0">
                <a:solidFill>
                  <a:srgbClr val="FFFFFF"/>
                </a:solidFill>
                <a:latin typeface="Arial"/>
                <a:cs typeface="Arial"/>
              </a:rPr>
              <a:t>структури</a:t>
            </a:r>
            <a:r>
              <a:rPr sz="2000" i="1" spc="60" dirty="0">
                <a:solidFill>
                  <a:srgbClr val="FFFFFF"/>
                </a:solidFill>
                <a:latin typeface="Book Antiqua"/>
                <a:cs typeface="Book Antiqua"/>
              </a:rPr>
              <a:t>,</a:t>
            </a:r>
            <a:r>
              <a:rPr sz="2000" i="1" spc="50" dirty="0">
                <a:solidFill>
                  <a:srgbClr val="FFFFFF"/>
                </a:solidFill>
                <a:latin typeface="Book Antiqua"/>
                <a:cs typeface="Book Antiqua"/>
              </a:rPr>
              <a:t>  </a:t>
            </a:r>
            <a:r>
              <a:rPr sz="2000" spc="80" dirty="0">
                <a:solidFill>
                  <a:srgbClr val="FFFFFF"/>
                </a:solidFill>
                <a:latin typeface="Arial"/>
                <a:cs typeface="Arial"/>
              </a:rPr>
              <a:t>які</a:t>
            </a:r>
            <a:r>
              <a:rPr sz="2000" spc="-10" dirty="0">
                <a:solidFill>
                  <a:srgbClr val="FFFFFF"/>
                </a:solidFill>
                <a:latin typeface="Arial"/>
                <a:cs typeface="Arial"/>
              </a:rPr>
              <a:t>  здатні </a:t>
            </a:r>
            <a:r>
              <a:rPr sz="2000" spc="65" dirty="0">
                <a:solidFill>
                  <a:srgbClr val="FFFFFF"/>
                </a:solidFill>
                <a:latin typeface="Arial"/>
                <a:cs typeface="Arial"/>
              </a:rPr>
              <a:t>перетворитися</a:t>
            </a:r>
            <a:r>
              <a:rPr sz="2000" spc="204" dirty="0">
                <a:solidFill>
                  <a:srgbClr val="FFFFFF"/>
                </a:solidFill>
                <a:latin typeface="Arial"/>
                <a:cs typeface="Arial"/>
              </a:rPr>
              <a:t> </a:t>
            </a:r>
            <a:r>
              <a:rPr sz="2000" dirty="0">
                <a:solidFill>
                  <a:srgbClr val="FFFFFF"/>
                </a:solidFill>
                <a:latin typeface="Arial"/>
                <a:cs typeface="Arial"/>
              </a:rPr>
              <a:t>у</a:t>
            </a:r>
            <a:r>
              <a:rPr sz="2000" spc="210" dirty="0">
                <a:solidFill>
                  <a:srgbClr val="FFFFFF"/>
                </a:solidFill>
                <a:latin typeface="Arial"/>
                <a:cs typeface="Arial"/>
              </a:rPr>
              <a:t> </a:t>
            </a:r>
            <a:r>
              <a:rPr sz="2000" spc="75" dirty="0">
                <a:solidFill>
                  <a:srgbClr val="FFFFFF"/>
                </a:solidFill>
                <a:latin typeface="Arial"/>
                <a:cs typeface="Arial"/>
              </a:rPr>
              <a:t>великі</a:t>
            </a:r>
            <a:r>
              <a:rPr sz="2000" spc="210" dirty="0">
                <a:solidFill>
                  <a:srgbClr val="FFFFFF"/>
                </a:solidFill>
                <a:latin typeface="Arial"/>
                <a:cs typeface="Arial"/>
              </a:rPr>
              <a:t> </a:t>
            </a:r>
            <a:r>
              <a:rPr sz="2000" dirty="0">
                <a:solidFill>
                  <a:srgbClr val="FFFFFF"/>
                </a:solidFill>
                <a:latin typeface="Arial"/>
                <a:cs typeface="Arial"/>
              </a:rPr>
              <a:t>та</a:t>
            </a:r>
            <a:r>
              <a:rPr sz="2000" spc="210" dirty="0">
                <a:solidFill>
                  <a:srgbClr val="FFFFFF"/>
                </a:solidFill>
                <a:latin typeface="Arial"/>
                <a:cs typeface="Arial"/>
              </a:rPr>
              <a:t> </a:t>
            </a:r>
            <a:r>
              <a:rPr sz="2000" spc="90" dirty="0">
                <a:solidFill>
                  <a:srgbClr val="FFFFFF"/>
                </a:solidFill>
                <a:latin typeface="Arial"/>
                <a:cs typeface="Arial"/>
              </a:rPr>
              <a:t>потужні</a:t>
            </a:r>
            <a:r>
              <a:rPr sz="2000" spc="210" dirty="0">
                <a:solidFill>
                  <a:srgbClr val="FFFFFF"/>
                </a:solidFill>
                <a:latin typeface="Arial"/>
                <a:cs typeface="Arial"/>
              </a:rPr>
              <a:t> </a:t>
            </a:r>
            <a:r>
              <a:rPr sz="2000" spc="70" dirty="0">
                <a:solidFill>
                  <a:srgbClr val="FFFFFF"/>
                </a:solidFill>
                <a:latin typeface="Arial"/>
                <a:cs typeface="Arial"/>
              </a:rPr>
              <a:t>компанії</a:t>
            </a:r>
            <a:r>
              <a:rPr sz="2000" i="1" spc="70" dirty="0">
                <a:solidFill>
                  <a:srgbClr val="FFFFFF"/>
                </a:solidFill>
                <a:latin typeface="Book Antiqua"/>
                <a:cs typeface="Book Antiqua"/>
              </a:rPr>
              <a:t>; </a:t>
            </a:r>
            <a:r>
              <a:rPr sz="2000" spc="90" dirty="0">
                <a:solidFill>
                  <a:srgbClr val="FFFFFF"/>
                </a:solidFill>
                <a:latin typeface="Arial"/>
                <a:cs typeface="Arial"/>
              </a:rPr>
              <a:t>підвищення</a:t>
            </a:r>
            <a:r>
              <a:rPr sz="2000" spc="190" dirty="0">
                <a:solidFill>
                  <a:srgbClr val="FFFFFF"/>
                </a:solidFill>
                <a:latin typeface="Arial"/>
                <a:cs typeface="Arial"/>
              </a:rPr>
              <a:t> </a:t>
            </a:r>
            <a:r>
              <a:rPr sz="2000" spc="100" dirty="0">
                <a:solidFill>
                  <a:srgbClr val="FFFFFF"/>
                </a:solidFill>
                <a:latin typeface="Arial"/>
                <a:cs typeface="Arial"/>
              </a:rPr>
              <a:t>ринкової</a:t>
            </a:r>
            <a:r>
              <a:rPr sz="2000" spc="195" dirty="0">
                <a:solidFill>
                  <a:srgbClr val="FFFFFF"/>
                </a:solidFill>
                <a:latin typeface="Arial"/>
                <a:cs typeface="Arial"/>
              </a:rPr>
              <a:t> </a:t>
            </a:r>
            <a:r>
              <a:rPr sz="2000" spc="75" dirty="0">
                <a:solidFill>
                  <a:srgbClr val="FFFFFF"/>
                </a:solidFill>
                <a:latin typeface="Arial"/>
                <a:cs typeface="Arial"/>
              </a:rPr>
              <a:t>конкуренції</a:t>
            </a:r>
            <a:endParaRPr sz="2000">
              <a:latin typeface="Arial"/>
              <a:cs typeface="Arial"/>
            </a:endParaRPr>
          </a:p>
          <a:p>
            <a:pPr marL="12700">
              <a:lnSpc>
                <a:spcPct val="100000"/>
              </a:lnSpc>
              <a:spcBef>
                <a:spcPts val="375"/>
              </a:spcBef>
            </a:pPr>
            <a:r>
              <a:rPr sz="2000" spc="60" dirty="0">
                <a:solidFill>
                  <a:srgbClr val="FFFFFF"/>
                </a:solidFill>
                <a:latin typeface="Arial"/>
                <a:cs typeface="Arial"/>
              </a:rPr>
              <a:t>зростання</a:t>
            </a:r>
            <a:r>
              <a:rPr sz="2000" spc="204" dirty="0">
                <a:solidFill>
                  <a:srgbClr val="FFFFFF"/>
                </a:solidFill>
                <a:latin typeface="Arial"/>
                <a:cs typeface="Arial"/>
              </a:rPr>
              <a:t> </a:t>
            </a:r>
            <a:r>
              <a:rPr sz="2000" spc="75" dirty="0">
                <a:solidFill>
                  <a:srgbClr val="FFFFFF"/>
                </a:solidFill>
                <a:latin typeface="Arial"/>
                <a:cs typeface="Arial"/>
              </a:rPr>
              <a:t>продуктивності</a:t>
            </a:r>
            <a:r>
              <a:rPr sz="2000" spc="210" dirty="0">
                <a:solidFill>
                  <a:srgbClr val="FFFFFF"/>
                </a:solidFill>
                <a:latin typeface="Arial"/>
                <a:cs typeface="Arial"/>
              </a:rPr>
              <a:t> </a:t>
            </a:r>
            <a:r>
              <a:rPr sz="2000" spc="75" dirty="0">
                <a:solidFill>
                  <a:srgbClr val="FFFFFF"/>
                </a:solidFill>
                <a:latin typeface="Arial"/>
                <a:cs typeface="Arial"/>
              </a:rPr>
              <a:t>виробництва</a:t>
            </a:r>
            <a:r>
              <a:rPr sz="2000" i="1" spc="75" dirty="0">
                <a:solidFill>
                  <a:srgbClr val="FFFFFF"/>
                </a:solidFill>
                <a:latin typeface="Book Antiqua"/>
                <a:cs typeface="Book Antiqua"/>
              </a:rPr>
              <a:t>;</a:t>
            </a:r>
            <a:endParaRPr sz="2000">
              <a:latin typeface="Book Antiqua"/>
              <a:cs typeface="Book Antiqua"/>
            </a:endParaRPr>
          </a:p>
        </p:txBody>
      </p:sp>
      <p:sp>
        <p:nvSpPr>
          <p:cNvPr id="35" name="object 35"/>
          <p:cNvSpPr txBox="1"/>
          <p:nvPr/>
        </p:nvSpPr>
        <p:spPr>
          <a:xfrm>
            <a:off x="1262952" y="5915469"/>
            <a:ext cx="1480820" cy="730250"/>
          </a:xfrm>
          <a:prstGeom prst="rect">
            <a:avLst/>
          </a:prstGeom>
        </p:spPr>
        <p:txBody>
          <a:bodyPr vert="horz" wrap="square" lIns="0" tIns="12700" rIns="0" bIns="0" rtlCol="0">
            <a:spAutoFit/>
          </a:bodyPr>
          <a:lstStyle/>
          <a:p>
            <a:pPr marL="12700" marR="5080">
              <a:lnSpc>
                <a:spcPct val="115599"/>
              </a:lnSpc>
              <a:spcBef>
                <a:spcPts val="100"/>
              </a:spcBef>
            </a:pPr>
            <a:r>
              <a:rPr sz="2000" spc="85" dirty="0">
                <a:solidFill>
                  <a:srgbClr val="FFFFFF"/>
                </a:solidFill>
                <a:latin typeface="Arial"/>
                <a:cs typeface="Arial"/>
              </a:rPr>
              <a:t>зменшення </a:t>
            </a:r>
            <a:r>
              <a:rPr sz="2000" spc="70" dirty="0">
                <a:solidFill>
                  <a:srgbClr val="FFFFFF"/>
                </a:solidFill>
                <a:latin typeface="Arial"/>
                <a:cs typeface="Arial"/>
              </a:rPr>
              <a:t>платіжного</a:t>
            </a:r>
            <a:endParaRPr sz="2000">
              <a:latin typeface="Arial"/>
              <a:cs typeface="Arial"/>
            </a:endParaRPr>
          </a:p>
        </p:txBody>
      </p:sp>
      <p:sp>
        <p:nvSpPr>
          <p:cNvPr id="36" name="object 36"/>
          <p:cNvSpPr txBox="1"/>
          <p:nvPr/>
        </p:nvSpPr>
        <p:spPr>
          <a:xfrm>
            <a:off x="3076054" y="5915469"/>
            <a:ext cx="4931410" cy="730250"/>
          </a:xfrm>
          <a:prstGeom prst="rect">
            <a:avLst/>
          </a:prstGeom>
        </p:spPr>
        <p:txBody>
          <a:bodyPr vert="horz" wrap="square" lIns="0" tIns="12700" rIns="0" bIns="0" rtlCol="0">
            <a:spAutoFit/>
          </a:bodyPr>
          <a:lstStyle/>
          <a:p>
            <a:pPr marL="12700" marR="5080" indent="48260">
              <a:lnSpc>
                <a:spcPct val="115599"/>
              </a:lnSpc>
              <a:spcBef>
                <a:spcPts val="100"/>
              </a:spcBef>
              <a:tabLst>
                <a:tab pos="1441450" algn="l"/>
                <a:tab pos="1489075" algn="l"/>
                <a:tab pos="1913255" algn="l"/>
                <a:tab pos="3354704" algn="l"/>
                <a:tab pos="3803650" algn="l"/>
                <a:tab pos="4613910" algn="l"/>
              </a:tabLst>
            </a:pPr>
            <a:r>
              <a:rPr sz="2000" spc="65" dirty="0">
                <a:solidFill>
                  <a:srgbClr val="FFFFFF"/>
                </a:solidFill>
                <a:latin typeface="Arial"/>
                <a:cs typeface="Arial"/>
              </a:rPr>
              <a:t>імпорту</a:t>
            </a:r>
            <a:r>
              <a:rPr sz="2000" dirty="0">
                <a:solidFill>
                  <a:srgbClr val="FFFFFF"/>
                </a:solidFill>
                <a:latin typeface="Arial"/>
                <a:cs typeface="Arial"/>
              </a:rPr>
              <a:t>	</a:t>
            </a:r>
            <a:r>
              <a:rPr sz="2000" spc="10" dirty="0">
                <a:solidFill>
                  <a:srgbClr val="FFFFFF"/>
                </a:solidFill>
                <a:latin typeface="Arial"/>
                <a:cs typeface="Arial"/>
              </a:rPr>
              <a:t>і</a:t>
            </a:r>
            <a:r>
              <a:rPr sz="2000" dirty="0">
                <a:solidFill>
                  <a:srgbClr val="FFFFFF"/>
                </a:solidFill>
                <a:latin typeface="Arial"/>
                <a:cs typeface="Arial"/>
              </a:rPr>
              <a:t>	</a:t>
            </a:r>
            <a:r>
              <a:rPr sz="2000" spc="80" dirty="0">
                <a:solidFill>
                  <a:srgbClr val="FFFFFF"/>
                </a:solidFill>
                <a:latin typeface="Arial"/>
                <a:cs typeface="Arial"/>
              </a:rPr>
              <a:t>скорочення</a:t>
            </a:r>
            <a:r>
              <a:rPr sz="2000" dirty="0">
                <a:solidFill>
                  <a:srgbClr val="FFFFFF"/>
                </a:solidFill>
                <a:latin typeface="Arial"/>
                <a:cs typeface="Arial"/>
              </a:rPr>
              <a:t>	</a:t>
            </a:r>
            <a:r>
              <a:rPr sz="2000" spc="-10" dirty="0">
                <a:solidFill>
                  <a:srgbClr val="FFFFFF"/>
                </a:solidFill>
                <a:latin typeface="Arial"/>
                <a:cs typeface="Arial"/>
              </a:rPr>
              <a:t>дефіциту балансу</a:t>
            </a:r>
            <a:r>
              <a:rPr sz="2000" i="1" spc="-10" dirty="0">
                <a:solidFill>
                  <a:srgbClr val="FFFFFF"/>
                </a:solidFill>
                <a:latin typeface="Book Antiqua"/>
                <a:cs typeface="Book Antiqua"/>
              </a:rPr>
              <a:t>,</a:t>
            </a:r>
            <a:r>
              <a:rPr sz="2000" i="1" dirty="0">
                <a:solidFill>
                  <a:srgbClr val="FFFFFF"/>
                </a:solidFill>
                <a:latin typeface="Book Antiqua"/>
                <a:cs typeface="Book Antiqua"/>
              </a:rPr>
              <a:t>		</a:t>
            </a:r>
            <a:r>
              <a:rPr sz="2000" spc="85" dirty="0">
                <a:solidFill>
                  <a:srgbClr val="FFFFFF"/>
                </a:solidFill>
                <a:latin typeface="Arial"/>
                <a:cs typeface="Arial"/>
              </a:rPr>
              <a:t>зменшення</a:t>
            </a:r>
            <a:r>
              <a:rPr sz="2000" dirty="0">
                <a:solidFill>
                  <a:srgbClr val="FFFFFF"/>
                </a:solidFill>
                <a:latin typeface="Arial"/>
                <a:cs typeface="Arial"/>
              </a:rPr>
              <a:t>	</a:t>
            </a:r>
            <a:r>
              <a:rPr sz="2000" spc="55" dirty="0">
                <a:solidFill>
                  <a:srgbClr val="FFFFFF"/>
                </a:solidFill>
                <a:latin typeface="Arial"/>
                <a:cs typeface="Arial"/>
              </a:rPr>
              <a:t>витрат</a:t>
            </a:r>
            <a:r>
              <a:rPr sz="2000" dirty="0">
                <a:solidFill>
                  <a:srgbClr val="FFFFFF"/>
                </a:solidFill>
                <a:latin typeface="Arial"/>
                <a:cs typeface="Arial"/>
              </a:rPr>
              <a:t>	</a:t>
            </a:r>
            <a:r>
              <a:rPr sz="2000" spc="55" dirty="0">
                <a:solidFill>
                  <a:srgbClr val="FFFFFF"/>
                </a:solidFill>
                <a:latin typeface="Arial"/>
                <a:cs typeface="Arial"/>
              </a:rPr>
              <a:t>на</a:t>
            </a:r>
            <a:endParaRPr sz="2000">
              <a:latin typeface="Arial"/>
              <a:cs typeface="Arial"/>
            </a:endParaRPr>
          </a:p>
        </p:txBody>
      </p:sp>
      <p:sp>
        <p:nvSpPr>
          <p:cNvPr id="37" name="object 37"/>
          <p:cNvSpPr txBox="1"/>
          <p:nvPr/>
        </p:nvSpPr>
        <p:spPr>
          <a:xfrm>
            <a:off x="1262952" y="6620319"/>
            <a:ext cx="6744334" cy="2139950"/>
          </a:xfrm>
          <a:prstGeom prst="rect">
            <a:avLst/>
          </a:prstGeom>
        </p:spPr>
        <p:txBody>
          <a:bodyPr vert="horz" wrap="square" lIns="0" tIns="12700" rIns="0" bIns="0" rtlCol="0">
            <a:spAutoFit/>
          </a:bodyPr>
          <a:lstStyle/>
          <a:p>
            <a:pPr marL="12700" marR="5080">
              <a:lnSpc>
                <a:spcPct val="115599"/>
              </a:lnSpc>
              <a:spcBef>
                <a:spcPts val="100"/>
              </a:spcBef>
              <a:tabLst>
                <a:tab pos="1675130" algn="l"/>
                <a:tab pos="1743075" algn="l"/>
                <a:tab pos="3058795" algn="l"/>
                <a:tab pos="3188970" algn="l"/>
                <a:tab pos="4486910" algn="l"/>
                <a:tab pos="4719320" algn="l"/>
                <a:tab pos="6294755" algn="l"/>
                <a:tab pos="6468110" algn="l"/>
              </a:tabLst>
            </a:pPr>
            <a:r>
              <a:rPr sz="2000" spc="65" dirty="0">
                <a:solidFill>
                  <a:srgbClr val="FFFFFF"/>
                </a:solidFill>
                <a:latin typeface="Arial"/>
                <a:cs typeface="Arial"/>
              </a:rPr>
              <a:t>створення</a:t>
            </a:r>
            <a:r>
              <a:rPr sz="2000" spc="190" dirty="0">
                <a:solidFill>
                  <a:srgbClr val="FFFFFF"/>
                </a:solidFill>
                <a:latin typeface="Arial"/>
                <a:cs typeface="Arial"/>
              </a:rPr>
              <a:t> </a:t>
            </a:r>
            <a:r>
              <a:rPr sz="2000" spc="105" dirty="0">
                <a:solidFill>
                  <a:srgbClr val="FFFFFF"/>
                </a:solidFill>
                <a:latin typeface="Arial"/>
                <a:cs typeface="Arial"/>
              </a:rPr>
              <a:t>нових</a:t>
            </a:r>
            <a:r>
              <a:rPr sz="2000" spc="190" dirty="0">
                <a:solidFill>
                  <a:srgbClr val="FFFFFF"/>
                </a:solidFill>
                <a:latin typeface="Arial"/>
                <a:cs typeface="Arial"/>
              </a:rPr>
              <a:t> </a:t>
            </a:r>
            <a:r>
              <a:rPr sz="2000" spc="110" dirty="0">
                <a:solidFill>
                  <a:srgbClr val="FFFFFF"/>
                </a:solidFill>
                <a:latin typeface="Arial"/>
                <a:cs typeface="Arial"/>
              </a:rPr>
              <a:t>компаній</a:t>
            </a:r>
            <a:r>
              <a:rPr sz="2000" spc="195" dirty="0">
                <a:solidFill>
                  <a:srgbClr val="FFFFFF"/>
                </a:solidFill>
                <a:latin typeface="Arial"/>
                <a:cs typeface="Arial"/>
              </a:rPr>
              <a:t> </a:t>
            </a:r>
            <a:r>
              <a:rPr sz="2000" dirty="0">
                <a:solidFill>
                  <a:srgbClr val="FFFFFF"/>
                </a:solidFill>
                <a:latin typeface="Arial"/>
                <a:cs typeface="Arial"/>
              </a:rPr>
              <a:t>для</a:t>
            </a:r>
            <a:r>
              <a:rPr sz="2000" spc="190" dirty="0">
                <a:solidFill>
                  <a:srgbClr val="FFFFFF"/>
                </a:solidFill>
                <a:latin typeface="Arial"/>
                <a:cs typeface="Arial"/>
              </a:rPr>
              <a:t> </a:t>
            </a:r>
            <a:r>
              <a:rPr sz="2000" spc="75" dirty="0">
                <a:solidFill>
                  <a:srgbClr val="FFFFFF"/>
                </a:solidFill>
                <a:latin typeface="Arial"/>
                <a:cs typeface="Arial"/>
              </a:rPr>
              <a:t>заміщення</a:t>
            </a:r>
            <a:r>
              <a:rPr sz="2000" spc="190" dirty="0">
                <a:solidFill>
                  <a:srgbClr val="FFFFFF"/>
                </a:solidFill>
                <a:latin typeface="Arial"/>
                <a:cs typeface="Arial"/>
              </a:rPr>
              <a:t> </a:t>
            </a:r>
            <a:r>
              <a:rPr sz="2000" spc="60" dirty="0">
                <a:solidFill>
                  <a:srgbClr val="FFFFFF"/>
                </a:solidFill>
                <a:latin typeface="Arial"/>
                <a:cs typeface="Arial"/>
              </a:rPr>
              <a:t>імпорту</a:t>
            </a:r>
            <a:r>
              <a:rPr sz="2000" i="1" spc="60" dirty="0">
                <a:solidFill>
                  <a:srgbClr val="FFFFFF"/>
                </a:solidFill>
                <a:latin typeface="Book Antiqua"/>
                <a:cs typeface="Book Antiqua"/>
              </a:rPr>
              <a:t>; </a:t>
            </a:r>
            <a:r>
              <a:rPr sz="2000" spc="60" dirty="0">
                <a:solidFill>
                  <a:srgbClr val="FFFFFF"/>
                </a:solidFill>
                <a:latin typeface="Arial"/>
                <a:cs typeface="Arial"/>
              </a:rPr>
              <a:t>здійснення</a:t>
            </a:r>
            <a:r>
              <a:rPr sz="2000" dirty="0">
                <a:solidFill>
                  <a:srgbClr val="FFFFFF"/>
                </a:solidFill>
                <a:latin typeface="Arial"/>
                <a:cs typeface="Arial"/>
              </a:rPr>
              <a:t>		</a:t>
            </a:r>
            <a:r>
              <a:rPr sz="2000" spc="114" dirty="0">
                <a:solidFill>
                  <a:srgbClr val="FFFFFF"/>
                </a:solidFill>
                <a:latin typeface="Arial"/>
                <a:cs typeface="Arial"/>
              </a:rPr>
              <a:t>новими</a:t>
            </a:r>
            <a:r>
              <a:rPr sz="2000" dirty="0">
                <a:solidFill>
                  <a:srgbClr val="FFFFFF"/>
                </a:solidFill>
                <a:latin typeface="Arial"/>
                <a:cs typeface="Arial"/>
              </a:rPr>
              <a:t>	</a:t>
            </a:r>
            <a:r>
              <a:rPr sz="2000" spc="35" dirty="0">
                <a:solidFill>
                  <a:srgbClr val="FFFFFF"/>
                </a:solidFill>
                <a:latin typeface="Arial"/>
                <a:cs typeface="Arial"/>
              </a:rPr>
              <a:t>фірмами</a:t>
            </a:r>
            <a:r>
              <a:rPr sz="2000" dirty="0">
                <a:solidFill>
                  <a:srgbClr val="FFFFFF"/>
                </a:solidFill>
                <a:latin typeface="Arial"/>
                <a:cs typeface="Arial"/>
              </a:rPr>
              <a:t>	</a:t>
            </a:r>
            <a:r>
              <a:rPr sz="2000" spc="70" dirty="0">
                <a:solidFill>
                  <a:srgbClr val="FFFFFF"/>
                </a:solidFill>
                <a:latin typeface="Arial"/>
                <a:cs typeface="Arial"/>
              </a:rPr>
              <a:t>радикальних</a:t>
            </a:r>
            <a:r>
              <a:rPr sz="2000" dirty="0">
                <a:solidFill>
                  <a:srgbClr val="FFFFFF"/>
                </a:solidFill>
                <a:latin typeface="Arial"/>
                <a:cs typeface="Arial"/>
              </a:rPr>
              <a:t>		</a:t>
            </a:r>
            <a:r>
              <a:rPr sz="2000" spc="-25" dirty="0">
                <a:solidFill>
                  <a:srgbClr val="FFFFFF"/>
                </a:solidFill>
                <a:latin typeface="Arial"/>
                <a:cs typeface="Arial"/>
              </a:rPr>
              <a:t>та </a:t>
            </a:r>
            <a:r>
              <a:rPr sz="2000" spc="65" dirty="0">
                <a:solidFill>
                  <a:srgbClr val="FFFFFF"/>
                </a:solidFill>
                <a:latin typeface="Arial"/>
                <a:cs typeface="Arial"/>
              </a:rPr>
              <a:t>поступових</a:t>
            </a:r>
            <a:r>
              <a:rPr sz="2000" dirty="0">
                <a:solidFill>
                  <a:srgbClr val="FFFFFF"/>
                </a:solidFill>
                <a:latin typeface="Arial"/>
                <a:cs typeface="Arial"/>
              </a:rPr>
              <a:t>	</a:t>
            </a:r>
            <a:r>
              <a:rPr sz="2000" spc="80" dirty="0">
                <a:solidFill>
                  <a:srgbClr val="FFFFFF"/>
                </a:solidFill>
                <a:latin typeface="Arial"/>
                <a:cs typeface="Arial"/>
              </a:rPr>
              <a:t>інновацій</a:t>
            </a:r>
            <a:r>
              <a:rPr sz="2000" i="1" spc="80" dirty="0">
                <a:solidFill>
                  <a:srgbClr val="FFFFFF"/>
                </a:solidFill>
                <a:latin typeface="Book Antiqua"/>
                <a:cs typeface="Book Antiqua"/>
              </a:rPr>
              <a:t>,</a:t>
            </a:r>
            <a:r>
              <a:rPr sz="2000" i="1" dirty="0">
                <a:solidFill>
                  <a:srgbClr val="FFFFFF"/>
                </a:solidFill>
                <a:latin typeface="Book Antiqua"/>
                <a:cs typeface="Book Antiqua"/>
              </a:rPr>
              <a:t>		</a:t>
            </a:r>
            <a:r>
              <a:rPr sz="2000" spc="55" dirty="0">
                <a:solidFill>
                  <a:srgbClr val="FFFFFF"/>
                </a:solidFill>
                <a:latin typeface="Arial"/>
                <a:cs typeface="Arial"/>
              </a:rPr>
              <a:t>створення</a:t>
            </a:r>
            <a:r>
              <a:rPr sz="2000" dirty="0">
                <a:solidFill>
                  <a:srgbClr val="FFFFFF"/>
                </a:solidFill>
                <a:latin typeface="Arial"/>
                <a:cs typeface="Arial"/>
              </a:rPr>
              <a:t>		</a:t>
            </a:r>
            <a:r>
              <a:rPr sz="2000" spc="65" dirty="0">
                <a:solidFill>
                  <a:srgbClr val="FFFFFF"/>
                </a:solidFill>
                <a:latin typeface="Arial"/>
                <a:cs typeface="Arial"/>
              </a:rPr>
              <a:t>технологій</a:t>
            </a:r>
            <a:r>
              <a:rPr sz="2000" dirty="0">
                <a:solidFill>
                  <a:srgbClr val="FFFFFF"/>
                </a:solidFill>
                <a:latin typeface="Arial"/>
                <a:cs typeface="Arial"/>
              </a:rPr>
              <a:t>	</a:t>
            </a:r>
            <a:r>
              <a:rPr sz="2000" spc="-25" dirty="0">
                <a:solidFill>
                  <a:srgbClr val="FFFFFF"/>
                </a:solidFill>
                <a:latin typeface="Arial"/>
                <a:cs typeface="Arial"/>
              </a:rPr>
              <a:t>для </a:t>
            </a:r>
            <a:r>
              <a:rPr sz="2000" spc="105" dirty="0">
                <a:solidFill>
                  <a:srgbClr val="FFFFFF"/>
                </a:solidFill>
                <a:latin typeface="Arial"/>
                <a:cs typeface="Arial"/>
              </a:rPr>
              <a:t>нових</a:t>
            </a:r>
            <a:r>
              <a:rPr sz="2000" spc="185" dirty="0">
                <a:solidFill>
                  <a:srgbClr val="FFFFFF"/>
                </a:solidFill>
                <a:latin typeface="Arial"/>
                <a:cs typeface="Arial"/>
              </a:rPr>
              <a:t> </a:t>
            </a:r>
            <a:r>
              <a:rPr sz="2000" spc="50" dirty="0">
                <a:solidFill>
                  <a:srgbClr val="FFFFFF"/>
                </a:solidFill>
                <a:latin typeface="Arial"/>
                <a:cs typeface="Arial"/>
              </a:rPr>
              <a:t>галузей</a:t>
            </a:r>
            <a:r>
              <a:rPr sz="2000" spc="185" dirty="0">
                <a:solidFill>
                  <a:srgbClr val="FFFFFF"/>
                </a:solidFill>
                <a:latin typeface="Arial"/>
                <a:cs typeface="Arial"/>
              </a:rPr>
              <a:t> </a:t>
            </a:r>
            <a:r>
              <a:rPr sz="2000" spc="60" dirty="0">
                <a:solidFill>
                  <a:srgbClr val="FFFFFF"/>
                </a:solidFill>
                <a:latin typeface="Arial"/>
                <a:cs typeface="Arial"/>
              </a:rPr>
              <a:t>і</a:t>
            </a:r>
            <a:r>
              <a:rPr sz="2000" spc="190" dirty="0">
                <a:solidFill>
                  <a:srgbClr val="FFFFFF"/>
                </a:solidFill>
                <a:latin typeface="Arial"/>
                <a:cs typeface="Arial"/>
              </a:rPr>
              <a:t> </a:t>
            </a:r>
            <a:r>
              <a:rPr sz="2000" spc="100" dirty="0">
                <a:solidFill>
                  <a:srgbClr val="FFFFFF"/>
                </a:solidFill>
                <a:latin typeface="Arial"/>
                <a:cs typeface="Arial"/>
              </a:rPr>
              <a:t>ринків</a:t>
            </a:r>
            <a:r>
              <a:rPr sz="2000" i="1" spc="100" dirty="0">
                <a:solidFill>
                  <a:srgbClr val="FFFFFF"/>
                </a:solidFill>
                <a:latin typeface="Book Antiqua"/>
                <a:cs typeface="Book Antiqua"/>
              </a:rPr>
              <a:t>;</a:t>
            </a:r>
            <a:endParaRPr sz="2000">
              <a:latin typeface="Book Antiqua"/>
              <a:cs typeface="Book Antiqua"/>
            </a:endParaRPr>
          </a:p>
          <a:p>
            <a:pPr marL="12700" marR="5080">
              <a:lnSpc>
                <a:spcPct val="115599"/>
              </a:lnSpc>
              <a:tabLst>
                <a:tab pos="2046605" algn="l"/>
                <a:tab pos="3524250" algn="l"/>
                <a:tab pos="5193030" algn="l"/>
                <a:tab pos="6294755" algn="l"/>
              </a:tabLst>
            </a:pPr>
            <a:r>
              <a:rPr sz="2000" spc="60" dirty="0">
                <a:solidFill>
                  <a:srgbClr val="FFFFFF"/>
                </a:solidFill>
                <a:latin typeface="Arial"/>
                <a:cs typeface="Arial"/>
              </a:rPr>
              <a:t>забезпечення</a:t>
            </a:r>
            <a:r>
              <a:rPr sz="2000" dirty="0">
                <a:solidFill>
                  <a:srgbClr val="FFFFFF"/>
                </a:solidFill>
                <a:latin typeface="Arial"/>
                <a:cs typeface="Arial"/>
              </a:rPr>
              <a:t>	</a:t>
            </a:r>
            <a:r>
              <a:rPr sz="2000" spc="80" dirty="0">
                <a:solidFill>
                  <a:srgbClr val="FFFFFF"/>
                </a:solidFill>
                <a:latin typeface="Arial"/>
                <a:cs typeface="Arial"/>
              </a:rPr>
              <a:t>основних</a:t>
            </a:r>
            <a:r>
              <a:rPr sz="2000" dirty="0">
                <a:solidFill>
                  <a:srgbClr val="FFFFFF"/>
                </a:solidFill>
                <a:latin typeface="Arial"/>
                <a:cs typeface="Arial"/>
              </a:rPr>
              <a:t>	</a:t>
            </a:r>
            <a:r>
              <a:rPr sz="2000" spc="95" dirty="0">
                <a:solidFill>
                  <a:srgbClr val="FFFFFF"/>
                </a:solidFill>
                <a:latin typeface="Arial"/>
                <a:cs typeface="Arial"/>
              </a:rPr>
              <a:t>споживчих</a:t>
            </a:r>
            <a:r>
              <a:rPr sz="2000" dirty="0">
                <a:solidFill>
                  <a:srgbClr val="FFFFFF"/>
                </a:solidFill>
                <a:latin typeface="Arial"/>
                <a:cs typeface="Arial"/>
              </a:rPr>
              <a:t>	</a:t>
            </a:r>
            <a:r>
              <a:rPr sz="2000" spc="40" dirty="0">
                <a:solidFill>
                  <a:srgbClr val="FFFFFF"/>
                </a:solidFill>
                <a:latin typeface="Arial"/>
                <a:cs typeface="Arial"/>
              </a:rPr>
              <a:t>послуг</a:t>
            </a:r>
            <a:r>
              <a:rPr sz="2000" dirty="0">
                <a:solidFill>
                  <a:srgbClr val="FFFFFF"/>
                </a:solidFill>
                <a:latin typeface="Arial"/>
                <a:cs typeface="Arial"/>
              </a:rPr>
              <a:t>	</a:t>
            </a:r>
            <a:r>
              <a:rPr sz="2000" spc="-25" dirty="0">
                <a:solidFill>
                  <a:srgbClr val="FFFFFF"/>
                </a:solidFill>
                <a:latin typeface="Arial"/>
                <a:cs typeface="Arial"/>
              </a:rPr>
              <a:t>для </a:t>
            </a:r>
            <a:r>
              <a:rPr sz="2000" spc="90" dirty="0">
                <a:solidFill>
                  <a:srgbClr val="FFFFFF"/>
                </a:solidFill>
                <a:latin typeface="Arial"/>
                <a:cs typeface="Arial"/>
              </a:rPr>
              <a:t>підвищення</a:t>
            </a:r>
            <a:r>
              <a:rPr sz="2000" spc="200" dirty="0">
                <a:solidFill>
                  <a:srgbClr val="FFFFFF"/>
                </a:solidFill>
                <a:latin typeface="Arial"/>
                <a:cs typeface="Arial"/>
              </a:rPr>
              <a:t> </a:t>
            </a:r>
            <a:r>
              <a:rPr sz="2000" spc="50" dirty="0">
                <a:solidFill>
                  <a:srgbClr val="FFFFFF"/>
                </a:solidFill>
                <a:latin typeface="Arial"/>
                <a:cs typeface="Arial"/>
              </a:rPr>
              <a:t>якості</a:t>
            </a:r>
            <a:r>
              <a:rPr sz="2000" spc="200" dirty="0">
                <a:solidFill>
                  <a:srgbClr val="FFFFFF"/>
                </a:solidFill>
                <a:latin typeface="Arial"/>
                <a:cs typeface="Arial"/>
              </a:rPr>
              <a:t> </a:t>
            </a:r>
            <a:r>
              <a:rPr sz="2000" spc="70" dirty="0">
                <a:solidFill>
                  <a:srgbClr val="FFFFFF"/>
                </a:solidFill>
                <a:latin typeface="Arial"/>
                <a:cs typeface="Arial"/>
              </a:rPr>
              <a:t>життя</a:t>
            </a:r>
            <a:endParaRPr sz="200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844681"/>
            <a:ext cx="9400152" cy="6085684"/>
          </a:xfrm>
          <a:prstGeom prst="rect">
            <a:avLst/>
          </a:prstGeom>
        </p:spPr>
      </p:pic>
      <p:grpSp>
        <p:nvGrpSpPr>
          <p:cNvPr id="3" name="object 3"/>
          <p:cNvGrpSpPr/>
          <p:nvPr/>
        </p:nvGrpSpPr>
        <p:grpSpPr>
          <a:xfrm>
            <a:off x="10434066" y="-6833"/>
            <a:ext cx="7859395" cy="10293985"/>
            <a:chOff x="10434066" y="-6833"/>
            <a:chExt cx="7859395" cy="10293985"/>
          </a:xfrm>
        </p:grpSpPr>
        <p:pic>
          <p:nvPicPr>
            <p:cNvPr id="4" name="object 4"/>
            <p:cNvPicPr/>
            <p:nvPr/>
          </p:nvPicPr>
          <p:blipFill>
            <a:blip r:embed="rId3" cstate="print"/>
            <a:stretch>
              <a:fillRect/>
            </a:stretch>
          </p:blipFill>
          <p:spPr>
            <a:xfrm>
              <a:off x="12733333" y="-6833"/>
              <a:ext cx="5559533" cy="4996222"/>
            </a:xfrm>
            <a:prstGeom prst="rect">
              <a:avLst/>
            </a:prstGeom>
          </p:spPr>
        </p:pic>
        <p:pic>
          <p:nvPicPr>
            <p:cNvPr id="5" name="object 5"/>
            <p:cNvPicPr/>
            <p:nvPr/>
          </p:nvPicPr>
          <p:blipFill>
            <a:blip r:embed="rId4" cstate="print"/>
            <a:stretch>
              <a:fillRect/>
            </a:stretch>
          </p:blipFill>
          <p:spPr>
            <a:xfrm>
              <a:off x="12378627" y="2396431"/>
              <a:ext cx="5909374" cy="7890573"/>
            </a:xfrm>
            <a:prstGeom prst="rect">
              <a:avLst/>
            </a:prstGeom>
          </p:spPr>
        </p:pic>
        <p:pic>
          <p:nvPicPr>
            <p:cNvPr id="6" name="object 6"/>
            <p:cNvPicPr/>
            <p:nvPr/>
          </p:nvPicPr>
          <p:blipFill>
            <a:blip r:embed="rId5" cstate="print"/>
            <a:stretch>
              <a:fillRect/>
            </a:stretch>
          </p:blipFill>
          <p:spPr>
            <a:xfrm>
              <a:off x="17823888" y="3670987"/>
              <a:ext cx="238003" cy="238033"/>
            </a:xfrm>
            <a:prstGeom prst="rect">
              <a:avLst/>
            </a:prstGeom>
          </p:spPr>
        </p:pic>
        <p:pic>
          <p:nvPicPr>
            <p:cNvPr id="7" name="object 7"/>
            <p:cNvPicPr/>
            <p:nvPr/>
          </p:nvPicPr>
          <p:blipFill>
            <a:blip r:embed="rId6" cstate="print"/>
            <a:stretch>
              <a:fillRect/>
            </a:stretch>
          </p:blipFill>
          <p:spPr>
            <a:xfrm>
              <a:off x="17560776" y="3934092"/>
              <a:ext cx="238010" cy="238033"/>
            </a:xfrm>
            <a:prstGeom prst="rect">
              <a:avLst/>
            </a:prstGeom>
          </p:spPr>
        </p:pic>
        <p:pic>
          <p:nvPicPr>
            <p:cNvPr id="8" name="object 8"/>
            <p:cNvPicPr/>
            <p:nvPr/>
          </p:nvPicPr>
          <p:blipFill>
            <a:blip r:embed="rId7" cstate="print"/>
            <a:stretch>
              <a:fillRect/>
            </a:stretch>
          </p:blipFill>
          <p:spPr>
            <a:xfrm>
              <a:off x="17297651" y="4197218"/>
              <a:ext cx="238033" cy="238010"/>
            </a:xfrm>
            <a:prstGeom prst="rect">
              <a:avLst/>
            </a:prstGeom>
          </p:spPr>
        </p:pic>
        <p:pic>
          <p:nvPicPr>
            <p:cNvPr id="9" name="object 9"/>
            <p:cNvPicPr/>
            <p:nvPr/>
          </p:nvPicPr>
          <p:blipFill>
            <a:blip r:embed="rId8" cstate="print"/>
            <a:stretch>
              <a:fillRect/>
            </a:stretch>
          </p:blipFill>
          <p:spPr>
            <a:xfrm>
              <a:off x="16787725" y="4258289"/>
              <a:ext cx="1500272" cy="1867619"/>
            </a:xfrm>
            <a:prstGeom prst="rect">
              <a:avLst/>
            </a:prstGeom>
          </p:spPr>
        </p:pic>
        <p:pic>
          <p:nvPicPr>
            <p:cNvPr id="10" name="object 10"/>
            <p:cNvPicPr/>
            <p:nvPr/>
          </p:nvPicPr>
          <p:blipFill>
            <a:blip r:embed="rId9" cstate="print"/>
            <a:stretch>
              <a:fillRect/>
            </a:stretch>
          </p:blipFill>
          <p:spPr>
            <a:xfrm>
              <a:off x="10796332" y="8187365"/>
              <a:ext cx="2801839" cy="2099636"/>
            </a:xfrm>
            <a:prstGeom prst="rect">
              <a:avLst/>
            </a:prstGeom>
          </p:spPr>
        </p:pic>
        <p:pic>
          <p:nvPicPr>
            <p:cNvPr id="11" name="object 11"/>
            <p:cNvPicPr/>
            <p:nvPr/>
          </p:nvPicPr>
          <p:blipFill>
            <a:blip r:embed="rId10" cstate="print"/>
            <a:stretch>
              <a:fillRect/>
            </a:stretch>
          </p:blipFill>
          <p:spPr>
            <a:xfrm>
              <a:off x="16050416" y="7212148"/>
              <a:ext cx="2237579" cy="2207785"/>
            </a:xfrm>
            <a:prstGeom prst="rect">
              <a:avLst/>
            </a:prstGeom>
          </p:spPr>
        </p:pic>
        <p:pic>
          <p:nvPicPr>
            <p:cNvPr id="12" name="object 12"/>
            <p:cNvPicPr/>
            <p:nvPr/>
          </p:nvPicPr>
          <p:blipFill>
            <a:blip r:embed="rId11" cstate="print"/>
            <a:stretch>
              <a:fillRect/>
            </a:stretch>
          </p:blipFill>
          <p:spPr>
            <a:xfrm>
              <a:off x="10434066" y="2810956"/>
              <a:ext cx="6562709" cy="6553199"/>
            </a:xfrm>
            <a:prstGeom prst="rect">
              <a:avLst/>
            </a:prstGeom>
          </p:spPr>
        </p:pic>
        <p:pic>
          <p:nvPicPr>
            <p:cNvPr id="13" name="object 13"/>
            <p:cNvPicPr/>
            <p:nvPr/>
          </p:nvPicPr>
          <p:blipFill>
            <a:blip r:embed="rId12" cstate="print"/>
            <a:stretch>
              <a:fillRect/>
            </a:stretch>
          </p:blipFill>
          <p:spPr>
            <a:xfrm>
              <a:off x="10697901" y="3072058"/>
              <a:ext cx="6033851" cy="6032499"/>
            </a:xfrm>
            <a:prstGeom prst="rect">
              <a:avLst/>
            </a:prstGeom>
          </p:spPr>
        </p:pic>
        <p:sp>
          <p:nvSpPr>
            <p:cNvPr id="14" name="object 14"/>
            <p:cNvSpPr/>
            <p:nvPr/>
          </p:nvSpPr>
          <p:spPr>
            <a:xfrm>
              <a:off x="10926867" y="3286170"/>
              <a:ext cx="5572760" cy="3933825"/>
            </a:xfrm>
            <a:custGeom>
              <a:avLst/>
              <a:gdLst/>
              <a:ahLst/>
              <a:cxnLst/>
              <a:rect l="l" t="t" r="r" b="b"/>
              <a:pathLst>
                <a:path w="5572759" h="3933825">
                  <a:moveTo>
                    <a:pt x="0" y="2786074"/>
                  </a:moveTo>
                  <a:lnTo>
                    <a:pt x="846" y="2717701"/>
                  </a:lnTo>
                  <a:lnTo>
                    <a:pt x="3360" y="2649363"/>
                  </a:lnTo>
                  <a:lnTo>
                    <a:pt x="7557" y="2581117"/>
                  </a:lnTo>
                  <a:lnTo>
                    <a:pt x="13424" y="2512990"/>
                  </a:lnTo>
                  <a:lnTo>
                    <a:pt x="20958" y="2445030"/>
                  </a:lnTo>
                  <a:lnTo>
                    <a:pt x="30163" y="2377273"/>
                  </a:lnTo>
                  <a:lnTo>
                    <a:pt x="41026" y="2309761"/>
                  </a:lnTo>
                  <a:lnTo>
                    <a:pt x="53540" y="2242538"/>
                  </a:lnTo>
                  <a:lnTo>
                    <a:pt x="67705" y="2175643"/>
                  </a:lnTo>
                  <a:lnTo>
                    <a:pt x="83507" y="2109114"/>
                  </a:lnTo>
                  <a:lnTo>
                    <a:pt x="100932" y="2042995"/>
                  </a:lnTo>
                  <a:lnTo>
                    <a:pt x="119980" y="1977319"/>
                  </a:lnTo>
                  <a:lnTo>
                    <a:pt x="140627" y="1912133"/>
                  </a:lnTo>
                  <a:lnTo>
                    <a:pt x="162876" y="1847480"/>
                  </a:lnTo>
                  <a:lnTo>
                    <a:pt x="186697" y="1783382"/>
                  </a:lnTo>
                  <a:lnTo>
                    <a:pt x="212091" y="1719889"/>
                  </a:lnTo>
                  <a:lnTo>
                    <a:pt x="239024" y="1657044"/>
                  </a:lnTo>
                  <a:lnTo>
                    <a:pt x="267503" y="1594881"/>
                  </a:lnTo>
                  <a:lnTo>
                    <a:pt x="297491" y="1533429"/>
                  </a:lnTo>
                  <a:lnTo>
                    <a:pt x="328982" y="1472728"/>
                  </a:lnTo>
                  <a:lnTo>
                    <a:pt x="361954" y="1412828"/>
                  </a:lnTo>
                  <a:lnTo>
                    <a:pt x="396387" y="1353749"/>
                  </a:lnTo>
                  <a:lnTo>
                    <a:pt x="432259" y="1295533"/>
                  </a:lnTo>
                  <a:lnTo>
                    <a:pt x="469549" y="1238216"/>
                  </a:lnTo>
                  <a:lnTo>
                    <a:pt x="508232" y="1181836"/>
                  </a:lnTo>
                  <a:lnTo>
                    <a:pt x="548291" y="1126417"/>
                  </a:lnTo>
                  <a:lnTo>
                    <a:pt x="589690" y="1071997"/>
                  </a:lnTo>
                  <a:lnTo>
                    <a:pt x="632416" y="1018616"/>
                  </a:lnTo>
                  <a:lnTo>
                    <a:pt x="676441" y="966293"/>
                  </a:lnTo>
                  <a:lnTo>
                    <a:pt x="721737" y="915066"/>
                  </a:lnTo>
                  <a:lnTo>
                    <a:pt x="768275" y="864967"/>
                  </a:lnTo>
                  <a:lnTo>
                    <a:pt x="816028" y="816028"/>
                  </a:lnTo>
                  <a:lnTo>
                    <a:pt x="864968" y="768274"/>
                  </a:lnTo>
                  <a:lnTo>
                    <a:pt x="915067" y="721736"/>
                  </a:lnTo>
                  <a:lnTo>
                    <a:pt x="966294" y="676440"/>
                  </a:lnTo>
                  <a:lnTo>
                    <a:pt x="1018617" y="632415"/>
                  </a:lnTo>
                  <a:lnTo>
                    <a:pt x="1072002" y="589688"/>
                  </a:lnTo>
                  <a:lnTo>
                    <a:pt x="1126418" y="548281"/>
                  </a:lnTo>
                  <a:lnTo>
                    <a:pt x="1181836" y="508226"/>
                  </a:lnTo>
                  <a:lnTo>
                    <a:pt x="1238216" y="469548"/>
                  </a:lnTo>
                  <a:lnTo>
                    <a:pt x="1295537" y="432258"/>
                  </a:lnTo>
                  <a:lnTo>
                    <a:pt x="1353750" y="396386"/>
                  </a:lnTo>
                  <a:lnTo>
                    <a:pt x="1412829" y="361953"/>
                  </a:lnTo>
                  <a:lnTo>
                    <a:pt x="1472729" y="328981"/>
                  </a:lnTo>
                  <a:lnTo>
                    <a:pt x="1533430" y="297490"/>
                  </a:lnTo>
                  <a:lnTo>
                    <a:pt x="1594882" y="267502"/>
                  </a:lnTo>
                  <a:lnTo>
                    <a:pt x="1657048" y="239022"/>
                  </a:lnTo>
                  <a:lnTo>
                    <a:pt x="1719889" y="212080"/>
                  </a:lnTo>
                  <a:lnTo>
                    <a:pt x="1783383" y="186694"/>
                  </a:lnTo>
                  <a:lnTo>
                    <a:pt x="1847481" y="162866"/>
                  </a:lnTo>
                  <a:lnTo>
                    <a:pt x="1912137" y="140625"/>
                  </a:lnTo>
                  <a:lnTo>
                    <a:pt x="1977320" y="119979"/>
                  </a:lnTo>
                  <a:lnTo>
                    <a:pt x="2042996" y="100932"/>
                  </a:lnTo>
                  <a:lnTo>
                    <a:pt x="2109115" y="83506"/>
                  </a:lnTo>
                  <a:lnTo>
                    <a:pt x="2175644" y="67701"/>
                  </a:lnTo>
                  <a:lnTo>
                    <a:pt x="2242539" y="53539"/>
                  </a:lnTo>
                  <a:lnTo>
                    <a:pt x="2309762" y="41026"/>
                  </a:lnTo>
                  <a:lnTo>
                    <a:pt x="2377274" y="30162"/>
                  </a:lnTo>
                  <a:lnTo>
                    <a:pt x="2445031" y="20957"/>
                  </a:lnTo>
                  <a:lnTo>
                    <a:pt x="2512991" y="13423"/>
                  </a:lnTo>
                  <a:lnTo>
                    <a:pt x="2581118" y="7556"/>
                  </a:lnTo>
                  <a:lnTo>
                    <a:pt x="2649364" y="3360"/>
                  </a:lnTo>
                  <a:lnTo>
                    <a:pt x="2717702" y="845"/>
                  </a:lnTo>
                  <a:lnTo>
                    <a:pt x="2786074" y="0"/>
                  </a:lnTo>
                  <a:lnTo>
                    <a:pt x="2820265" y="217"/>
                  </a:lnTo>
                  <a:lnTo>
                    <a:pt x="2888620" y="1892"/>
                  </a:lnTo>
                  <a:lnTo>
                    <a:pt x="2956922" y="5248"/>
                  </a:lnTo>
                  <a:lnTo>
                    <a:pt x="3025109" y="10282"/>
                  </a:lnTo>
                  <a:lnTo>
                    <a:pt x="3093164" y="16982"/>
                  </a:lnTo>
                  <a:lnTo>
                    <a:pt x="3161022" y="25351"/>
                  </a:lnTo>
                  <a:lnTo>
                    <a:pt x="3228667" y="35388"/>
                  </a:lnTo>
                  <a:lnTo>
                    <a:pt x="3296034" y="47075"/>
                  </a:lnTo>
                  <a:lnTo>
                    <a:pt x="3363104" y="60414"/>
                  </a:lnTo>
                  <a:lnTo>
                    <a:pt x="3429814" y="75398"/>
                  </a:lnTo>
                  <a:lnTo>
                    <a:pt x="3496148" y="92015"/>
                  </a:lnTo>
                  <a:lnTo>
                    <a:pt x="3562047" y="110253"/>
                  </a:lnTo>
                  <a:lnTo>
                    <a:pt x="3627485" y="130102"/>
                  </a:lnTo>
                  <a:lnTo>
                    <a:pt x="3692407" y="151548"/>
                  </a:lnTo>
                  <a:lnTo>
                    <a:pt x="3756792" y="174584"/>
                  </a:lnTo>
                  <a:lnTo>
                    <a:pt x="3820588" y="199193"/>
                  </a:lnTo>
                  <a:lnTo>
                    <a:pt x="3883765" y="225360"/>
                  </a:lnTo>
                  <a:lnTo>
                    <a:pt x="3946272" y="253070"/>
                  </a:lnTo>
                  <a:lnTo>
                    <a:pt x="4008087" y="282308"/>
                  </a:lnTo>
                  <a:lnTo>
                    <a:pt x="4069163" y="313048"/>
                  </a:lnTo>
                  <a:lnTo>
                    <a:pt x="4129473" y="345284"/>
                  </a:lnTo>
                  <a:lnTo>
                    <a:pt x="4188961" y="378987"/>
                  </a:lnTo>
                  <a:lnTo>
                    <a:pt x="4247620" y="414144"/>
                  </a:lnTo>
                  <a:lnTo>
                    <a:pt x="4305385" y="450726"/>
                  </a:lnTo>
                  <a:lnTo>
                    <a:pt x="4362242" y="488714"/>
                  </a:lnTo>
                  <a:lnTo>
                    <a:pt x="4418142" y="528082"/>
                  </a:lnTo>
                  <a:lnTo>
                    <a:pt x="4473070" y="568820"/>
                  </a:lnTo>
                  <a:lnTo>
                    <a:pt x="4526972" y="610885"/>
                  </a:lnTo>
                  <a:lnTo>
                    <a:pt x="4579830" y="654269"/>
                  </a:lnTo>
                  <a:lnTo>
                    <a:pt x="4631605" y="698928"/>
                  </a:lnTo>
                  <a:lnTo>
                    <a:pt x="4682275" y="744854"/>
                  </a:lnTo>
                  <a:lnTo>
                    <a:pt x="4731795" y="791999"/>
                  </a:lnTo>
                  <a:lnTo>
                    <a:pt x="4780149" y="840353"/>
                  </a:lnTo>
                  <a:lnTo>
                    <a:pt x="4827296" y="889871"/>
                  </a:lnTo>
                  <a:lnTo>
                    <a:pt x="4873219" y="940543"/>
                  </a:lnTo>
                  <a:lnTo>
                    <a:pt x="4917879" y="992318"/>
                  </a:lnTo>
                  <a:lnTo>
                    <a:pt x="4961261" y="1045176"/>
                  </a:lnTo>
                  <a:lnTo>
                    <a:pt x="5003327" y="1099078"/>
                  </a:lnTo>
                  <a:lnTo>
                    <a:pt x="5044063" y="1154006"/>
                  </a:lnTo>
                  <a:lnTo>
                    <a:pt x="5083433" y="1209906"/>
                  </a:lnTo>
                  <a:lnTo>
                    <a:pt x="5121425" y="1266763"/>
                  </a:lnTo>
                  <a:lnTo>
                    <a:pt x="5158004" y="1324528"/>
                  </a:lnTo>
                  <a:lnTo>
                    <a:pt x="5193161" y="1383186"/>
                  </a:lnTo>
                  <a:lnTo>
                    <a:pt x="5226862" y="1442675"/>
                  </a:lnTo>
                  <a:lnTo>
                    <a:pt x="5259098" y="1502985"/>
                  </a:lnTo>
                  <a:lnTo>
                    <a:pt x="5289839" y="1564060"/>
                  </a:lnTo>
                  <a:lnTo>
                    <a:pt x="5319077" y="1625876"/>
                  </a:lnTo>
                  <a:lnTo>
                    <a:pt x="5346785" y="1688383"/>
                  </a:lnTo>
                  <a:lnTo>
                    <a:pt x="5372954" y="1751560"/>
                  </a:lnTo>
                  <a:lnTo>
                    <a:pt x="5397561" y="1815356"/>
                  </a:lnTo>
                  <a:lnTo>
                    <a:pt x="5420599" y="1879740"/>
                  </a:lnTo>
                  <a:lnTo>
                    <a:pt x="5442046" y="1944659"/>
                  </a:lnTo>
                  <a:lnTo>
                    <a:pt x="5461897" y="2010101"/>
                  </a:lnTo>
                  <a:lnTo>
                    <a:pt x="5480134" y="2076000"/>
                  </a:lnTo>
                  <a:lnTo>
                    <a:pt x="5496749" y="2142334"/>
                  </a:lnTo>
                  <a:lnTo>
                    <a:pt x="5511730" y="2209044"/>
                  </a:lnTo>
                  <a:lnTo>
                    <a:pt x="5525071" y="2276114"/>
                  </a:lnTo>
                  <a:lnTo>
                    <a:pt x="5536760" y="2343481"/>
                  </a:lnTo>
                  <a:lnTo>
                    <a:pt x="5546794" y="2411126"/>
                  </a:lnTo>
                  <a:lnTo>
                    <a:pt x="5555164" y="2478984"/>
                  </a:lnTo>
                  <a:lnTo>
                    <a:pt x="5561867" y="2547038"/>
                  </a:lnTo>
                  <a:lnTo>
                    <a:pt x="5566897" y="2615226"/>
                  </a:lnTo>
                  <a:lnTo>
                    <a:pt x="5570252" y="2683527"/>
                  </a:lnTo>
                  <a:lnTo>
                    <a:pt x="5571930" y="2751883"/>
                  </a:lnTo>
                  <a:lnTo>
                    <a:pt x="5572139" y="2786074"/>
                  </a:lnTo>
                  <a:lnTo>
                    <a:pt x="5571930" y="2820264"/>
                  </a:lnTo>
                  <a:lnTo>
                    <a:pt x="5570252" y="2888620"/>
                  </a:lnTo>
                  <a:lnTo>
                    <a:pt x="5566897" y="2956921"/>
                  </a:lnTo>
                  <a:lnTo>
                    <a:pt x="5561867" y="3025109"/>
                  </a:lnTo>
                  <a:lnTo>
                    <a:pt x="5555164" y="3093163"/>
                  </a:lnTo>
                  <a:lnTo>
                    <a:pt x="5546794" y="3161021"/>
                  </a:lnTo>
                  <a:lnTo>
                    <a:pt x="5536760" y="3228666"/>
                  </a:lnTo>
                  <a:lnTo>
                    <a:pt x="5525071" y="3296033"/>
                  </a:lnTo>
                  <a:lnTo>
                    <a:pt x="5511730" y="3363103"/>
                  </a:lnTo>
                  <a:lnTo>
                    <a:pt x="5496749" y="3429813"/>
                  </a:lnTo>
                  <a:lnTo>
                    <a:pt x="5480134" y="3496147"/>
                  </a:lnTo>
                  <a:lnTo>
                    <a:pt x="5461897" y="3562046"/>
                  </a:lnTo>
                  <a:lnTo>
                    <a:pt x="5442046" y="3627484"/>
                  </a:lnTo>
                  <a:lnTo>
                    <a:pt x="5420599" y="3692406"/>
                  </a:lnTo>
                  <a:lnTo>
                    <a:pt x="5397561" y="3756791"/>
                  </a:lnTo>
                  <a:lnTo>
                    <a:pt x="5372954" y="3820587"/>
                  </a:lnTo>
                  <a:lnTo>
                    <a:pt x="5346785" y="3883764"/>
                  </a:lnTo>
                  <a:lnTo>
                    <a:pt x="5324693" y="3933809"/>
                  </a:lnTo>
                  <a:lnTo>
                    <a:pt x="247456" y="3933809"/>
                  </a:lnTo>
                  <a:lnTo>
                    <a:pt x="225364" y="3883763"/>
                  </a:lnTo>
                  <a:lnTo>
                    <a:pt x="199198" y="3820587"/>
                  </a:lnTo>
                  <a:lnTo>
                    <a:pt x="174589" y="3756791"/>
                  </a:lnTo>
                  <a:lnTo>
                    <a:pt x="151552" y="3692406"/>
                  </a:lnTo>
                  <a:lnTo>
                    <a:pt x="130103" y="3627484"/>
                  </a:lnTo>
                  <a:lnTo>
                    <a:pt x="110254" y="3562046"/>
                  </a:lnTo>
                  <a:lnTo>
                    <a:pt x="92016" y="3496147"/>
                  </a:lnTo>
                  <a:lnTo>
                    <a:pt x="75400" y="3429813"/>
                  </a:lnTo>
                  <a:lnTo>
                    <a:pt x="60419" y="3363103"/>
                  </a:lnTo>
                  <a:lnTo>
                    <a:pt x="47076" y="3296033"/>
                  </a:lnTo>
                  <a:lnTo>
                    <a:pt x="35389" y="3228666"/>
                  </a:lnTo>
                  <a:lnTo>
                    <a:pt x="25356" y="3161021"/>
                  </a:lnTo>
                  <a:lnTo>
                    <a:pt x="16984" y="3093163"/>
                  </a:lnTo>
                  <a:lnTo>
                    <a:pt x="10283" y="3025109"/>
                  </a:lnTo>
                  <a:lnTo>
                    <a:pt x="5253" y="2956921"/>
                  </a:lnTo>
                  <a:lnTo>
                    <a:pt x="1897" y="2888620"/>
                  </a:lnTo>
                  <a:lnTo>
                    <a:pt x="218" y="2820264"/>
                  </a:lnTo>
                  <a:lnTo>
                    <a:pt x="0" y="2786074"/>
                  </a:lnTo>
                  <a:close/>
                </a:path>
              </a:pathLst>
            </a:custGeom>
            <a:solidFill>
              <a:srgbClr val="FFFFFF"/>
            </a:solidFill>
          </p:spPr>
          <p:txBody>
            <a:bodyPr wrap="square" lIns="0" tIns="0" rIns="0" bIns="0" rtlCol="0"/>
            <a:lstStyle/>
            <a:p>
              <a:endParaRPr/>
            </a:p>
          </p:txBody>
        </p:sp>
        <p:pic>
          <p:nvPicPr>
            <p:cNvPr id="15" name="object 15"/>
            <p:cNvPicPr/>
            <p:nvPr/>
          </p:nvPicPr>
          <p:blipFill>
            <a:blip r:embed="rId13" cstate="print"/>
            <a:stretch>
              <a:fillRect/>
            </a:stretch>
          </p:blipFill>
          <p:spPr>
            <a:xfrm>
              <a:off x="11099352" y="3443568"/>
              <a:ext cx="5230947" cy="5219700"/>
            </a:xfrm>
            <a:prstGeom prst="rect">
              <a:avLst/>
            </a:prstGeom>
          </p:spPr>
        </p:pic>
        <p:sp>
          <p:nvSpPr>
            <p:cNvPr id="16" name="object 16"/>
            <p:cNvSpPr/>
            <p:nvPr/>
          </p:nvSpPr>
          <p:spPr>
            <a:xfrm>
              <a:off x="11099437" y="5665520"/>
              <a:ext cx="5229225" cy="2996565"/>
            </a:xfrm>
            <a:custGeom>
              <a:avLst/>
              <a:gdLst/>
              <a:ahLst/>
              <a:cxnLst/>
              <a:rect l="l" t="t" r="r" b="b"/>
              <a:pathLst>
                <a:path w="5229225" h="2996565">
                  <a:moveTo>
                    <a:pt x="2357833" y="2985047"/>
                  </a:moveTo>
                  <a:lnTo>
                    <a:pt x="2374647" y="2986735"/>
                  </a:lnTo>
                  <a:lnTo>
                    <a:pt x="2422327" y="2990649"/>
                  </a:lnTo>
                  <a:lnTo>
                    <a:pt x="2470245" y="2993706"/>
                  </a:lnTo>
                  <a:lnTo>
                    <a:pt x="2518393" y="2996010"/>
                  </a:lnTo>
                </a:path>
                <a:path w="5229225" h="2996565">
                  <a:moveTo>
                    <a:pt x="2712303" y="2996010"/>
                  </a:moveTo>
                  <a:lnTo>
                    <a:pt x="2760451" y="2993706"/>
                  </a:lnTo>
                  <a:lnTo>
                    <a:pt x="2808369" y="2990649"/>
                  </a:lnTo>
                  <a:lnTo>
                    <a:pt x="2856049" y="2986735"/>
                  </a:lnTo>
                  <a:lnTo>
                    <a:pt x="2872863" y="2985047"/>
                  </a:lnTo>
                </a:path>
                <a:path w="5229225" h="2996565">
                  <a:moveTo>
                    <a:pt x="2250715" y="2972347"/>
                  </a:moveTo>
                  <a:lnTo>
                    <a:pt x="2280031" y="2976369"/>
                  </a:lnTo>
                  <a:lnTo>
                    <a:pt x="2327213" y="2981973"/>
                  </a:lnTo>
                  <a:lnTo>
                    <a:pt x="2357833" y="2985047"/>
                  </a:lnTo>
                </a:path>
                <a:path w="5229225" h="2996565">
                  <a:moveTo>
                    <a:pt x="2872863" y="2985047"/>
                  </a:moveTo>
                  <a:lnTo>
                    <a:pt x="2903483" y="2981973"/>
                  </a:lnTo>
                  <a:lnTo>
                    <a:pt x="2950665" y="2976369"/>
                  </a:lnTo>
                  <a:lnTo>
                    <a:pt x="2979981" y="2972347"/>
                  </a:lnTo>
                </a:path>
                <a:path w="5229225" h="2996565">
                  <a:moveTo>
                    <a:pt x="2100476" y="2946947"/>
                  </a:moveTo>
                  <a:lnTo>
                    <a:pt x="2140081" y="2954587"/>
                  </a:lnTo>
                  <a:lnTo>
                    <a:pt x="2186458" y="2962669"/>
                  </a:lnTo>
                  <a:lnTo>
                    <a:pt x="2233110" y="2969932"/>
                  </a:lnTo>
                  <a:lnTo>
                    <a:pt x="2250715" y="2972347"/>
                  </a:lnTo>
                </a:path>
                <a:path w="5229225" h="2996565">
                  <a:moveTo>
                    <a:pt x="2979981" y="2972347"/>
                  </a:moveTo>
                  <a:lnTo>
                    <a:pt x="2997586" y="2969932"/>
                  </a:lnTo>
                  <a:lnTo>
                    <a:pt x="3044238" y="2962669"/>
                  </a:lnTo>
                  <a:lnTo>
                    <a:pt x="3090615" y="2954587"/>
                  </a:lnTo>
                  <a:lnTo>
                    <a:pt x="3130220" y="2946947"/>
                  </a:lnTo>
                </a:path>
                <a:path w="5229225" h="2996565">
                  <a:moveTo>
                    <a:pt x="27750" y="13"/>
                  </a:moveTo>
                  <a:lnTo>
                    <a:pt x="27675" y="551"/>
                  </a:lnTo>
                </a:path>
                <a:path w="5229225" h="2996565">
                  <a:moveTo>
                    <a:pt x="269" y="343446"/>
                  </a:moveTo>
                  <a:lnTo>
                    <a:pt x="0" y="382232"/>
                  </a:lnTo>
                  <a:lnTo>
                    <a:pt x="340" y="430817"/>
                  </a:lnTo>
                  <a:lnTo>
                    <a:pt x="383" y="432346"/>
                  </a:lnTo>
                  <a:lnTo>
                    <a:pt x="1579" y="479190"/>
                  </a:lnTo>
                  <a:lnTo>
                    <a:pt x="3873" y="527335"/>
                  </a:lnTo>
                  <a:lnTo>
                    <a:pt x="6931" y="575252"/>
                  </a:lnTo>
                  <a:lnTo>
                    <a:pt x="10844" y="622932"/>
                  </a:lnTo>
                  <a:lnTo>
                    <a:pt x="15607" y="670367"/>
                  </a:lnTo>
                  <a:lnTo>
                    <a:pt x="21211" y="717549"/>
                  </a:lnTo>
                  <a:lnTo>
                    <a:pt x="27648" y="764469"/>
                  </a:lnTo>
                  <a:lnTo>
                    <a:pt x="34911" y="811122"/>
                  </a:lnTo>
                  <a:lnTo>
                    <a:pt x="42992" y="857499"/>
                  </a:lnTo>
                  <a:lnTo>
                    <a:pt x="51884" y="903592"/>
                  </a:lnTo>
                  <a:lnTo>
                    <a:pt x="61579" y="949394"/>
                  </a:lnTo>
                  <a:lnTo>
                    <a:pt x="72069" y="994897"/>
                  </a:lnTo>
                  <a:lnTo>
                    <a:pt x="83347" y="1040094"/>
                  </a:lnTo>
                  <a:lnTo>
                    <a:pt x="95405" y="1084977"/>
                  </a:lnTo>
                  <a:lnTo>
                    <a:pt x="108236" y="1129537"/>
                  </a:lnTo>
                  <a:lnTo>
                    <a:pt x="121831" y="1173769"/>
                  </a:lnTo>
                  <a:lnTo>
                    <a:pt x="136183" y="1217663"/>
                  </a:lnTo>
                  <a:lnTo>
                    <a:pt x="151285" y="1261213"/>
                  </a:lnTo>
                  <a:lnTo>
                    <a:pt x="167128" y="1304411"/>
                  </a:lnTo>
                  <a:lnTo>
                    <a:pt x="183706" y="1347248"/>
                  </a:lnTo>
                  <a:lnTo>
                    <a:pt x="201011" y="1389718"/>
                  </a:lnTo>
                  <a:lnTo>
                    <a:pt x="219034" y="1431813"/>
                  </a:lnTo>
                  <a:lnTo>
                    <a:pt x="237683" y="1473567"/>
                  </a:lnTo>
                  <a:lnTo>
                    <a:pt x="237769" y="1473748"/>
                  </a:lnTo>
                  <a:lnTo>
                    <a:pt x="257207" y="1514846"/>
                  </a:lnTo>
                  <a:lnTo>
                    <a:pt x="277341" y="1555769"/>
                  </a:lnTo>
                  <a:lnTo>
                    <a:pt x="298164" y="1596287"/>
                  </a:lnTo>
                  <a:lnTo>
                    <a:pt x="319667" y="1636391"/>
                  </a:lnTo>
                  <a:lnTo>
                    <a:pt x="341844" y="1676074"/>
                  </a:lnTo>
                  <a:lnTo>
                    <a:pt x="364686" y="1715328"/>
                  </a:lnTo>
                  <a:lnTo>
                    <a:pt x="388186" y="1754146"/>
                  </a:lnTo>
                  <a:lnTo>
                    <a:pt x="412336" y="1792521"/>
                  </a:lnTo>
                  <a:lnTo>
                    <a:pt x="437129" y="1830443"/>
                  </a:lnTo>
                  <a:lnTo>
                    <a:pt x="462556" y="1867906"/>
                  </a:lnTo>
                  <a:lnTo>
                    <a:pt x="488611" y="1904903"/>
                  </a:lnTo>
                  <a:lnTo>
                    <a:pt x="515286" y="1941425"/>
                  </a:lnTo>
                  <a:lnTo>
                    <a:pt x="542572" y="1977464"/>
                  </a:lnTo>
                  <a:lnTo>
                    <a:pt x="570463" y="2013014"/>
                  </a:lnTo>
                  <a:lnTo>
                    <a:pt x="598950" y="2048067"/>
                  </a:lnTo>
                  <a:lnTo>
                    <a:pt x="628027" y="2082614"/>
                  </a:lnTo>
                  <a:lnTo>
                    <a:pt x="657685" y="2116649"/>
                  </a:lnTo>
                  <a:lnTo>
                    <a:pt x="687917" y="2150163"/>
                  </a:lnTo>
                  <a:lnTo>
                    <a:pt x="718715" y="2183150"/>
                  </a:lnTo>
                  <a:lnTo>
                    <a:pt x="750072" y="2215600"/>
                  </a:lnTo>
                  <a:lnTo>
                    <a:pt x="781979" y="2247508"/>
                  </a:lnTo>
                  <a:lnTo>
                    <a:pt x="814430" y="2278865"/>
                  </a:lnTo>
                  <a:lnTo>
                    <a:pt x="847417" y="2309663"/>
                  </a:lnTo>
                  <a:lnTo>
                    <a:pt x="880931" y="2339895"/>
                  </a:lnTo>
                  <a:lnTo>
                    <a:pt x="914966" y="2369553"/>
                  </a:lnTo>
                  <a:lnTo>
                    <a:pt x="949513" y="2398629"/>
                  </a:lnTo>
                  <a:lnTo>
                    <a:pt x="984566" y="2427117"/>
                  </a:lnTo>
                  <a:lnTo>
                    <a:pt x="1020115" y="2455008"/>
                  </a:lnTo>
                  <a:lnTo>
                    <a:pt x="1056155" y="2482294"/>
                  </a:lnTo>
                  <a:lnTo>
                    <a:pt x="1092677" y="2508969"/>
                  </a:lnTo>
                  <a:lnTo>
                    <a:pt x="1129673" y="2535023"/>
                  </a:lnTo>
                  <a:lnTo>
                    <a:pt x="1167137" y="2560451"/>
                  </a:lnTo>
                  <a:lnTo>
                    <a:pt x="1205059" y="2585244"/>
                  </a:lnTo>
                  <a:lnTo>
                    <a:pt x="1243433" y="2609394"/>
                  </a:lnTo>
                  <a:lnTo>
                    <a:pt x="1282251" y="2632894"/>
                  </a:lnTo>
                  <a:lnTo>
                    <a:pt x="1321506" y="2655736"/>
                  </a:lnTo>
                  <a:lnTo>
                    <a:pt x="1361189" y="2677912"/>
                  </a:lnTo>
                  <a:lnTo>
                    <a:pt x="1401293" y="2699416"/>
                  </a:lnTo>
                  <a:lnTo>
                    <a:pt x="1441810" y="2720238"/>
                  </a:lnTo>
                  <a:lnTo>
                    <a:pt x="1482734" y="2740373"/>
                  </a:lnTo>
                  <a:lnTo>
                    <a:pt x="1524055" y="2759811"/>
                  </a:lnTo>
                  <a:lnTo>
                    <a:pt x="1565767" y="2778546"/>
                  </a:lnTo>
                  <a:lnTo>
                    <a:pt x="1607862" y="2796569"/>
                  </a:lnTo>
                  <a:lnTo>
                    <a:pt x="1650332" y="2813874"/>
                  </a:lnTo>
                  <a:lnTo>
                    <a:pt x="1693169" y="2830451"/>
                  </a:lnTo>
                  <a:lnTo>
                    <a:pt x="1736367" y="2846295"/>
                  </a:lnTo>
                  <a:lnTo>
                    <a:pt x="1779916" y="2861397"/>
                  </a:lnTo>
                  <a:lnTo>
                    <a:pt x="1823811" y="2875749"/>
                  </a:lnTo>
                  <a:lnTo>
                    <a:pt x="1868042" y="2889344"/>
                  </a:lnTo>
                  <a:lnTo>
                    <a:pt x="1912603" y="2902174"/>
                  </a:lnTo>
                  <a:lnTo>
                    <a:pt x="1957486" y="2914232"/>
                  </a:lnTo>
                  <a:lnTo>
                    <a:pt x="2002682" y="2925510"/>
                  </a:lnTo>
                  <a:lnTo>
                    <a:pt x="2048186" y="2936001"/>
                  </a:lnTo>
                  <a:lnTo>
                    <a:pt x="2093988" y="2945695"/>
                  </a:lnTo>
                  <a:lnTo>
                    <a:pt x="2100476" y="2946947"/>
                  </a:lnTo>
                </a:path>
                <a:path w="5229225" h="2996565">
                  <a:moveTo>
                    <a:pt x="3130220" y="2946947"/>
                  </a:moveTo>
                  <a:lnTo>
                    <a:pt x="3182510" y="2936001"/>
                  </a:lnTo>
                  <a:lnTo>
                    <a:pt x="3228013" y="2925510"/>
                  </a:lnTo>
                  <a:lnTo>
                    <a:pt x="3273210" y="2914232"/>
                  </a:lnTo>
                  <a:lnTo>
                    <a:pt x="3318093" y="2902174"/>
                  </a:lnTo>
                  <a:lnTo>
                    <a:pt x="3362654" y="2889344"/>
                  </a:lnTo>
                  <a:lnTo>
                    <a:pt x="3406885" y="2875749"/>
                  </a:lnTo>
                  <a:lnTo>
                    <a:pt x="3450779" y="2861397"/>
                  </a:lnTo>
                  <a:lnTo>
                    <a:pt x="3494329" y="2846295"/>
                  </a:lnTo>
                  <a:lnTo>
                    <a:pt x="3537527" y="2830451"/>
                  </a:lnTo>
                  <a:lnTo>
                    <a:pt x="3580364" y="2813874"/>
                  </a:lnTo>
                  <a:lnTo>
                    <a:pt x="3622834" y="2796569"/>
                  </a:lnTo>
                  <a:lnTo>
                    <a:pt x="3664929" y="2778546"/>
                  </a:lnTo>
                  <a:lnTo>
                    <a:pt x="3706641" y="2759811"/>
                  </a:lnTo>
                  <a:lnTo>
                    <a:pt x="3747962" y="2740373"/>
                  </a:lnTo>
                  <a:lnTo>
                    <a:pt x="3788886" y="2720238"/>
                  </a:lnTo>
                  <a:lnTo>
                    <a:pt x="3829403" y="2699416"/>
                  </a:lnTo>
                  <a:lnTo>
                    <a:pt x="3869507" y="2677912"/>
                  </a:lnTo>
                  <a:lnTo>
                    <a:pt x="3909190" y="2655736"/>
                  </a:lnTo>
                  <a:lnTo>
                    <a:pt x="3948445" y="2632894"/>
                  </a:lnTo>
                  <a:lnTo>
                    <a:pt x="3987263" y="2609394"/>
                  </a:lnTo>
                  <a:lnTo>
                    <a:pt x="4025637" y="2585244"/>
                  </a:lnTo>
                  <a:lnTo>
                    <a:pt x="4063559" y="2560451"/>
                  </a:lnTo>
                  <a:lnTo>
                    <a:pt x="4101022" y="2535023"/>
                  </a:lnTo>
                  <a:lnTo>
                    <a:pt x="4138019" y="2508969"/>
                  </a:lnTo>
                  <a:lnTo>
                    <a:pt x="4174541" y="2482294"/>
                  </a:lnTo>
                  <a:lnTo>
                    <a:pt x="4210580" y="2455008"/>
                  </a:lnTo>
                  <a:lnTo>
                    <a:pt x="4246130" y="2427117"/>
                  </a:lnTo>
                  <a:lnTo>
                    <a:pt x="4281183" y="2398629"/>
                  </a:lnTo>
                  <a:lnTo>
                    <a:pt x="4315730" y="2369553"/>
                  </a:lnTo>
                  <a:lnTo>
                    <a:pt x="4349765" y="2339895"/>
                  </a:lnTo>
                  <a:lnTo>
                    <a:pt x="4383279" y="2309663"/>
                  </a:lnTo>
                  <a:lnTo>
                    <a:pt x="4416266" y="2278865"/>
                  </a:lnTo>
                  <a:lnTo>
                    <a:pt x="4448717" y="2247508"/>
                  </a:lnTo>
                  <a:lnTo>
                    <a:pt x="4480624" y="2215600"/>
                  </a:lnTo>
                  <a:lnTo>
                    <a:pt x="4511981" y="2183150"/>
                  </a:lnTo>
                  <a:lnTo>
                    <a:pt x="4542779" y="2150163"/>
                  </a:lnTo>
                  <a:lnTo>
                    <a:pt x="4573011" y="2116649"/>
                  </a:lnTo>
                  <a:lnTo>
                    <a:pt x="4602669" y="2082614"/>
                  </a:lnTo>
                  <a:lnTo>
                    <a:pt x="4631745" y="2048067"/>
                  </a:lnTo>
                  <a:lnTo>
                    <a:pt x="4660233" y="2013014"/>
                  </a:lnTo>
                  <a:lnTo>
                    <a:pt x="4688124" y="1977464"/>
                  </a:lnTo>
                  <a:lnTo>
                    <a:pt x="4715410" y="1941425"/>
                  </a:lnTo>
                  <a:lnTo>
                    <a:pt x="4742085" y="1904903"/>
                  </a:lnTo>
                  <a:lnTo>
                    <a:pt x="4768140" y="1867906"/>
                  </a:lnTo>
                  <a:lnTo>
                    <a:pt x="4793567" y="1830443"/>
                  </a:lnTo>
                  <a:lnTo>
                    <a:pt x="4818360" y="1792521"/>
                  </a:lnTo>
                  <a:lnTo>
                    <a:pt x="4842510" y="1754146"/>
                  </a:lnTo>
                  <a:lnTo>
                    <a:pt x="4866010" y="1715328"/>
                  </a:lnTo>
                  <a:lnTo>
                    <a:pt x="4888852" y="1676074"/>
                  </a:lnTo>
                  <a:lnTo>
                    <a:pt x="4911028" y="1636391"/>
                  </a:lnTo>
                  <a:lnTo>
                    <a:pt x="4932532" y="1596287"/>
                  </a:lnTo>
                  <a:lnTo>
                    <a:pt x="4953355" y="1555769"/>
                  </a:lnTo>
                  <a:lnTo>
                    <a:pt x="4973489" y="1514846"/>
                  </a:lnTo>
                  <a:lnTo>
                    <a:pt x="4992927" y="1473525"/>
                  </a:lnTo>
                  <a:lnTo>
                    <a:pt x="5011662" y="1431813"/>
                  </a:lnTo>
                  <a:lnTo>
                    <a:pt x="5029685" y="1389718"/>
                  </a:lnTo>
                  <a:lnTo>
                    <a:pt x="5046990" y="1347248"/>
                  </a:lnTo>
                  <a:lnTo>
                    <a:pt x="5063567" y="1304411"/>
                  </a:lnTo>
                  <a:lnTo>
                    <a:pt x="5079411" y="1261213"/>
                  </a:lnTo>
                  <a:lnTo>
                    <a:pt x="5094513" y="1217663"/>
                  </a:lnTo>
                  <a:lnTo>
                    <a:pt x="5108865" y="1173769"/>
                  </a:lnTo>
                  <a:lnTo>
                    <a:pt x="5122460" y="1129537"/>
                  </a:lnTo>
                  <a:lnTo>
                    <a:pt x="5135291" y="1084977"/>
                  </a:lnTo>
                  <a:lnTo>
                    <a:pt x="5147349" y="1040094"/>
                  </a:lnTo>
                  <a:lnTo>
                    <a:pt x="5158626" y="994897"/>
                  </a:lnTo>
                  <a:lnTo>
                    <a:pt x="5169117" y="949394"/>
                  </a:lnTo>
                  <a:lnTo>
                    <a:pt x="5178812" y="903592"/>
                  </a:lnTo>
                  <a:lnTo>
                    <a:pt x="5187704" y="857499"/>
                  </a:lnTo>
                  <a:lnTo>
                    <a:pt x="5195785" y="811122"/>
                  </a:lnTo>
                  <a:lnTo>
                    <a:pt x="5203048" y="764469"/>
                  </a:lnTo>
                  <a:lnTo>
                    <a:pt x="5209485" y="717549"/>
                  </a:lnTo>
                  <a:lnTo>
                    <a:pt x="5215089" y="670367"/>
                  </a:lnTo>
                  <a:lnTo>
                    <a:pt x="5219851" y="622932"/>
                  </a:lnTo>
                  <a:lnTo>
                    <a:pt x="5223765" y="575252"/>
                  </a:lnTo>
                  <a:lnTo>
                    <a:pt x="5226823" y="527335"/>
                  </a:lnTo>
                  <a:lnTo>
                    <a:pt x="5229016" y="479187"/>
                  </a:lnTo>
                  <a:lnTo>
                    <a:pt x="5229156" y="474050"/>
                  </a:lnTo>
                </a:path>
                <a:path w="5229225" h="2996565">
                  <a:moveTo>
                    <a:pt x="5223882" y="191045"/>
                  </a:moveTo>
                  <a:lnTo>
                    <a:pt x="5223693" y="189219"/>
                  </a:lnTo>
                </a:path>
                <a:path w="5229225" h="2996565">
                  <a:moveTo>
                    <a:pt x="5203124" y="548"/>
                  </a:moveTo>
                  <a:lnTo>
                    <a:pt x="5203020" y="0"/>
                  </a:lnTo>
                </a:path>
              </a:pathLst>
            </a:custGeom>
            <a:ln w="381000">
              <a:solidFill>
                <a:srgbClr val="000000"/>
              </a:solidFill>
            </a:ln>
          </p:spPr>
          <p:txBody>
            <a:bodyPr wrap="square" lIns="0" tIns="0" rIns="0" bIns="0" rtlCol="0"/>
            <a:lstStyle/>
            <a:p>
              <a:endParaRPr/>
            </a:p>
          </p:txBody>
        </p:sp>
        <p:pic>
          <p:nvPicPr>
            <p:cNvPr id="17" name="object 17"/>
            <p:cNvPicPr/>
            <p:nvPr/>
          </p:nvPicPr>
          <p:blipFill>
            <a:blip r:embed="rId14" cstate="print"/>
            <a:stretch>
              <a:fillRect/>
            </a:stretch>
          </p:blipFill>
          <p:spPr>
            <a:xfrm>
              <a:off x="14732454" y="9307562"/>
              <a:ext cx="238010" cy="238033"/>
            </a:xfrm>
            <a:prstGeom prst="rect">
              <a:avLst/>
            </a:prstGeom>
          </p:spPr>
        </p:pic>
        <p:pic>
          <p:nvPicPr>
            <p:cNvPr id="18" name="object 18"/>
            <p:cNvPicPr/>
            <p:nvPr/>
          </p:nvPicPr>
          <p:blipFill>
            <a:blip r:embed="rId15" cstate="print"/>
            <a:stretch>
              <a:fillRect/>
            </a:stretch>
          </p:blipFill>
          <p:spPr>
            <a:xfrm>
              <a:off x="14469350" y="9570688"/>
              <a:ext cx="238003" cy="238010"/>
            </a:xfrm>
            <a:prstGeom prst="rect">
              <a:avLst/>
            </a:prstGeom>
          </p:spPr>
        </p:pic>
        <p:pic>
          <p:nvPicPr>
            <p:cNvPr id="19" name="object 19"/>
            <p:cNvPicPr/>
            <p:nvPr/>
          </p:nvPicPr>
          <p:blipFill>
            <a:blip r:embed="rId16" cstate="print"/>
            <a:stretch>
              <a:fillRect/>
            </a:stretch>
          </p:blipFill>
          <p:spPr>
            <a:xfrm>
              <a:off x="14206239" y="9833799"/>
              <a:ext cx="238010" cy="238003"/>
            </a:xfrm>
            <a:prstGeom prst="rect">
              <a:avLst/>
            </a:prstGeom>
          </p:spPr>
        </p:pic>
      </p:grpSp>
      <p:sp>
        <p:nvSpPr>
          <p:cNvPr id="20" name="object 20" descr="$PPTXTitle"/>
          <p:cNvSpPr txBox="1">
            <a:spLocks noGrp="1"/>
          </p:cNvSpPr>
          <p:nvPr>
            <p:ph type="title"/>
          </p:nvPr>
        </p:nvSpPr>
        <p:spPr>
          <a:xfrm>
            <a:off x="865315" y="455101"/>
            <a:ext cx="15866437" cy="2139950"/>
          </a:xfrm>
          <a:prstGeom prst="rect">
            <a:avLst/>
          </a:prstGeom>
        </p:spPr>
        <p:txBody>
          <a:bodyPr vert="horz" wrap="square" lIns="0" tIns="12700" rIns="0" bIns="0" rtlCol="0">
            <a:spAutoFit/>
          </a:bodyPr>
          <a:lstStyle/>
          <a:p>
            <a:pPr marL="12700" marR="5080">
              <a:lnSpc>
                <a:spcPct val="115599"/>
              </a:lnSpc>
              <a:spcBef>
                <a:spcPts val="100"/>
              </a:spcBef>
            </a:pPr>
            <a:r>
              <a:rPr spc="70" dirty="0"/>
              <a:t>ОКРІМ</a:t>
            </a:r>
            <a:r>
              <a:rPr spc="-520" dirty="0"/>
              <a:t> </a:t>
            </a:r>
            <a:r>
              <a:rPr lang="uk-UA" spc="-520" dirty="0" smtClean="0"/>
              <a:t> </a:t>
            </a:r>
            <a:r>
              <a:rPr dirty="0" smtClean="0"/>
              <a:t>ЕКОНОМІЧНИХ</a:t>
            </a:r>
            <a:r>
              <a:rPr spc="-520" dirty="0" smtClean="0"/>
              <a:t> </a:t>
            </a:r>
            <a:r>
              <a:rPr lang="uk-UA" spc="-520" dirty="0" smtClean="0"/>
              <a:t> </a:t>
            </a:r>
            <a:r>
              <a:rPr spc="-215" dirty="0" smtClean="0"/>
              <a:t>ПЕРЕВАГ</a:t>
            </a:r>
            <a:r>
              <a:rPr spc="-215" dirty="0">
                <a:latin typeface="Calibri"/>
                <a:cs typeface="Calibri"/>
              </a:rPr>
              <a:t>,</a:t>
            </a:r>
            <a:r>
              <a:rPr spc="-310" dirty="0">
                <a:latin typeface="Calibri"/>
                <a:cs typeface="Calibri"/>
              </a:rPr>
              <a:t> </a:t>
            </a:r>
            <a:r>
              <a:rPr spc="-145" dirty="0"/>
              <a:t>ВАРТО</a:t>
            </a:r>
            <a:r>
              <a:rPr spc="-520" dirty="0"/>
              <a:t> </a:t>
            </a:r>
            <a:r>
              <a:rPr lang="uk-UA" spc="-520" dirty="0" smtClean="0"/>
              <a:t> </a:t>
            </a:r>
            <a:r>
              <a:rPr spc="-10" dirty="0" smtClean="0"/>
              <a:t>НАЗВАТИ</a:t>
            </a:r>
            <a:r>
              <a:rPr spc="75" dirty="0" smtClean="0"/>
              <a:t> </a:t>
            </a:r>
            <a:r>
              <a:rPr spc="170" dirty="0"/>
              <a:t>Й</a:t>
            </a:r>
            <a:r>
              <a:rPr spc="75" dirty="0"/>
              <a:t> </a:t>
            </a:r>
            <a:r>
              <a:rPr spc="225" dirty="0"/>
              <a:t>ІНШІ </a:t>
            </a:r>
            <a:r>
              <a:rPr dirty="0">
                <a:latin typeface="Calibri"/>
                <a:cs typeface="Calibri"/>
              </a:rPr>
              <a:t>(</a:t>
            </a:r>
            <a:r>
              <a:rPr dirty="0" smtClean="0"/>
              <a:t>НЕЕКОНОМІЧНІ</a:t>
            </a:r>
            <a:r>
              <a:rPr lang="uk-UA" dirty="0" smtClean="0"/>
              <a:t>) </a:t>
            </a:r>
            <a:r>
              <a:rPr spc="-170" dirty="0" smtClean="0"/>
              <a:t>ПЕРЕВАГИ</a:t>
            </a:r>
            <a:r>
              <a:rPr spc="-170" dirty="0">
                <a:latin typeface="Calibri"/>
                <a:cs typeface="Calibri"/>
              </a:rPr>
              <a:t>,</a:t>
            </a:r>
            <a:r>
              <a:rPr spc="-155" dirty="0">
                <a:latin typeface="Calibri"/>
                <a:cs typeface="Calibri"/>
              </a:rPr>
              <a:t> </a:t>
            </a:r>
            <a:r>
              <a:rPr dirty="0"/>
              <a:t>ЯКІ</a:t>
            </a:r>
            <a:r>
              <a:rPr spc="-360" dirty="0"/>
              <a:t> </a:t>
            </a:r>
            <a:r>
              <a:rPr spc="-320" dirty="0"/>
              <a:t>Є</a:t>
            </a:r>
            <a:r>
              <a:rPr spc="-360" dirty="0"/>
              <a:t> </a:t>
            </a:r>
            <a:r>
              <a:rPr dirty="0"/>
              <a:t>ВАЖЛИВИМИ</a:t>
            </a:r>
            <a:r>
              <a:rPr spc="-360" dirty="0"/>
              <a:t> </a:t>
            </a:r>
            <a:r>
              <a:rPr spc="-25" dirty="0"/>
              <a:t>ДЛЯ </a:t>
            </a:r>
            <a:r>
              <a:rPr spc="-45" dirty="0" smtClean="0"/>
              <a:t>ПРОГРЕСИВНОГО</a:t>
            </a:r>
            <a:r>
              <a:rPr lang="uk-UA" spc="-45" dirty="0" smtClean="0"/>
              <a:t> </a:t>
            </a:r>
            <a:r>
              <a:rPr spc="-45" dirty="0" smtClean="0"/>
              <a:t>РОЗВИТКУ</a:t>
            </a:r>
            <a:r>
              <a:rPr spc="-45" dirty="0">
                <a:latin typeface="Calibri"/>
                <a:cs typeface="Calibri"/>
              </a:rPr>
              <a:t>:</a:t>
            </a:r>
          </a:p>
        </p:txBody>
      </p:sp>
      <p:pic>
        <p:nvPicPr>
          <p:cNvPr id="21" name="object 21"/>
          <p:cNvPicPr/>
          <p:nvPr/>
        </p:nvPicPr>
        <p:blipFill>
          <a:blip r:embed="rId17" cstate="print"/>
          <a:stretch>
            <a:fillRect/>
          </a:stretch>
        </p:blipFill>
        <p:spPr>
          <a:xfrm>
            <a:off x="809173" y="3464813"/>
            <a:ext cx="95250" cy="95250"/>
          </a:xfrm>
          <a:prstGeom prst="rect">
            <a:avLst/>
          </a:prstGeom>
        </p:spPr>
      </p:pic>
      <p:pic>
        <p:nvPicPr>
          <p:cNvPr id="22" name="object 22"/>
          <p:cNvPicPr/>
          <p:nvPr/>
        </p:nvPicPr>
        <p:blipFill>
          <a:blip r:embed="rId17" cstate="print"/>
          <a:stretch>
            <a:fillRect/>
          </a:stretch>
        </p:blipFill>
        <p:spPr>
          <a:xfrm>
            <a:off x="809173" y="4245863"/>
            <a:ext cx="95250" cy="95250"/>
          </a:xfrm>
          <a:prstGeom prst="rect">
            <a:avLst/>
          </a:prstGeom>
        </p:spPr>
      </p:pic>
      <p:sp>
        <p:nvSpPr>
          <p:cNvPr id="23" name="object 23"/>
          <p:cNvSpPr txBox="1"/>
          <p:nvPr/>
        </p:nvSpPr>
        <p:spPr>
          <a:xfrm>
            <a:off x="1052309" y="3260338"/>
            <a:ext cx="7588250" cy="1196975"/>
          </a:xfrm>
          <a:prstGeom prst="rect">
            <a:avLst/>
          </a:prstGeom>
        </p:spPr>
        <p:txBody>
          <a:bodyPr vert="horz" wrap="square" lIns="0" tIns="12700" rIns="0" bIns="0" rtlCol="0">
            <a:spAutoFit/>
          </a:bodyPr>
          <a:lstStyle/>
          <a:p>
            <a:pPr marL="12700" marR="5080">
              <a:lnSpc>
                <a:spcPct val="116500"/>
              </a:lnSpc>
              <a:spcBef>
                <a:spcPts val="100"/>
              </a:spcBef>
              <a:tabLst>
                <a:tab pos="2039620" algn="l"/>
                <a:tab pos="3691890" algn="l"/>
                <a:tab pos="4178935" algn="l"/>
                <a:tab pos="6148705" algn="l"/>
              </a:tabLst>
            </a:pPr>
            <a:r>
              <a:rPr sz="2200" spc="90" dirty="0">
                <a:solidFill>
                  <a:srgbClr val="FFFFFF"/>
                </a:solidFill>
                <a:latin typeface="Arial"/>
                <a:cs typeface="Arial"/>
              </a:rPr>
              <a:t>скорочення</a:t>
            </a:r>
            <a:r>
              <a:rPr sz="2200" dirty="0">
                <a:solidFill>
                  <a:srgbClr val="FFFFFF"/>
                </a:solidFill>
                <a:latin typeface="Arial"/>
                <a:cs typeface="Arial"/>
              </a:rPr>
              <a:t>	</a:t>
            </a:r>
            <a:r>
              <a:rPr sz="2200" spc="45" dirty="0">
                <a:solidFill>
                  <a:srgbClr val="FFFFFF"/>
                </a:solidFill>
                <a:latin typeface="Arial"/>
                <a:cs typeface="Arial"/>
              </a:rPr>
              <a:t>соціальної</a:t>
            </a:r>
            <a:r>
              <a:rPr sz="2200" dirty="0">
                <a:solidFill>
                  <a:srgbClr val="FFFFFF"/>
                </a:solidFill>
                <a:latin typeface="Arial"/>
                <a:cs typeface="Arial"/>
              </a:rPr>
              <a:t>	</a:t>
            </a:r>
            <a:r>
              <a:rPr sz="2200" spc="-25" dirty="0">
                <a:solidFill>
                  <a:srgbClr val="FFFFFF"/>
                </a:solidFill>
                <a:latin typeface="Arial"/>
                <a:cs typeface="Arial"/>
              </a:rPr>
              <a:t>та</a:t>
            </a:r>
            <a:r>
              <a:rPr sz="2200" dirty="0">
                <a:solidFill>
                  <a:srgbClr val="FFFFFF"/>
                </a:solidFill>
                <a:latin typeface="Arial"/>
                <a:cs typeface="Arial"/>
              </a:rPr>
              <a:t>	</a:t>
            </a:r>
            <a:r>
              <a:rPr sz="2200" spc="65" dirty="0">
                <a:solidFill>
                  <a:srgbClr val="FFFFFF"/>
                </a:solidFill>
                <a:latin typeface="Arial"/>
                <a:cs typeface="Arial"/>
              </a:rPr>
              <a:t>регіональної</a:t>
            </a:r>
            <a:r>
              <a:rPr sz="2200" dirty="0">
                <a:solidFill>
                  <a:srgbClr val="FFFFFF"/>
                </a:solidFill>
                <a:latin typeface="Arial"/>
                <a:cs typeface="Arial"/>
              </a:rPr>
              <a:t>	</a:t>
            </a:r>
            <a:r>
              <a:rPr sz="2200" spc="65" dirty="0">
                <a:solidFill>
                  <a:srgbClr val="FFFFFF"/>
                </a:solidFill>
                <a:latin typeface="Arial"/>
                <a:cs typeface="Arial"/>
              </a:rPr>
              <a:t>нерівності </a:t>
            </a:r>
            <a:r>
              <a:rPr sz="2200" spc="80" dirty="0">
                <a:solidFill>
                  <a:srgbClr val="FFFFFF"/>
                </a:solidFill>
                <a:latin typeface="Arial"/>
                <a:cs typeface="Arial"/>
              </a:rPr>
              <a:t>щодо</a:t>
            </a:r>
            <a:r>
              <a:rPr sz="2200" spc="280" dirty="0">
                <a:solidFill>
                  <a:srgbClr val="FFFFFF"/>
                </a:solidFill>
                <a:latin typeface="Arial"/>
                <a:cs typeface="Arial"/>
              </a:rPr>
              <a:t> </a:t>
            </a:r>
            <a:r>
              <a:rPr sz="2200" spc="70" dirty="0">
                <a:solidFill>
                  <a:srgbClr val="FFFFFF"/>
                </a:solidFill>
                <a:latin typeface="Arial"/>
                <a:cs typeface="Arial"/>
              </a:rPr>
              <a:t>можливості</a:t>
            </a:r>
            <a:r>
              <a:rPr sz="2200" spc="285" dirty="0">
                <a:solidFill>
                  <a:srgbClr val="FFFFFF"/>
                </a:solidFill>
                <a:latin typeface="Arial"/>
                <a:cs typeface="Arial"/>
              </a:rPr>
              <a:t> </a:t>
            </a:r>
            <a:r>
              <a:rPr sz="2200" dirty="0">
                <a:solidFill>
                  <a:srgbClr val="FFFFFF"/>
                </a:solidFill>
                <a:latin typeface="Arial"/>
                <a:cs typeface="Arial"/>
              </a:rPr>
              <a:t>доступу</a:t>
            </a:r>
            <a:r>
              <a:rPr sz="2200" spc="285" dirty="0">
                <a:solidFill>
                  <a:srgbClr val="FFFFFF"/>
                </a:solidFill>
                <a:latin typeface="Arial"/>
                <a:cs typeface="Arial"/>
              </a:rPr>
              <a:t> </a:t>
            </a:r>
            <a:r>
              <a:rPr sz="2200" dirty="0">
                <a:solidFill>
                  <a:srgbClr val="FFFFFF"/>
                </a:solidFill>
                <a:latin typeface="Arial"/>
                <a:cs typeface="Arial"/>
              </a:rPr>
              <a:t>до</a:t>
            </a:r>
            <a:r>
              <a:rPr sz="2200" spc="285" dirty="0">
                <a:solidFill>
                  <a:srgbClr val="FFFFFF"/>
                </a:solidFill>
                <a:latin typeface="Arial"/>
                <a:cs typeface="Arial"/>
              </a:rPr>
              <a:t> </a:t>
            </a:r>
            <a:r>
              <a:rPr sz="2200" spc="70" dirty="0">
                <a:solidFill>
                  <a:srgbClr val="FFFFFF"/>
                </a:solidFill>
                <a:latin typeface="Arial"/>
                <a:cs typeface="Arial"/>
              </a:rPr>
              <a:t>створення</a:t>
            </a:r>
            <a:r>
              <a:rPr sz="2200" spc="285" dirty="0">
                <a:solidFill>
                  <a:srgbClr val="FFFFFF"/>
                </a:solidFill>
                <a:latin typeface="Arial"/>
                <a:cs typeface="Arial"/>
              </a:rPr>
              <a:t> </a:t>
            </a:r>
            <a:r>
              <a:rPr sz="2200" spc="35" dirty="0">
                <a:solidFill>
                  <a:srgbClr val="FFFFFF"/>
                </a:solidFill>
                <a:latin typeface="Arial"/>
                <a:cs typeface="Arial"/>
              </a:rPr>
              <a:t>добробуту</a:t>
            </a:r>
            <a:r>
              <a:rPr sz="2200" spc="35" dirty="0">
                <a:solidFill>
                  <a:srgbClr val="FFFFFF"/>
                </a:solidFill>
                <a:latin typeface="Book Antiqua"/>
                <a:cs typeface="Book Antiqua"/>
              </a:rPr>
              <a:t>; </a:t>
            </a:r>
            <a:r>
              <a:rPr sz="2200" spc="75" dirty="0">
                <a:solidFill>
                  <a:srgbClr val="FFFFFF"/>
                </a:solidFill>
                <a:latin typeface="Arial"/>
                <a:cs typeface="Arial"/>
              </a:rPr>
              <a:t>можливість</a:t>
            </a:r>
            <a:r>
              <a:rPr sz="2200" spc="-20" dirty="0">
                <a:solidFill>
                  <a:srgbClr val="FFFFFF"/>
                </a:solidFill>
                <a:latin typeface="Arial"/>
                <a:cs typeface="Arial"/>
              </a:rPr>
              <a:t>  </a:t>
            </a:r>
            <a:r>
              <a:rPr sz="2200" dirty="0">
                <a:solidFill>
                  <a:srgbClr val="FFFFFF"/>
                </a:solidFill>
                <a:latin typeface="Arial"/>
                <a:cs typeface="Arial"/>
              </a:rPr>
              <a:t>самореалізації</a:t>
            </a:r>
            <a:r>
              <a:rPr sz="2200" spc="-20" dirty="0">
                <a:solidFill>
                  <a:srgbClr val="FFFFFF"/>
                </a:solidFill>
                <a:latin typeface="Arial"/>
                <a:cs typeface="Arial"/>
              </a:rPr>
              <a:t>  </a:t>
            </a:r>
            <a:r>
              <a:rPr sz="2200" spc="105" dirty="0">
                <a:solidFill>
                  <a:srgbClr val="FFFFFF"/>
                </a:solidFill>
                <a:latin typeface="Arial"/>
                <a:cs typeface="Arial"/>
              </a:rPr>
              <a:t>окремих</a:t>
            </a:r>
            <a:r>
              <a:rPr sz="2200" spc="-15" dirty="0">
                <a:solidFill>
                  <a:srgbClr val="FFFFFF"/>
                </a:solidFill>
                <a:latin typeface="Arial"/>
                <a:cs typeface="Arial"/>
              </a:rPr>
              <a:t>  </a:t>
            </a:r>
            <a:r>
              <a:rPr sz="2200" spc="110" dirty="0">
                <a:solidFill>
                  <a:srgbClr val="FFFFFF"/>
                </a:solidFill>
                <a:latin typeface="Arial"/>
                <a:cs typeface="Arial"/>
              </a:rPr>
              <a:t>груп</a:t>
            </a:r>
            <a:r>
              <a:rPr sz="2200" spc="-20" dirty="0">
                <a:solidFill>
                  <a:srgbClr val="FFFFFF"/>
                </a:solidFill>
                <a:latin typeface="Arial"/>
                <a:cs typeface="Arial"/>
              </a:rPr>
              <a:t>  </a:t>
            </a:r>
            <a:r>
              <a:rPr sz="2200" spc="-10" dirty="0">
                <a:solidFill>
                  <a:srgbClr val="FFFFFF"/>
                </a:solidFill>
                <a:latin typeface="Arial"/>
                <a:cs typeface="Arial"/>
              </a:rPr>
              <a:t>суспільства</a:t>
            </a:r>
            <a:r>
              <a:rPr sz="2200" spc="-10" dirty="0">
                <a:solidFill>
                  <a:srgbClr val="FFFFFF"/>
                </a:solidFill>
                <a:latin typeface="Book Antiqua"/>
                <a:cs typeface="Book Antiqua"/>
              </a:rPr>
              <a:t>,</a:t>
            </a:r>
            <a:endParaRPr sz="2200">
              <a:latin typeface="Book Antiqua"/>
              <a:cs typeface="Book Antiqua"/>
            </a:endParaRPr>
          </a:p>
        </p:txBody>
      </p:sp>
      <p:sp>
        <p:nvSpPr>
          <p:cNvPr id="24" name="object 24"/>
          <p:cNvSpPr txBox="1"/>
          <p:nvPr/>
        </p:nvSpPr>
        <p:spPr>
          <a:xfrm>
            <a:off x="1052309" y="4487195"/>
            <a:ext cx="6235700" cy="360680"/>
          </a:xfrm>
          <a:prstGeom prst="rect">
            <a:avLst/>
          </a:prstGeom>
        </p:spPr>
        <p:txBody>
          <a:bodyPr vert="horz" wrap="square" lIns="0" tIns="12700" rIns="0" bIns="0" rtlCol="0">
            <a:spAutoFit/>
          </a:bodyPr>
          <a:lstStyle/>
          <a:p>
            <a:pPr marL="12700">
              <a:lnSpc>
                <a:spcPct val="100000"/>
              </a:lnSpc>
              <a:spcBef>
                <a:spcPts val="100"/>
              </a:spcBef>
              <a:tabLst>
                <a:tab pos="828675" algn="l"/>
                <a:tab pos="2567305" algn="l"/>
                <a:tab pos="3358515" algn="l"/>
                <a:tab pos="4827270" algn="l"/>
              </a:tabLst>
            </a:pPr>
            <a:r>
              <a:rPr sz="2200" spc="70" dirty="0">
                <a:solidFill>
                  <a:srgbClr val="FFFFFF"/>
                </a:solidFill>
                <a:latin typeface="Arial"/>
                <a:cs typeface="Arial"/>
              </a:rPr>
              <a:t>які</a:t>
            </a:r>
            <a:r>
              <a:rPr sz="2200" dirty="0">
                <a:solidFill>
                  <a:srgbClr val="FFFFFF"/>
                </a:solidFill>
                <a:latin typeface="Arial"/>
                <a:cs typeface="Arial"/>
              </a:rPr>
              <a:t>	</a:t>
            </a:r>
            <a:r>
              <a:rPr sz="2200" spc="65" dirty="0">
                <a:solidFill>
                  <a:srgbClr val="FFFFFF"/>
                </a:solidFill>
                <a:latin typeface="Arial"/>
                <a:cs typeface="Arial"/>
              </a:rPr>
              <a:t>зазнають</a:t>
            </a:r>
            <a:r>
              <a:rPr sz="2200" dirty="0">
                <a:solidFill>
                  <a:srgbClr val="FFFFFF"/>
                </a:solidFill>
                <a:latin typeface="Arial"/>
                <a:cs typeface="Arial"/>
              </a:rPr>
              <a:t>	</a:t>
            </a:r>
            <a:r>
              <a:rPr sz="2200" spc="160" dirty="0">
                <a:solidFill>
                  <a:srgbClr val="FFFFFF"/>
                </a:solidFill>
                <a:latin typeface="Arial"/>
                <a:cs typeface="Arial"/>
              </a:rPr>
              <a:t>чи</a:t>
            </a:r>
            <a:r>
              <a:rPr sz="2200" dirty="0">
                <a:solidFill>
                  <a:srgbClr val="FFFFFF"/>
                </a:solidFill>
                <a:latin typeface="Arial"/>
                <a:cs typeface="Arial"/>
              </a:rPr>
              <a:t>	</a:t>
            </a:r>
            <a:r>
              <a:rPr sz="2200" spc="80" dirty="0">
                <a:solidFill>
                  <a:srgbClr val="FFFFFF"/>
                </a:solidFill>
                <a:latin typeface="Arial"/>
                <a:cs typeface="Arial"/>
              </a:rPr>
              <a:t>можуть</a:t>
            </a:r>
            <a:r>
              <a:rPr sz="2200" dirty="0">
                <a:solidFill>
                  <a:srgbClr val="FFFFFF"/>
                </a:solidFill>
                <a:latin typeface="Arial"/>
                <a:cs typeface="Arial"/>
              </a:rPr>
              <a:t>	</a:t>
            </a:r>
            <a:r>
              <a:rPr sz="2200" spc="50" dirty="0">
                <a:solidFill>
                  <a:srgbClr val="FFFFFF"/>
                </a:solidFill>
                <a:latin typeface="Arial"/>
                <a:cs typeface="Arial"/>
              </a:rPr>
              <a:t>зазнавати</a:t>
            </a:r>
            <a:endParaRPr sz="2200">
              <a:latin typeface="Arial"/>
              <a:cs typeface="Arial"/>
            </a:endParaRPr>
          </a:p>
        </p:txBody>
      </p:sp>
      <p:sp>
        <p:nvSpPr>
          <p:cNvPr id="27" name="object 27"/>
          <p:cNvSpPr txBox="1"/>
          <p:nvPr/>
        </p:nvSpPr>
        <p:spPr>
          <a:xfrm>
            <a:off x="1052309" y="4822437"/>
            <a:ext cx="1717675" cy="1196975"/>
          </a:xfrm>
          <a:prstGeom prst="rect">
            <a:avLst/>
          </a:prstGeom>
        </p:spPr>
        <p:txBody>
          <a:bodyPr vert="horz" wrap="square" lIns="0" tIns="12700" rIns="0" bIns="0" rtlCol="0">
            <a:spAutoFit/>
          </a:bodyPr>
          <a:lstStyle/>
          <a:p>
            <a:pPr marL="12700" marR="5080">
              <a:lnSpc>
                <a:spcPct val="116500"/>
              </a:lnSpc>
              <a:spcBef>
                <a:spcPts val="100"/>
              </a:spcBef>
            </a:pPr>
            <a:r>
              <a:rPr sz="2200" spc="95" dirty="0">
                <a:solidFill>
                  <a:srgbClr val="FFFFFF"/>
                </a:solidFill>
                <a:latin typeface="Arial"/>
                <a:cs typeface="Arial"/>
              </a:rPr>
              <a:t>економічної </a:t>
            </a:r>
            <a:r>
              <a:rPr sz="2200" spc="55" dirty="0">
                <a:solidFill>
                  <a:srgbClr val="FFFFFF"/>
                </a:solidFill>
                <a:latin typeface="Book Antiqua"/>
                <a:cs typeface="Book Antiqua"/>
              </a:rPr>
              <a:t>(</a:t>
            </a:r>
            <a:r>
              <a:rPr sz="2200" spc="55" dirty="0">
                <a:solidFill>
                  <a:srgbClr val="FFFFFF"/>
                </a:solidFill>
                <a:latin typeface="Arial"/>
                <a:cs typeface="Arial"/>
              </a:rPr>
              <a:t>масовими</a:t>
            </a:r>
            <a:r>
              <a:rPr sz="2200" spc="55" dirty="0">
                <a:solidFill>
                  <a:srgbClr val="FFFFFF"/>
                </a:solidFill>
                <a:latin typeface="Book Antiqua"/>
                <a:cs typeface="Book Antiqua"/>
              </a:rPr>
              <a:t>) </a:t>
            </a:r>
            <a:r>
              <a:rPr sz="2200" spc="125" dirty="0">
                <a:solidFill>
                  <a:srgbClr val="FFFFFF"/>
                </a:solidFill>
                <a:latin typeface="Arial"/>
                <a:cs typeface="Arial"/>
              </a:rPr>
              <a:t>меншини</a:t>
            </a:r>
            <a:r>
              <a:rPr sz="2200" spc="125" dirty="0">
                <a:solidFill>
                  <a:srgbClr val="FFFFFF"/>
                </a:solidFill>
                <a:latin typeface="Book Antiqua"/>
                <a:cs typeface="Book Antiqua"/>
              </a:rPr>
              <a:t>,</a:t>
            </a:r>
            <a:endParaRPr sz="2200">
              <a:latin typeface="Book Antiqua"/>
              <a:cs typeface="Book Antiqua"/>
            </a:endParaRPr>
          </a:p>
        </p:txBody>
      </p:sp>
      <p:sp>
        <p:nvSpPr>
          <p:cNvPr id="25" name="object 25"/>
          <p:cNvSpPr txBox="1"/>
          <p:nvPr/>
        </p:nvSpPr>
        <p:spPr>
          <a:xfrm>
            <a:off x="2974317" y="4822437"/>
            <a:ext cx="4363720" cy="806450"/>
          </a:xfrm>
          <a:prstGeom prst="rect">
            <a:avLst/>
          </a:prstGeom>
        </p:spPr>
        <p:txBody>
          <a:bodyPr vert="horz" wrap="square" lIns="0" tIns="12700" rIns="0" bIns="0" rtlCol="0">
            <a:spAutoFit/>
          </a:bodyPr>
          <a:lstStyle/>
          <a:p>
            <a:pPr marL="12700" marR="5080" indent="100965">
              <a:lnSpc>
                <a:spcPct val="116500"/>
              </a:lnSpc>
              <a:spcBef>
                <a:spcPts val="100"/>
              </a:spcBef>
              <a:tabLst>
                <a:tab pos="1584960" algn="l"/>
                <a:tab pos="2355850" algn="l"/>
                <a:tab pos="3129915" algn="l"/>
                <a:tab pos="4116070" algn="l"/>
              </a:tabLst>
            </a:pPr>
            <a:r>
              <a:rPr sz="2200" spc="75" dirty="0">
                <a:solidFill>
                  <a:srgbClr val="FFFFFF"/>
                </a:solidFill>
                <a:latin typeface="Arial"/>
                <a:cs typeface="Arial"/>
              </a:rPr>
              <a:t>дискримінації</a:t>
            </a:r>
            <a:r>
              <a:rPr sz="2200" dirty="0">
                <a:solidFill>
                  <a:srgbClr val="FFFFFF"/>
                </a:solidFill>
                <a:latin typeface="Arial"/>
                <a:cs typeface="Arial"/>
              </a:rPr>
              <a:t>	</a:t>
            </a:r>
            <a:r>
              <a:rPr sz="2200" spc="100" dirty="0">
                <a:solidFill>
                  <a:srgbClr val="FFFFFF"/>
                </a:solidFill>
                <a:latin typeface="Arial"/>
                <a:cs typeface="Arial"/>
              </a:rPr>
              <a:t>порівняно</a:t>
            </a:r>
            <a:r>
              <a:rPr sz="2200" dirty="0">
                <a:solidFill>
                  <a:srgbClr val="FFFFFF"/>
                </a:solidFill>
                <a:latin typeface="Arial"/>
                <a:cs typeface="Arial"/>
              </a:rPr>
              <a:t>	</a:t>
            </a:r>
            <a:r>
              <a:rPr sz="2200" spc="10" dirty="0">
                <a:solidFill>
                  <a:srgbClr val="FFFFFF"/>
                </a:solidFill>
                <a:latin typeface="Arial"/>
                <a:cs typeface="Arial"/>
              </a:rPr>
              <a:t>з </a:t>
            </a:r>
            <a:r>
              <a:rPr sz="2200" spc="85" dirty="0">
                <a:solidFill>
                  <a:srgbClr val="FFFFFF"/>
                </a:solidFill>
                <a:latin typeface="Arial"/>
                <a:cs typeface="Arial"/>
              </a:rPr>
              <a:t>групами</a:t>
            </a:r>
            <a:r>
              <a:rPr sz="2200" spc="85" dirty="0">
                <a:solidFill>
                  <a:srgbClr val="FFFFFF"/>
                </a:solidFill>
                <a:latin typeface="Book Antiqua"/>
                <a:cs typeface="Book Antiqua"/>
              </a:rPr>
              <a:t>,</a:t>
            </a:r>
            <a:r>
              <a:rPr sz="2200" dirty="0">
                <a:solidFill>
                  <a:srgbClr val="FFFFFF"/>
                </a:solidFill>
                <a:latin typeface="Book Antiqua"/>
                <a:cs typeface="Book Antiqua"/>
              </a:rPr>
              <a:t>	</a:t>
            </a:r>
            <a:r>
              <a:rPr sz="2200" spc="45" dirty="0">
                <a:solidFill>
                  <a:srgbClr val="FFFFFF"/>
                </a:solidFill>
                <a:latin typeface="Arial"/>
                <a:cs typeface="Arial"/>
              </a:rPr>
              <a:t>зокрема</a:t>
            </a:r>
            <a:r>
              <a:rPr sz="2200" spc="45" dirty="0">
                <a:solidFill>
                  <a:srgbClr val="FFFFFF"/>
                </a:solidFill>
                <a:latin typeface="Book Antiqua"/>
                <a:cs typeface="Book Antiqua"/>
              </a:rPr>
              <a:t>:</a:t>
            </a:r>
            <a:r>
              <a:rPr sz="2200" dirty="0">
                <a:solidFill>
                  <a:srgbClr val="FFFFFF"/>
                </a:solidFill>
                <a:latin typeface="Book Antiqua"/>
                <a:cs typeface="Book Antiqua"/>
              </a:rPr>
              <a:t>	</a:t>
            </a:r>
            <a:r>
              <a:rPr sz="2200" spc="55" dirty="0">
                <a:solidFill>
                  <a:srgbClr val="FFFFFF"/>
                </a:solidFill>
                <a:latin typeface="Arial"/>
                <a:cs typeface="Arial"/>
              </a:rPr>
              <a:t>інваліди</a:t>
            </a:r>
            <a:r>
              <a:rPr sz="2200" spc="55" dirty="0">
                <a:solidFill>
                  <a:srgbClr val="FFFFFF"/>
                </a:solidFill>
                <a:latin typeface="Book Antiqua"/>
                <a:cs typeface="Book Antiqua"/>
              </a:rPr>
              <a:t>,</a:t>
            </a:r>
            <a:endParaRPr sz="2200">
              <a:latin typeface="Book Antiqua"/>
              <a:cs typeface="Book Antiqua"/>
            </a:endParaRPr>
          </a:p>
        </p:txBody>
      </p:sp>
      <p:sp>
        <p:nvSpPr>
          <p:cNvPr id="26" name="object 26"/>
          <p:cNvSpPr txBox="1"/>
          <p:nvPr/>
        </p:nvSpPr>
        <p:spPr>
          <a:xfrm>
            <a:off x="7546413" y="4431912"/>
            <a:ext cx="1094105" cy="1196975"/>
          </a:xfrm>
          <a:prstGeom prst="rect">
            <a:avLst/>
          </a:prstGeom>
        </p:spPr>
        <p:txBody>
          <a:bodyPr vert="horz" wrap="square" lIns="0" tIns="12700" rIns="0" bIns="0" rtlCol="0">
            <a:spAutoFit/>
          </a:bodyPr>
          <a:lstStyle/>
          <a:p>
            <a:pPr marL="12700" marR="5080" indent="156210" algn="just">
              <a:lnSpc>
                <a:spcPct val="116500"/>
              </a:lnSpc>
              <a:spcBef>
                <a:spcPts val="100"/>
              </a:spcBef>
            </a:pPr>
            <a:r>
              <a:rPr sz="2200" spc="65" dirty="0">
                <a:solidFill>
                  <a:srgbClr val="FFFFFF"/>
                </a:solidFill>
                <a:latin typeface="Arial"/>
                <a:cs typeface="Arial"/>
              </a:rPr>
              <a:t>певної </a:t>
            </a:r>
            <a:r>
              <a:rPr sz="2200" spc="145" dirty="0">
                <a:solidFill>
                  <a:srgbClr val="FFFFFF"/>
                </a:solidFill>
                <a:latin typeface="Arial"/>
                <a:cs typeface="Arial"/>
              </a:rPr>
              <a:t>іншими </a:t>
            </a:r>
            <a:r>
              <a:rPr sz="2200" spc="90" dirty="0">
                <a:solidFill>
                  <a:srgbClr val="FFFFFF"/>
                </a:solidFill>
                <a:latin typeface="Arial"/>
                <a:cs typeface="Arial"/>
              </a:rPr>
              <a:t>етнічні</a:t>
            </a:r>
            <a:endParaRPr sz="2200">
              <a:latin typeface="Arial"/>
              <a:cs typeface="Arial"/>
            </a:endParaRPr>
          </a:p>
        </p:txBody>
      </p:sp>
      <p:sp>
        <p:nvSpPr>
          <p:cNvPr id="28" name="object 28"/>
          <p:cNvSpPr txBox="1"/>
          <p:nvPr/>
        </p:nvSpPr>
        <p:spPr>
          <a:xfrm>
            <a:off x="2772044" y="5658770"/>
            <a:ext cx="5868670" cy="360680"/>
          </a:xfrm>
          <a:prstGeom prst="rect">
            <a:avLst/>
          </a:prstGeom>
        </p:spPr>
        <p:txBody>
          <a:bodyPr vert="horz" wrap="square" lIns="0" tIns="12700" rIns="0" bIns="0" rtlCol="0">
            <a:spAutoFit/>
          </a:bodyPr>
          <a:lstStyle/>
          <a:p>
            <a:pPr marL="12700">
              <a:lnSpc>
                <a:spcPct val="100000"/>
              </a:lnSpc>
              <a:spcBef>
                <a:spcPts val="100"/>
              </a:spcBef>
              <a:tabLst>
                <a:tab pos="2257425" algn="l"/>
                <a:tab pos="3488690" algn="l"/>
                <a:tab pos="4088765" algn="l"/>
              </a:tabLst>
            </a:pPr>
            <a:r>
              <a:rPr sz="2200" spc="120" dirty="0">
                <a:solidFill>
                  <a:srgbClr val="FFFFFF"/>
                </a:solidFill>
                <a:latin typeface="Arial"/>
                <a:cs typeface="Arial"/>
              </a:rPr>
              <a:t>випускники</a:t>
            </a:r>
            <a:r>
              <a:rPr sz="2200" dirty="0">
                <a:solidFill>
                  <a:srgbClr val="FFFFFF"/>
                </a:solidFill>
                <a:latin typeface="Arial"/>
                <a:cs typeface="Arial"/>
              </a:rPr>
              <a:t>	</a:t>
            </a:r>
            <a:r>
              <a:rPr sz="2200" spc="105" dirty="0">
                <a:solidFill>
                  <a:srgbClr val="FFFFFF"/>
                </a:solidFill>
                <a:latin typeface="Arial"/>
                <a:cs typeface="Arial"/>
              </a:rPr>
              <a:t>вищих</a:t>
            </a:r>
            <a:r>
              <a:rPr sz="2200" dirty="0">
                <a:solidFill>
                  <a:srgbClr val="FFFFFF"/>
                </a:solidFill>
                <a:latin typeface="Arial"/>
                <a:cs typeface="Arial"/>
              </a:rPr>
              <a:t>	</a:t>
            </a:r>
            <a:r>
              <a:rPr sz="2200" spc="-25" dirty="0">
                <a:solidFill>
                  <a:srgbClr val="FFFFFF"/>
                </a:solidFill>
                <a:latin typeface="Arial"/>
                <a:cs typeface="Arial"/>
              </a:rPr>
              <a:t>та</a:t>
            </a:r>
            <a:r>
              <a:rPr sz="2200" dirty="0">
                <a:solidFill>
                  <a:srgbClr val="FFFFFF"/>
                </a:solidFill>
                <a:latin typeface="Arial"/>
                <a:cs typeface="Arial"/>
              </a:rPr>
              <a:t>	</a:t>
            </a:r>
            <a:r>
              <a:rPr sz="2200" spc="60" dirty="0">
                <a:solidFill>
                  <a:srgbClr val="FFFFFF"/>
                </a:solidFill>
                <a:latin typeface="Arial"/>
                <a:cs typeface="Arial"/>
              </a:rPr>
              <a:t>професійних</a:t>
            </a:r>
            <a:endParaRPr sz="2200">
              <a:latin typeface="Arial"/>
              <a:cs typeface="Arial"/>
            </a:endParaRPr>
          </a:p>
        </p:txBody>
      </p:sp>
      <p:sp>
        <p:nvSpPr>
          <p:cNvPr id="29" name="object 29"/>
          <p:cNvSpPr txBox="1"/>
          <p:nvPr/>
        </p:nvSpPr>
        <p:spPr>
          <a:xfrm>
            <a:off x="1052309" y="6049295"/>
            <a:ext cx="6029325" cy="360680"/>
          </a:xfrm>
          <a:prstGeom prst="rect">
            <a:avLst/>
          </a:prstGeom>
        </p:spPr>
        <p:txBody>
          <a:bodyPr vert="horz" wrap="square" lIns="0" tIns="12700" rIns="0" bIns="0" rtlCol="0">
            <a:spAutoFit/>
          </a:bodyPr>
          <a:lstStyle/>
          <a:p>
            <a:pPr marL="12700">
              <a:lnSpc>
                <a:spcPct val="100000"/>
              </a:lnSpc>
              <a:spcBef>
                <a:spcPts val="100"/>
              </a:spcBef>
            </a:pPr>
            <a:r>
              <a:rPr sz="2200" spc="95" dirty="0">
                <a:solidFill>
                  <a:srgbClr val="FFFFFF"/>
                </a:solidFill>
                <a:latin typeface="Arial"/>
                <a:cs typeface="Arial"/>
              </a:rPr>
              <a:t>навчальних</a:t>
            </a:r>
            <a:r>
              <a:rPr sz="2200" spc="310" dirty="0">
                <a:solidFill>
                  <a:srgbClr val="FFFFFF"/>
                </a:solidFill>
                <a:latin typeface="Arial"/>
                <a:cs typeface="Arial"/>
              </a:rPr>
              <a:t> </a:t>
            </a:r>
            <a:r>
              <a:rPr sz="2200" dirty="0">
                <a:solidFill>
                  <a:srgbClr val="FFFFFF"/>
                </a:solidFill>
                <a:latin typeface="Arial"/>
                <a:cs typeface="Arial"/>
              </a:rPr>
              <a:t>закладів</a:t>
            </a:r>
            <a:r>
              <a:rPr sz="2200" dirty="0">
                <a:solidFill>
                  <a:srgbClr val="FFFFFF"/>
                </a:solidFill>
                <a:latin typeface="Book Antiqua"/>
                <a:cs typeface="Book Antiqua"/>
              </a:rPr>
              <a:t>,</a:t>
            </a:r>
            <a:r>
              <a:rPr sz="2200" spc="375" dirty="0">
                <a:solidFill>
                  <a:srgbClr val="FFFFFF"/>
                </a:solidFill>
                <a:latin typeface="Book Antiqua"/>
                <a:cs typeface="Book Antiqua"/>
              </a:rPr>
              <a:t> </a:t>
            </a:r>
            <a:r>
              <a:rPr sz="2200" spc="60" dirty="0">
                <a:solidFill>
                  <a:srgbClr val="FFFFFF"/>
                </a:solidFill>
                <a:latin typeface="Arial"/>
                <a:cs typeface="Arial"/>
              </a:rPr>
              <a:t>молодь</a:t>
            </a:r>
            <a:r>
              <a:rPr sz="2200" spc="60" dirty="0">
                <a:solidFill>
                  <a:srgbClr val="FFFFFF"/>
                </a:solidFill>
                <a:latin typeface="Book Antiqua"/>
                <a:cs typeface="Book Antiqua"/>
              </a:rPr>
              <a:t>,</a:t>
            </a:r>
            <a:r>
              <a:rPr sz="2200" spc="370" dirty="0">
                <a:solidFill>
                  <a:srgbClr val="FFFFFF"/>
                </a:solidFill>
                <a:latin typeface="Book Antiqua"/>
                <a:cs typeface="Book Antiqua"/>
              </a:rPr>
              <a:t> </a:t>
            </a:r>
            <a:r>
              <a:rPr sz="2200" spc="155" dirty="0">
                <a:solidFill>
                  <a:srgbClr val="FFFFFF"/>
                </a:solidFill>
                <a:latin typeface="Arial"/>
                <a:cs typeface="Arial"/>
              </a:rPr>
              <a:t>жінки</a:t>
            </a:r>
            <a:r>
              <a:rPr sz="2200" spc="315" dirty="0">
                <a:solidFill>
                  <a:srgbClr val="FFFFFF"/>
                </a:solidFill>
                <a:latin typeface="Arial"/>
                <a:cs typeface="Arial"/>
              </a:rPr>
              <a:t> </a:t>
            </a:r>
            <a:r>
              <a:rPr sz="2200" spc="70" dirty="0">
                <a:solidFill>
                  <a:srgbClr val="FFFFFF"/>
                </a:solidFill>
                <a:latin typeface="Arial"/>
                <a:cs typeface="Arial"/>
              </a:rPr>
              <a:t>тощо</a:t>
            </a:r>
            <a:r>
              <a:rPr sz="2200" spc="70" dirty="0">
                <a:solidFill>
                  <a:srgbClr val="FFFFFF"/>
                </a:solidFill>
                <a:latin typeface="Book Antiqua"/>
                <a:cs typeface="Book Antiqua"/>
              </a:rPr>
              <a:t>;</a:t>
            </a:r>
            <a:endParaRPr sz="2200">
              <a:latin typeface="Book Antiqua"/>
              <a:cs typeface="Book Antiqua"/>
            </a:endParaRPr>
          </a:p>
        </p:txBody>
      </p:sp>
      <p:pic>
        <p:nvPicPr>
          <p:cNvPr id="30" name="object 30"/>
          <p:cNvPicPr/>
          <p:nvPr/>
        </p:nvPicPr>
        <p:blipFill>
          <a:blip r:embed="rId17" cstate="print"/>
          <a:stretch>
            <a:fillRect/>
          </a:stretch>
        </p:blipFill>
        <p:spPr>
          <a:xfrm>
            <a:off x="809173" y="6589014"/>
            <a:ext cx="95250" cy="95250"/>
          </a:xfrm>
          <a:prstGeom prst="rect">
            <a:avLst/>
          </a:prstGeom>
        </p:spPr>
      </p:pic>
      <p:sp>
        <p:nvSpPr>
          <p:cNvPr id="31" name="object 31"/>
          <p:cNvSpPr txBox="1"/>
          <p:nvPr/>
        </p:nvSpPr>
        <p:spPr>
          <a:xfrm>
            <a:off x="1052309" y="6384537"/>
            <a:ext cx="3679825" cy="806450"/>
          </a:xfrm>
          <a:prstGeom prst="rect">
            <a:avLst/>
          </a:prstGeom>
        </p:spPr>
        <p:txBody>
          <a:bodyPr vert="horz" wrap="square" lIns="0" tIns="67945" rIns="0" bIns="0" rtlCol="0">
            <a:spAutoFit/>
          </a:bodyPr>
          <a:lstStyle/>
          <a:p>
            <a:pPr marL="12700">
              <a:lnSpc>
                <a:spcPct val="100000"/>
              </a:lnSpc>
              <a:spcBef>
                <a:spcPts val="535"/>
              </a:spcBef>
              <a:tabLst>
                <a:tab pos="2292350" algn="l"/>
                <a:tab pos="3486150" algn="l"/>
              </a:tabLst>
            </a:pPr>
            <a:r>
              <a:rPr sz="2200" spc="105" dirty="0">
                <a:solidFill>
                  <a:srgbClr val="FFFFFF"/>
                </a:solidFill>
                <a:latin typeface="Arial"/>
                <a:cs typeface="Arial"/>
              </a:rPr>
              <a:t>розширення</a:t>
            </a:r>
            <a:r>
              <a:rPr sz="2200" dirty="0">
                <a:solidFill>
                  <a:srgbClr val="FFFFFF"/>
                </a:solidFill>
                <a:latin typeface="Arial"/>
                <a:cs typeface="Arial"/>
              </a:rPr>
              <a:t>	</a:t>
            </a:r>
            <a:r>
              <a:rPr sz="2200" spc="70" dirty="0">
                <a:solidFill>
                  <a:srgbClr val="FFFFFF"/>
                </a:solidFill>
                <a:latin typeface="Arial"/>
                <a:cs typeface="Arial"/>
              </a:rPr>
              <a:t>прав</a:t>
            </a:r>
            <a:r>
              <a:rPr sz="2200" dirty="0">
                <a:solidFill>
                  <a:srgbClr val="FFFFFF"/>
                </a:solidFill>
                <a:latin typeface="Arial"/>
                <a:cs typeface="Arial"/>
              </a:rPr>
              <a:t>	</a:t>
            </a:r>
            <a:r>
              <a:rPr sz="2200" spc="25" dirty="0">
                <a:solidFill>
                  <a:srgbClr val="FFFFFF"/>
                </a:solidFill>
                <a:latin typeface="Arial"/>
                <a:cs typeface="Arial"/>
              </a:rPr>
              <a:t>і</a:t>
            </a:r>
            <a:endParaRPr sz="2200">
              <a:latin typeface="Arial"/>
              <a:cs typeface="Arial"/>
            </a:endParaRPr>
          </a:p>
          <a:p>
            <a:pPr marL="12700">
              <a:lnSpc>
                <a:spcPct val="100000"/>
              </a:lnSpc>
              <a:spcBef>
                <a:spcPts val="434"/>
              </a:spcBef>
              <a:tabLst>
                <a:tab pos="2292985" algn="l"/>
              </a:tabLst>
            </a:pPr>
            <a:r>
              <a:rPr sz="2200" spc="45" dirty="0">
                <a:solidFill>
                  <a:srgbClr val="FFFFFF"/>
                </a:solidFill>
                <a:latin typeface="Book Antiqua"/>
                <a:cs typeface="Book Antiqua"/>
              </a:rPr>
              <a:t>(</a:t>
            </a:r>
            <a:r>
              <a:rPr sz="2200" spc="45" dirty="0">
                <a:solidFill>
                  <a:srgbClr val="FFFFFF"/>
                </a:solidFill>
                <a:latin typeface="Arial"/>
                <a:cs typeface="Arial"/>
              </a:rPr>
              <a:t>незалежність</a:t>
            </a:r>
            <a:r>
              <a:rPr sz="2200" spc="45" dirty="0">
                <a:solidFill>
                  <a:srgbClr val="FFFFFF"/>
                </a:solidFill>
                <a:latin typeface="Book Antiqua"/>
                <a:cs typeface="Book Antiqua"/>
              </a:rPr>
              <a:t>,</a:t>
            </a:r>
            <a:r>
              <a:rPr sz="2200" dirty="0">
                <a:solidFill>
                  <a:srgbClr val="FFFFFF"/>
                </a:solidFill>
                <a:latin typeface="Book Antiqua"/>
                <a:cs typeface="Book Antiqua"/>
              </a:rPr>
              <a:t>	</a:t>
            </a:r>
            <a:r>
              <a:rPr sz="2200" spc="85" dirty="0">
                <a:solidFill>
                  <a:srgbClr val="FFFFFF"/>
                </a:solidFill>
                <a:latin typeface="Arial"/>
                <a:cs typeface="Arial"/>
              </a:rPr>
              <a:t>контроль</a:t>
            </a:r>
            <a:r>
              <a:rPr sz="2200" spc="85" dirty="0">
                <a:solidFill>
                  <a:srgbClr val="FFFFFF"/>
                </a:solidFill>
                <a:latin typeface="Book Antiqua"/>
                <a:cs typeface="Book Antiqua"/>
              </a:rPr>
              <a:t>,</a:t>
            </a:r>
            <a:endParaRPr sz="2200">
              <a:latin typeface="Book Antiqua"/>
              <a:cs typeface="Book Antiqua"/>
            </a:endParaRPr>
          </a:p>
        </p:txBody>
      </p:sp>
      <p:sp>
        <p:nvSpPr>
          <p:cNvPr id="32" name="object 32"/>
          <p:cNvSpPr txBox="1"/>
          <p:nvPr/>
        </p:nvSpPr>
        <p:spPr>
          <a:xfrm>
            <a:off x="4976986" y="6384537"/>
            <a:ext cx="2038985" cy="806450"/>
          </a:xfrm>
          <a:prstGeom prst="rect">
            <a:avLst/>
          </a:prstGeom>
        </p:spPr>
        <p:txBody>
          <a:bodyPr vert="horz" wrap="square" lIns="0" tIns="12700" rIns="0" bIns="0" rtlCol="0">
            <a:spAutoFit/>
          </a:bodyPr>
          <a:lstStyle/>
          <a:p>
            <a:pPr marL="12700" marR="5080" indent="151130">
              <a:lnSpc>
                <a:spcPct val="116500"/>
              </a:lnSpc>
              <a:spcBef>
                <a:spcPts val="100"/>
              </a:spcBef>
            </a:pPr>
            <a:r>
              <a:rPr sz="2200" spc="65" dirty="0">
                <a:solidFill>
                  <a:srgbClr val="FFFFFF"/>
                </a:solidFill>
                <a:latin typeface="Arial"/>
                <a:cs typeface="Arial"/>
              </a:rPr>
              <a:t>можливостей </a:t>
            </a:r>
            <a:r>
              <a:rPr sz="2200" spc="45" dirty="0">
                <a:solidFill>
                  <a:srgbClr val="FFFFFF"/>
                </a:solidFill>
                <a:latin typeface="Arial"/>
                <a:cs typeface="Arial"/>
              </a:rPr>
              <a:t>задоволення</a:t>
            </a:r>
            <a:r>
              <a:rPr sz="2200" spc="45" dirty="0">
                <a:solidFill>
                  <a:srgbClr val="FFFFFF"/>
                </a:solidFill>
                <a:latin typeface="Book Antiqua"/>
                <a:cs typeface="Book Antiqua"/>
              </a:rPr>
              <a:t>,</a:t>
            </a:r>
            <a:endParaRPr sz="2200">
              <a:latin typeface="Book Antiqua"/>
              <a:cs typeface="Book Antiqua"/>
            </a:endParaRPr>
          </a:p>
        </p:txBody>
      </p:sp>
      <p:sp>
        <p:nvSpPr>
          <p:cNvPr id="33" name="object 33"/>
          <p:cNvSpPr txBox="1"/>
          <p:nvPr/>
        </p:nvSpPr>
        <p:spPr>
          <a:xfrm>
            <a:off x="7110844" y="6384537"/>
            <a:ext cx="1529715" cy="806450"/>
          </a:xfrm>
          <a:prstGeom prst="rect">
            <a:avLst/>
          </a:prstGeom>
        </p:spPr>
        <p:txBody>
          <a:bodyPr vert="horz" wrap="square" lIns="0" tIns="12700" rIns="0" bIns="0" rtlCol="0">
            <a:spAutoFit/>
          </a:bodyPr>
          <a:lstStyle/>
          <a:p>
            <a:pPr marL="12700" marR="5080" indent="409575">
              <a:lnSpc>
                <a:spcPct val="116500"/>
              </a:lnSpc>
              <a:spcBef>
                <a:spcPts val="100"/>
              </a:spcBef>
            </a:pPr>
            <a:r>
              <a:rPr sz="2200" spc="100" dirty="0">
                <a:solidFill>
                  <a:srgbClr val="FFFFFF"/>
                </a:solidFill>
                <a:latin typeface="Arial"/>
                <a:cs typeface="Arial"/>
              </a:rPr>
              <a:t>людини </a:t>
            </a:r>
            <a:r>
              <a:rPr sz="2200" spc="110" dirty="0">
                <a:solidFill>
                  <a:srgbClr val="FFFFFF"/>
                </a:solidFill>
                <a:latin typeface="Arial"/>
                <a:cs typeface="Arial"/>
              </a:rPr>
              <a:t>виконання</a:t>
            </a:r>
            <a:endParaRPr sz="2200">
              <a:latin typeface="Arial"/>
              <a:cs typeface="Arial"/>
            </a:endParaRPr>
          </a:p>
        </p:txBody>
      </p:sp>
      <p:pic>
        <p:nvPicPr>
          <p:cNvPr id="34" name="object 34"/>
          <p:cNvPicPr/>
          <p:nvPr/>
        </p:nvPicPr>
        <p:blipFill>
          <a:blip r:embed="rId17" cstate="print"/>
          <a:stretch>
            <a:fillRect/>
          </a:stretch>
        </p:blipFill>
        <p:spPr>
          <a:xfrm>
            <a:off x="809173" y="7760589"/>
            <a:ext cx="95250" cy="95250"/>
          </a:xfrm>
          <a:prstGeom prst="rect">
            <a:avLst/>
          </a:prstGeom>
        </p:spPr>
      </p:pic>
      <p:sp>
        <p:nvSpPr>
          <p:cNvPr id="35" name="object 35"/>
          <p:cNvSpPr txBox="1"/>
          <p:nvPr/>
        </p:nvSpPr>
        <p:spPr>
          <a:xfrm>
            <a:off x="1052309" y="7165587"/>
            <a:ext cx="6096000" cy="806450"/>
          </a:xfrm>
          <a:prstGeom prst="rect">
            <a:avLst/>
          </a:prstGeom>
        </p:spPr>
        <p:txBody>
          <a:bodyPr vert="horz" wrap="square" lIns="0" tIns="12700" rIns="0" bIns="0" rtlCol="0">
            <a:spAutoFit/>
          </a:bodyPr>
          <a:lstStyle/>
          <a:p>
            <a:pPr marL="12700" marR="5080">
              <a:lnSpc>
                <a:spcPct val="116500"/>
              </a:lnSpc>
              <a:spcBef>
                <a:spcPts val="100"/>
              </a:spcBef>
            </a:pPr>
            <a:r>
              <a:rPr sz="2200" spc="90" dirty="0">
                <a:solidFill>
                  <a:srgbClr val="FFFFFF"/>
                </a:solidFill>
                <a:latin typeface="Arial"/>
                <a:cs typeface="Arial"/>
              </a:rPr>
              <a:t>сімейних</a:t>
            </a:r>
            <a:r>
              <a:rPr sz="2200" spc="215" dirty="0">
                <a:solidFill>
                  <a:srgbClr val="FFFFFF"/>
                </a:solidFill>
                <a:latin typeface="Arial"/>
                <a:cs typeface="Arial"/>
              </a:rPr>
              <a:t> </a:t>
            </a:r>
            <a:r>
              <a:rPr sz="2200" spc="75" dirty="0">
                <a:solidFill>
                  <a:srgbClr val="FFFFFF"/>
                </a:solidFill>
                <a:latin typeface="Arial"/>
                <a:cs typeface="Arial"/>
              </a:rPr>
              <a:t>і</a:t>
            </a:r>
            <a:r>
              <a:rPr sz="2200" spc="220" dirty="0">
                <a:solidFill>
                  <a:srgbClr val="FFFFFF"/>
                </a:solidFill>
                <a:latin typeface="Arial"/>
                <a:cs typeface="Arial"/>
              </a:rPr>
              <a:t> </a:t>
            </a:r>
            <a:r>
              <a:rPr sz="2200" spc="85" dirty="0">
                <a:solidFill>
                  <a:srgbClr val="FFFFFF"/>
                </a:solidFill>
                <a:latin typeface="Arial"/>
                <a:cs typeface="Arial"/>
              </a:rPr>
              <a:t>домашніх</a:t>
            </a:r>
            <a:r>
              <a:rPr sz="2200" spc="215" dirty="0">
                <a:solidFill>
                  <a:srgbClr val="FFFFFF"/>
                </a:solidFill>
                <a:latin typeface="Arial"/>
                <a:cs typeface="Arial"/>
              </a:rPr>
              <a:t> </a:t>
            </a:r>
            <a:r>
              <a:rPr sz="2200" spc="65" dirty="0">
                <a:solidFill>
                  <a:srgbClr val="FFFFFF"/>
                </a:solidFill>
                <a:latin typeface="Arial"/>
                <a:cs typeface="Arial"/>
              </a:rPr>
              <a:t>обов</a:t>
            </a:r>
            <a:r>
              <a:rPr sz="2200" spc="65" dirty="0">
                <a:solidFill>
                  <a:srgbClr val="FFFFFF"/>
                </a:solidFill>
                <a:latin typeface="Book Antiqua"/>
                <a:cs typeface="Book Antiqua"/>
              </a:rPr>
              <a:t>’</a:t>
            </a:r>
            <a:r>
              <a:rPr sz="2200" spc="65" dirty="0">
                <a:solidFill>
                  <a:srgbClr val="FFFFFF"/>
                </a:solidFill>
                <a:latin typeface="Arial"/>
                <a:cs typeface="Arial"/>
              </a:rPr>
              <a:t>язків</a:t>
            </a:r>
            <a:r>
              <a:rPr sz="2200" spc="220" dirty="0">
                <a:solidFill>
                  <a:srgbClr val="FFFFFF"/>
                </a:solidFill>
                <a:latin typeface="Arial"/>
                <a:cs typeface="Arial"/>
              </a:rPr>
              <a:t> </a:t>
            </a:r>
            <a:r>
              <a:rPr sz="2200" spc="75" dirty="0">
                <a:solidFill>
                  <a:srgbClr val="FFFFFF"/>
                </a:solidFill>
                <a:latin typeface="Arial"/>
                <a:cs typeface="Arial"/>
              </a:rPr>
              <a:t>і</a:t>
            </a:r>
            <a:r>
              <a:rPr sz="2200" spc="215" dirty="0">
                <a:solidFill>
                  <a:srgbClr val="FFFFFF"/>
                </a:solidFill>
                <a:latin typeface="Arial"/>
                <a:cs typeface="Arial"/>
              </a:rPr>
              <a:t> </a:t>
            </a:r>
            <a:r>
              <a:rPr sz="2200" spc="-10" dirty="0">
                <a:solidFill>
                  <a:srgbClr val="FFFFFF"/>
                </a:solidFill>
                <a:latin typeface="Arial"/>
                <a:cs typeface="Arial"/>
              </a:rPr>
              <a:t>т</a:t>
            </a:r>
            <a:r>
              <a:rPr sz="2200" spc="-10" dirty="0">
                <a:solidFill>
                  <a:srgbClr val="FFFFFF"/>
                </a:solidFill>
                <a:latin typeface="Book Antiqua"/>
                <a:cs typeface="Book Antiqua"/>
              </a:rPr>
              <a:t>.</a:t>
            </a:r>
            <a:r>
              <a:rPr sz="2200" spc="-10" dirty="0">
                <a:solidFill>
                  <a:srgbClr val="FFFFFF"/>
                </a:solidFill>
                <a:latin typeface="Arial"/>
                <a:cs typeface="Arial"/>
              </a:rPr>
              <a:t>ін</a:t>
            </a:r>
            <a:r>
              <a:rPr sz="2200" spc="-10" dirty="0">
                <a:solidFill>
                  <a:srgbClr val="FFFFFF"/>
                </a:solidFill>
                <a:latin typeface="Book Antiqua"/>
                <a:cs typeface="Book Antiqua"/>
              </a:rPr>
              <a:t>.); </a:t>
            </a:r>
            <a:r>
              <a:rPr sz="2200" spc="120" dirty="0">
                <a:solidFill>
                  <a:srgbClr val="FFFFFF"/>
                </a:solidFill>
                <a:latin typeface="Arial"/>
                <a:cs typeface="Arial"/>
              </a:rPr>
              <a:t>зниження</a:t>
            </a:r>
            <a:r>
              <a:rPr sz="2200" spc="220" dirty="0">
                <a:solidFill>
                  <a:srgbClr val="FFFFFF"/>
                </a:solidFill>
                <a:latin typeface="Arial"/>
                <a:cs typeface="Arial"/>
              </a:rPr>
              <a:t> </a:t>
            </a:r>
            <a:r>
              <a:rPr sz="2200" spc="75" dirty="0">
                <a:solidFill>
                  <a:srgbClr val="FFFFFF"/>
                </a:solidFill>
                <a:latin typeface="Arial"/>
                <a:cs typeface="Arial"/>
              </a:rPr>
              <a:t>потужності</a:t>
            </a:r>
            <a:r>
              <a:rPr sz="2200" spc="220" dirty="0">
                <a:solidFill>
                  <a:srgbClr val="FFFFFF"/>
                </a:solidFill>
                <a:latin typeface="Arial"/>
                <a:cs typeface="Arial"/>
              </a:rPr>
              <a:t> </a:t>
            </a:r>
            <a:r>
              <a:rPr sz="2200" spc="80" dirty="0">
                <a:solidFill>
                  <a:srgbClr val="FFFFFF"/>
                </a:solidFill>
                <a:latin typeface="Arial"/>
                <a:cs typeface="Arial"/>
              </a:rPr>
              <a:t>впливу</a:t>
            </a:r>
            <a:r>
              <a:rPr sz="2200" spc="225" dirty="0">
                <a:solidFill>
                  <a:srgbClr val="FFFFFF"/>
                </a:solidFill>
                <a:latin typeface="Arial"/>
                <a:cs typeface="Arial"/>
              </a:rPr>
              <a:t> </a:t>
            </a:r>
            <a:r>
              <a:rPr sz="2200" spc="90" dirty="0">
                <a:solidFill>
                  <a:srgbClr val="FFFFFF"/>
                </a:solidFill>
                <a:latin typeface="Arial"/>
                <a:cs typeface="Arial"/>
              </a:rPr>
              <a:t>великих</a:t>
            </a:r>
            <a:r>
              <a:rPr sz="2200" spc="220" dirty="0">
                <a:solidFill>
                  <a:srgbClr val="FFFFFF"/>
                </a:solidFill>
                <a:latin typeface="Arial"/>
                <a:cs typeface="Arial"/>
              </a:rPr>
              <a:t> </a:t>
            </a:r>
            <a:r>
              <a:rPr sz="2200" spc="-20" dirty="0">
                <a:solidFill>
                  <a:srgbClr val="FFFFFF"/>
                </a:solidFill>
                <a:latin typeface="Arial"/>
                <a:cs typeface="Arial"/>
              </a:rPr>
              <a:t>фірм</a:t>
            </a:r>
            <a:endParaRPr sz="220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bject 6"/>
          <p:cNvPicPr/>
          <p:nvPr/>
        </p:nvPicPr>
        <p:blipFill>
          <a:blip r:embed="rId2" cstate="print"/>
          <a:stretch>
            <a:fillRect/>
          </a:stretch>
        </p:blipFill>
        <p:spPr>
          <a:xfrm>
            <a:off x="0" y="0"/>
            <a:ext cx="3967179" cy="3444075"/>
          </a:xfrm>
          <a:prstGeom prst="rect">
            <a:avLst/>
          </a:prstGeom>
        </p:spPr>
      </p:pic>
      <p:grpSp>
        <p:nvGrpSpPr>
          <p:cNvPr id="12" name="object 12"/>
          <p:cNvGrpSpPr/>
          <p:nvPr/>
        </p:nvGrpSpPr>
        <p:grpSpPr>
          <a:xfrm>
            <a:off x="2113998" y="1737033"/>
            <a:ext cx="1251585" cy="303530"/>
            <a:chOff x="2113998" y="1737033"/>
            <a:chExt cx="1251585" cy="303530"/>
          </a:xfrm>
        </p:grpSpPr>
        <p:pic>
          <p:nvPicPr>
            <p:cNvPr id="13" name="object 13"/>
            <p:cNvPicPr/>
            <p:nvPr/>
          </p:nvPicPr>
          <p:blipFill>
            <a:blip r:embed="rId3" cstate="print"/>
            <a:stretch>
              <a:fillRect/>
            </a:stretch>
          </p:blipFill>
          <p:spPr>
            <a:xfrm>
              <a:off x="2113998" y="1737033"/>
              <a:ext cx="303218" cy="303218"/>
            </a:xfrm>
            <a:prstGeom prst="rect">
              <a:avLst/>
            </a:prstGeom>
          </p:spPr>
        </p:pic>
        <p:pic>
          <p:nvPicPr>
            <p:cNvPr id="14" name="object 14"/>
            <p:cNvPicPr/>
            <p:nvPr/>
          </p:nvPicPr>
          <p:blipFill>
            <a:blip r:embed="rId4" cstate="print"/>
            <a:stretch>
              <a:fillRect/>
            </a:stretch>
          </p:blipFill>
          <p:spPr>
            <a:xfrm>
              <a:off x="2588026" y="1737033"/>
              <a:ext cx="303218" cy="303218"/>
            </a:xfrm>
            <a:prstGeom prst="rect">
              <a:avLst/>
            </a:prstGeom>
          </p:spPr>
        </p:pic>
        <p:pic>
          <p:nvPicPr>
            <p:cNvPr id="15" name="object 15"/>
            <p:cNvPicPr/>
            <p:nvPr/>
          </p:nvPicPr>
          <p:blipFill>
            <a:blip r:embed="rId3" cstate="print"/>
            <a:stretch>
              <a:fillRect/>
            </a:stretch>
          </p:blipFill>
          <p:spPr>
            <a:xfrm>
              <a:off x="3062051" y="1737033"/>
              <a:ext cx="303215" cy="303218"/>
            </a:xfrm>
            <a:prstGeom prst="rect">
              <a:avLst/>
            </a:prstGeom>
          </p:spPr>
        </p:pic>
      </p:grpSp>
      <p:pic>
        <p:nvPicPr>
          <p:cNvPr id="5" name="object 5"/>
          <p:cNvPicPr/>
          <p:nvPr/>
        </p:nvPicPr>
        <p:blipFill>
          <a:blip r:embed="rId5" cstate="print"/>
          <a:stretch>
            <a:fillRect/>
          </a:stretch>
        </p:blipFill>
        <p:spPr>
          <a:xfrm>
            <a:off x="14320755" y="0"/>
            <a:ext cx="3967243" cy="3444086"/>
          </a:xfrm>
          <a:prstGeom prst="rect">
            <a:avLst/>
          </a:prstGeom>
        </p:spPr>
      </p:pic>
      <p:grpSp>
        <p:nvGrpSpPr>
          <p:cNvPr id="2" name="object 2"/>
          <p:cNvGrpSpPr/>
          <p:nvPr/>
        </p:nvGrpSpPr>
        <p:grpSpPr>
          <a:xfrm>
            <a:off x="0" y="5363199"/>
            <a:ext cx="18288000" cy="4924425"/>
            <a:chOff x="0" y="5363199"/>
            <a:chExt cx="18288000" cy="4924425"/>
          </a:xfrm>
        </p:grpSpPr>
        <p:pic>
          <p:nvPicPr>
            <p:cNvPr id="3" name="object 3"/>
            <p:cNvPicPr/>
            <p:nvPr/>
          </p:nvPicPr>
          <p:blipFill>
            <a:blip r:embed="rId6" cstate="print"/>
            <a:stretch>
              <a:fillRect/>
            </a:stretch>
          </p:blipFill>
          <p:spPr>
            <a:xfrm>
              <a:off x="0" y="5372709"/>
              <a:ext cx="18287999" cy="4914290"/>
            </a:xfrm>
            <a:prstGeom prst="rect">
              <a:avLst/>
            </a:prstGeom>
          </p:spPr>
        </p:pic>
        <p:pic>
          <p:nvPicPr>
            <p:cNvPr id="4" name="object 4"/>
            <p:cNvPicPr/>
            <p:nvPr/>
          </p:nvPicPr>
          <p:blipFill>
            <a:blip r:embed="rId7" cstate="print"/>
            <a:stretch>
              <a:fillRect/>
            </a:stretch>
          </p:blipFill>
          <p:spPr>
            <a:xfrm>
              <a:off x="0" y="5363199"/>
              <a:ext cx="18288000" cy="1222019"/>
            </a:xfrm>
            <a:prstGeom prst="rect">
              <a:avLst/>
            </a:prstGeom>
          </p:spPr>
        </p:pic>
      </p:grpSp>
      <p:sp>
        <p:nvSpPr>
          <p:cNvPr id="7" name="object 7"/>
          <p:cNvSpPr txBox="1"/>
          <p:nvPr/>
        </p:nvSpPr>
        <p:spPr>
          <a:xfrm>
            <a:off x="838200" y="2523482"/>
            <a:ext cx="16078200" cy="5974071"/>
          </a:xfrm>
          <a:prstGeom prst="rect">
            <a:avLst/>
          </a:prstGeom>
        </p:spPr>
        <p:txBody>
          <a:bodyPr vert="horz" wrap="square" lIns="0" tIns="12700" rIns="0" bIns="0" rtlCol="0">
            <a:spAutoFit/>
          </a:bodyPr>
          <a:lstStyle/>
          <a:p>
            <a:pPr marL="12700" marR="5080" algn="just">
              <a:lnSpc>
                <a:spcPct val="115599"/>
              </a:lnSpc>
              <a:spcBef>
                <a:spcPts val="100"/>
              </a:spcBef>
            </a:pPr>
            <a:r>
              <a:rPr sz="2400" spc="85" dirty="0">
                <a:latin typeface="Arial" panose="020B0604020202020204" pitchFamily="34" charset="0"/>
                <a:cs typeface="Arial" panose="020B0604020202020204" pitchFamily="34" charset="0"/>
              </a:rPr>
              <a:t>Феномен</a:t>
            </a:r>
            <a:r>
              <a:rPr sz="2400" spc="229"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культури</a:t>
            </a:r>
            <a:r>
              <a:rPr sz="2400" spc="235"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підприємництва</a:t>
            </a:r>
            <a:r>
              <a:rPr sz="2400" spc="23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посідає</a:t>
            </a:r>
            <a:r>
              <a:rPr sz="2400" spc="229"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особливе</a:t>
            </a:r>
            <a:r>
              <a:rPr sz="2400" spc="23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місце</a:t>
            </a:r>
            <a:r>
              <a:rPr sz="2400" spc="235"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в</a:t>
            </a:r>
            <a:r>
              <a:rPr sz="2400" spc="235"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концепції</a:t>
            </a:r>
            <a:r>
              <a:rPr sz="2400" spc="229" dirty="0">
                <a:latin typeface="Arial" panose="020B0604020202020204" pitchFamily="34" charset="0"/>
                <a:cs typeface="Arial" panose="020B0604020202020204" pitchFamily="34" charset="0"/>
              </a:rPr>
              <a:t> </a:t>
            </a:r>
            <a:r>
              <a:rPr sz="2400" spc="105" dirty="0">
                <a:latin typeface="Arial" panose="020B0604020202020204" pitchFamily="34" charset="0"/>
                <a:cs typeface="Arial" panose="020B0604020202020204" pitchFamily="34" charset="0"/>
              </a:rPr>
              <a:t>підприємницького</a:t>
            </a:r>
            <a:r>
              <a:rPr sz="2400" spc="23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суспільства. </a:t>
            </a:r>
            <a:r>
              <a:rPr sz="2400" spc="55" dirty="0">
                <a:latin typeface="Arial" panose="020B0604020202020204" pitchFamily="34" charset="0"/>
                <a:cs typeface="Arial" panose="020B0604020202020204" pitchFamily="34" charset="0"/>
              </a:rPr>
              <a:t>Розглядаючи</a:t>
            </a:r>
            <a:r>
              <a:rPr sz="2400" spc="265" dirty="0">
                <a:latin typeface="Arial" panose="020B0604020202020204" pitchFamily="34" charset="0"/>
                <a:cs typeface="Arial" panose="020B0604020202020204" pitchFamily="34" charset="0"/>
              </a:rPr>
              <a:t> </a:t>
            </a:r>
            <a:r>
              <a:rPr sz="2400" spc="100" dirty="0">
                <a:latin typeface="Arial" panose="020B0604020202020204" pitchFamily="34" charset="0"/>
                <a:cs typeface="Arial" panose="020B0604020202020204" pitchFamily="34" charset="0"/>
              </a:rPr>
              <a:t>підприємницьку</a:t>
            </a:r>
            <a:r>
              <a:rPr sz="2400" spc="265"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діяльність</a:t>
            </a:r>
            <a:r>
              <a:rPr sz="2400" spc="265" dirty="0">
                <a:latin typeface="Arial" panose="020B0604020202020204" pitchFamily="34" charset="0"/>
                <a:cs typeface="Arial" panose="020B0604020202020204" pitchFamily="34" charset="0"/>
              </a:rPr>
              <a:t> </a:t>
            </a:r>
            <a:r>
              <a:rPr sz="2400" spc="95" dirty="0">
                <a:latin typeface="Arial" panose="020B0604020202020204" pitchFamily="34" charset="0"/>
                <a:cs typeface="Arial" panose="020B0604020202020204" pitchFamily="34" charset="0"/>
              </a:rPr>
              <a:t>як</a:t>
            </a:r>
            <a:r>
              <a:rPr sz="2400" spc="265"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процес,</a:t>
            </a:r>
            <a:r>
              <a:rPr sz="2400" spc="320" dirty="0">
                <a:latin typeface="Arial" panose="020B0604020202020204" pitchFamily="34" charset="0"/>
                <a:cs typeface="Arial" panose="020B0604020202020204" pitchFamily="34" charset="0"/>
              </a:rPr>
              <a:t> </a:t>
            </a:r>
            <a:r>
              <a:rPr sz="2400" spc="90" dirty="0">
                <a:latin typeface="Arial" panose="020B0604020202020204" pitchFamily="34" charset="0"/>
                <a:cs typeface="Arial" panose="020B0604020202020204" pitchFamily="34" charset="0"/>
              </a:rPr>
              <a:t>здійснюваний</a:t>
            </a:r>
            <a:r>
              <a:rPr sz="2400" spc="265" dirty="0">
                <a:latin typeface="Arial" panose="020B0604020202020204" pitchFamily="34" charset="0"/>
                <a:cs typeface="Arial" panose="020B0604020202020204" pitchFamily="34" charset="0"/>
              </a:rPr>
              <a:t> </a:t>
            </a:r>
            <a:r>
              <a:rPr sz="2400" spc="110" dirty="0">
                <a:latin typeface="Arial" panose="020B0604020202020204" pitchFamily="34" charset="0"/>
                <a:cs typeface="Arial" panose="020B0604020202020204" pitchFamily="34" charset="0"/>
              </a:rPr>
              <a:t>приватними</a:t>
            </a:r>
            <a:r>
              <a:rPr sz="2400" spc="265" dirty="0">
                <a:latin typeface="Arial" panose="020B0604020202020204" pitchFamily="34" charset="0"/>
                <a:cs typeface="Arial" panose="020B0604020202020204" pitchFamily="34" charset="0"/>
              </a:rPr>
              <a:t> </a:t>
            </a:r>
            <a:r>
              <a:rPr sz="2400" spc="55" dirty="0">
                <a:latin typeface="Arial" panose="020B0604020202020204" pitchFamily="34" charset="0"/>
                <a:cs typeface="Arial" panose="020B0604020202020204" pitchFamily="34" charset="0"/>
              </a:rPr>
              <a:t>особами,</a:t>
            </a:r>
            <a:r>
              <a:rPr sz="2400" spc="320" dirty="0">
                <a:latin typeface="Arial" panose="020B0604020202020204" pitchFamily="34" charset="0"/>
                <a:cs typeface="Arial" panose="020B0604020202020204" pitchFamily="34" charset="0"/>
              </a:rPr>
              <a:t> </a:t>
            </a:r>
            <a:r>
              <a:rPr sz="2400" spc="70" dirty="0">
                <a:latin typeface="Arial" panose="020B0604020202020204" pitchFamily="34" charset="0"/>
                <a:cs typeface="Arial" panose="020B0604020202020204" pitchFamily="34" charset="0"/>
              </a:rPr>
              <a:t>підприємствами</a:t>
            </a:r>
            <a:r>
              <a:rPr sz="2400" spc="265" dirty="0">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або </a:t>
            </a:r>
            <a:r>
              <a:rPr sz="2400" spc="75" dirty="0">
                <a:latin typeface="Arial" panose="020B0604020202020204" pitchFamily="34" charset="0"/>
                <a:cs typeface="Arial" panose="020B0604020202020204" pitchFamily="34" charset="0"/>
              </a:rPr>
              <a:t>організаціями</a:t>
            </a:r>
            <a:r>
              <a:rPr sz="2400" spc="-20"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щодо</a:t>
            </a:r>
            <a:r>
              <a:rPr sz="2400" spc="-2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освоєння</a:t>
            </a:r>
            <a:r>
              <a:rPr sz="2400" spc="-20" dirty="0">
                <a:latin typeface="Arial" panose="020B0604020202020204" pitchFamily="34" charset="0"/>
                <a:cs typeface="Arial" panose="020B0604020202020204" pitchFamily="34" charset="0"/>
              </a:rPr>
              <a:t>  </a:t>
            </a:r>
            <a:r>
              <a:rPr sz="2400" spc="105" dirty="0">
                <a:latin typeface="Arial" panose="020B0604020202020204" pitchFamily="34" charset="0"/>
                <a:cs typeface="Arial" panose="020B0604020202020204" pitchFamily="34" charset="0"/>
              </a:rPr>
              <a:t>природних</a:t>
            </a:r>
            <a:r>
              <a:rPr sz="2400" spc="-2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ресурсів,</a:t>
            </a:r>
            <a:r>
              <a:rPr sz="2400" spc="40"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виробництва,</a:t>
            </a:r>
            <a:r>
              <a:rPr sz="2400" spc="35" dirty="0">
                <a:latin typeface="Arial" panose="020B0604020202020204" pitchFamily="34" charset="0"/>
                <a:cs typeface="Arial" panose="020B0604020202020204" pitchFamily="34" charset="0"/>
              </a:rPr>
              <a:t>  </a:t>
            </a:r>
            <a:r>
              <a:rPr sz="2400" spc="80" dirty="0">
                <a:latin typeface="Arial" panose="020B0604020202020204" pitchFamily="34" charset="0"/>
                <a:cs typeface="Arial" panose="020B0604020202020204" pitchFamily="34" charset="0"/>
              </a:rPr>
              <a:t>придбання,</a:t>
            </a:r>
            <a:r>
              <a:rPr sz="2400" spc="35" dirty="0">
                <a:latin typeface="Arial" panose="020B0604020202020204" pitchFamily="34" charset="0"/>
                <a:cs typeface="Arial" panose="020B0604020202020204" pitchFamily="34" charset="0"/>
              </a:rPr>
              <a:t>  </a:t>
            </a:r>
            <a:r>
              <a:rPr sz="2400" spc="70" dirty="0">
                <a:latin typeface="Arial" panose="020B0604020202020204" pitchFamily="34" charset="0"/>
                <a:cs typeface="Arial" panose="020B0604020202020204" pitchFamily="34" charset="0"/>
              </a:rPr>
              <a:t>продажу</a:t>
            </a:r>
            <a:r>
              <a:rPr sz="2400" spc="-2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товарів</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або</a:t>
            </a:r>
            <a:r>
              <a:rPr sz="2400" spc="-20" dirty="0">
                <a:latin typeface="Arial" panose="020B0604020202020204" pitchFamily="34" charset="0"/>
                <a:cs typeface="Arial" panose="020B0604020202020204" pitchFamily="34" charset="0"/>
              </a:rPr>
              <a:t>  </a:t>
            </a:r>
            <a:r>
              <a:rPr sz="2400" spc="55" dirty="0">
                <a:latin typeface="Arial" panose="020B0604020202020204" pitchFamily="34" charset="0"/>
                <a:cs typeface="Arial" panose="020B0604020202020204" pitchFamily="34" charset="0"/>
              </a:rPr>
              <a:t>надання </a:t>
            </a:r>
            <a:r>
              <a:rPr sz="2400" spc="50" dirty="0">
                <a:latin typeface="Arial" panose="020B0604020202020204" pitchFamily="34" charset="0"/>
                <a:cs typeface="Arial" panose="020B0604020202020204" pitchFamily="34" charset="0"/>
              </a:rPr>
              <a:t>послуг</a:t>
            </a:r>
            <a:r>
              <a:rPr sz="2400" spc="290"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в</a:t>
            </a:r>
            <a:r>
              <a:rPr sz="2400" spc="290" dirty="0">
                <a:latin typeface="Arial" panose="020B0604020202020204" pitchFamily="34" charset="0"/>
                <a:cs typeface="Arial" panose="020B0604020202020204" pitchFamily="34" charset="0"/>
              </a:rPr>
              <a:t> </a:t>
            </a:r>
            <a:r>
              <a:rPr sz="2400" spc="90" dirty="0">
                <a:latin typeface="Arial" panose="020B0604020202020204" pitchFamily="34" charset="0"/>
                <a:cs typeface="Arial" panose="020B0604020202020204" pitchFamily="34" charset="0"/>
              </a:rPr>
              <a:t>обмін</a:t>
            </a:r>
            <a:r>
              <a:rPr sz="2400" spc="290" dirty="0">
                <a:latin typeface="Arial" panose="020B0604020202020204" pitchFamily="34" charset="0"/>
                <a:cs typeface="Arial" panose="020B0604020202020204" pitchFamily="34" charset="0"/>
              </a:rPr>
              <a:t> </a:t>
            </a:r>
            <a:r>
              <a:rPr sz="2400" spc="80" dirty="0">
                <a:latin typeface="Arial" panose="020B0604020202020204" pitchFamily="34" charset="0"/>
                <a:cs typeface="Arial" panose="020B0604020202020204" pitchFamily="34" charset="0"/>
              </a:rPr>
              <a:t>на</a:t>
            </a:r>
            <a:r>
              <a:rPr sz="2400" spc="290" dirty="0">
                <a:latin typeface="Arial" panose="020B0604020202020204" pitchFamily="34" charset="0"/>
                <a:cs typeface="Arial" panose="020B0604020202020204" pitchFamily="34" charset="0"/>
              </a:rPr>
              <a:t> </a:t>
            </a:r>
            <a:r>
              <a:rPr sz="2400" spc="114" dirty="0">
                <a:latin typeface="Arial" panose="020B0604020202020204" pitchFamily="34" charset="0"/>
                <a:cs typeface="Arial" panose="020B0604020202020204" pitchFamily="34" charset="0"/>
              </a:rPr>
              <a:t>інші</a:t>
            </a:r>
            <a:r>
              <a:rPr sz="2400" spc="295" dirty="0">
                <a:latin typeface="Arial" panose="020B0604020202020204" pitchFamily="34" charset="0"/>
                <a:cs typeface="Arial" panose="020B0604020202020204" pitchFamily="34" charset="0"/>
              </a:rPr>
              <a:t> </a:t>
            </a:r>
            <a:r>
              <a:rPr sz="2400" spc="70" dirty="0">
                <a:latin typeface="Arial" panose="020B0604020202020204" pitchFamily="34" charset="0"/>
                <a:cs typeface="Arial" panose="020B0604020202020204" pitchFamily="34" charset="0"/>
              </a:rPr>
              <a:t>товари,</a:t>
            </a:r>
            <a:r>
              <a:rPr sz="2400" spc="355" dirty="0">
                <a:latin typeface="Arial" panose="020B0604020202020204" pitchFamily="34" charset="0"/>
                <a:cs typeface="Arial" panose="020B0604020202020204" pitchFamily="34" charset="0"/>
              </a:rPr>
              <a:t> </a:t>
            </a:r>
            <a:r>
              <a:rPr sz="2400" spc="65" dirty="0">
                <a:latin typeface="Arial" panose="020B0604020202020204" pitchFamily="34" charset="0"/>
                <a:cs typeface="Arial" panose="020B0604020202020204" pitchFamily="34" charset="0"/>
              </a:rPr>
              <a:t>послуги</a:t>
            </a:r>
            <a:r>
              <a:rPr sz="2400" spc="29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або</a:t>
            </a:r>
            <a:r>
              <a:rPr sz="2400" spc="290" dirty="0">
                <a:latin typeface="Arial" panose="020B0604020202020204" pitchFamily="34" charset="0"/>
                <a:cs typeface="Arial" panose="020B0604020202020204" pitchFamily="34" charset="0"/>
              </a:rPr>
              <a:t> </a:t>
            </a:r>
            <a:r>
              <a:rPr sz="2400" spc="100" dirty="0">
                <a:latin typeface="Arial" panose="020B0604020202020204" pitchFamily="34" charset="0"/>
                <a:cs typeface="Arial" panose="020B0604020202020204" pitchFamily="34" charset="0"/>
              </a:rPr>
              <a:t>гроші,</a:t>
            </a:r>
            <a:r>
              <a:rPr sz="2400" spc="36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слід</a:t>
            </a:r>
            <a:r>
              <a:rPr sz="2400" spc="290"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ураховувати,</a:t>
            </a:r>
            <a:r>
              <a:rPr sz="2400" spc="355" dirty="0">
                <a:latin typeface="Arial" panose="020B0604020202020204" pitchFamily="34" charset="0"/>
                <a:cs typeface="Arial" panose="020B0604020202020204" pitchFamily="34" charset="0"/>
              </a:rPr>
              <a:t> </a:t>
            </a:r>
            <a:r>
              <a:rPr sz="2400" spc="114" dirty="0">
                <a:latin typeface="Arial" panose="020B0604020202020204" pitchFamily="34" charset="0"/>
                <a:cs typeface="Arial" panose="020B0604020202020204" pitchFamily="34" charset="0"/>
              </a:rPr>
              <a:t>що</a:t>
            </a:r>
            <a:r>
              <a:rPr sz="2400" spc="290" dirty="0">
                <a:latin typeface="Arial" panose="020B0604020202020204" pitchFamily="34" charset="0"/>
                <a:cs typeface="Arial" panose="020B0604020202020204" pitchFamily="34" charset="0"/>
              </a:rPr>
              <a:t> </a:t>
            </a:r>
            <a:r>
              <a:rPr sz="2400" spc="90" dirty="0">
                <a:latin typeface="Arial" panose="020B0604020202020204" pitchFamily="34" charset="0"/>
                <a:cs typeface="Arial" panose="020B0604020202020204" pitchFamily="34" charset="0"/>
              </a:rPr>
              <a:t>цей</a:t>
            </a:r>
            <a:r>
              <a:rPr sz="2400" spc="295" dirty="0">
                <a:latin typeface="Arial" panose="020B0604020202020204" pitchFamily="34" charset="0"/>
                <a:cs typeface="Arial" panose="020B0604020202020204" pitchFamily="34" charset="0"/>
              </a:rPr>
              <a:t> </a:t>
            </a:r>
            <a:r>
              <a:rPr sz="2400" spc="65" dirty="0">
                <a:latin typeface="Arial" panose="020B0604020202020204" pitchFamily="34" charset="0"/>
                <a:cs typeface="Arial" panose="020B0604020202020204" pitchFamily="34" charset="0"/>
              </a:rPr>
              <a:t>процес</a:t>
            </a:r>
            <a:r>
              <a:rPr sz="2400" spc="290" dirty="0">
                <a:latin typeface="Arial" panose="020B0604020202020204" pitchFamily="34" charset="0"/>
                <a:cs typeface="Arial" panose="020B0604020202020204" pitchFamily="34" charset="0"/>
              </a:rPr>
              <a:t> </a:t>
            </a:r>
            <a:r>
              <a:rPr sz="2400" spc="110" dirty="0">
                <a:latin typeface="Arial" panose="020B0604020202020204" pitchFamily="34" charset="0"/>
                <a:cs typeface="Arial" panose="020B0604020202020204" pitchFamily="34" charset="0"/>
              </a:rPr>
              <a:t>повинен</a:t>
            </a:r>
            <a:r>
              <a:rPr sz="2400" spc="290" dirty="0">
                <a:latin typeface="Arial" panose="020B0604020202020204" pitchFamily="34" charset="0"/>
                <a:cs typeface="Arial" panose="020B0604020202020204" pitchFamily="34" charset="0"/>
              </a:rPr>
              <a:t> </a:t>
            </a:r>
            <a:r>
              <a:rPr sz="2400" spc="40" dirty="0">
                <a:latin typeface="Arial" panose="020B0604020202020204" pitchFamily="34" charset="0"/>
                <a:cs typeface="Arial" panose="020B0604020202020204" pitchFamily="34" charset="0"/>
              </a:rPr>
              <a:t>завершуватися </a:t>
            </a:r>
            <a:r>
              <a:rPr sz="2400" spc="75" dirty="0">
                <a:latin typeface="Arial" panose="020B0604020202020204" pitchFamily="34" charset="0"/>
                <a:cs typeface="Arial" panose="020B0604020202020204" pitchFamily="34" charset="0"/>
              </a:rPr>
              <a:t>взаємною</a:t>
            </a:r>
            <a:r>
              <a:rPr sz="2400" spc="409" dirty="0">
                <a:latin typeface="Arial" panose="020B0604020202020204" pitchFamily="34" charset="0"/>
                <a:cs typeface="Arial" panose="020B0604020202020204" pitchFamily="34" charset="0"/>
              </a:rPr>
              <a:t> </a:t>
            </a:r>
            <a:r>
              <a:rPr sz="2400" spc="95" dirty="0">
                <a:latin typeface="Arial" panose="020B0604020202020204" pitchFamily="34" charset="0"/>
                <a:cs typeface="Arial" panose="020B0604020202020204" pitchFamily="34" charset="0"/>
              </a:rPr>
              <a:t>вигодою</a:t>
            </a:r>
            <a:r>
              <a:rPr sz="2400" spc="415"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бізнес-</a:t>
            </a:r>
            <a:r>
              <a:rPr sz="2400" spc="55" dirty="0">
                <a:latin typeface="Arial" panose="020B0604020202020204" pitchFamily="34" charset="0"/>
                <a:cs typeface="Arial" panose="020B0604020202020204" pitchFamily="34" charset="0"/>
              </a:rPr>
              <a:t>партнерів.</a:t>
            </a:r>
            <a:r>
              <a:rPr sz="2400" spc="47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Більше</a:t>
            </a:r>
            <a:r>
              <a:rPr sz="2400" spc="415"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того,</a:t>
            </a:r>
            <a:r>
              <a:rPr sz="2400" spc="475" dirty="0">
                <a:latin typeface="Arial" panose="020B0604020202020204" pitchFamily="34" charset="0"/>
                <a:cs typeface="Arial" panose="020B0604020202020204" pitchFamily="34" charset="0"/>
              </a:rPr>
              <a:t> </a:t>
            </a:r>
            <a:r>
              <a:rPr sz="2400" spc="90" dirty="0">
                <a:latin typeface="Arial" panose="020B0604020202020204" pitchFamily="34" charset="0"/>
                <a:cs typeface="Arial" panose="020B0604020202020204" pitchFamily="34" charset="0"/>
              </a:rPr>
              <a:t>цей</a:t>
            </a:r>
            <a:r>
              <a:rPr sz="2400" spc="415"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процес,</a:t>
            </a:r>
            <a:r>
              <a:rPr sz="2400" spc="470" dirty="0">
                <a:latin typeface="Arial" panose="020B0604020202020204" pitchFamily="34" charset="0"/>
                <a:cs typeface="Arial" panose="020B0604020202020204" pitchFamily="34" charset="0"/>
              </a:rPr>
              <a:t> </a:t>
            </a:r>
            <a:r>
              <a:rPr sz="2400" spc="80" dirty="0">
                <a:latin typeface="Arial" panose="020B0604020202020204" pitchFamily="34" charset="0"/>
                <a:cs typeface="Arial" panose="020B0604020202020204" pitchFamily="34" charset="0"/>
              </a:rPr>
              <a:t>на</a:t>
            </a:r>
            <a:r>
              <a:rPr sz="2400" spc="415"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якому</a:t>
            </a:r>
            <a:r>
              <a:rPr sz="2400" spc="4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б</a:t>
            </a:r>
            <a:r>
              <a:rPr sz="2400" spc="415" dirty="0">
                <a:latin typeface="Arial" panose="020B0604020202020204" pitchFamily="34" charset="0"/>
                <a:cs typeface="Arial" panose="020B0604020202020204" pitchFamily="34" charset="0"/>
              </a:rPr>
              <a:t> </a:t>
            </a:r>
            <a:r>
              <a:rPr sz="2400" spc="105" dirty="0" err="1">
                <a:latin typeface="Arial" panose="020B0604020202020204" pitchFamily="34" charset="0"/>
                <a:cs typeface="Arial" panose="020B0604020202020204" pitchFamily="34" charset="0"/>
              </a:rPr>
              <a:t>практичному</a:t>
            </a:r>
            <a:r>
              <a:rPr sz="2400" spc="415" dirty="0">
                <a:latin typeface="Arial" panose="020B0604020202020204" pitchFamily="34" charset="0"/>
                <a:cs typeface="Arial" panose="020B0604020202020204" pitchFamily="34" charset="0"/>
              </a:rPr>
              <a:t> </a:t>
            </a:r>
            <a:r>
              <a:rPr sz="2400" spc="95" dirty="0" err="1" smtClean="0">
                <a:latin typeface="Arial" panose="020B0604020202020204" pitchFamily="34" charset="0"/>
                <a:cs typeface="Arial" panose="020B0604020202020204" pitchFamily="34" charset="0"/>
              </a:rPr>
              <a:t>рівні</a:t>
            </a:r>
            <a:r>
              <a:rPr lang="uk-UA" sz="2400" spc="95" dirty="0" smtClean="0">
                <a:latin typeface="Arial" panose="020B0604020202020204" pitchFamily="34" charset="0"/>
                <a:cs typeface="Arial" panose="020B0604020202020204" pitchFamily="34" charset="0"/>
              </a:rPr>
              <a:t> </a:t>
            </a:r>
            <a:r>
              <a:rPr sz="2400" spc="95" dirty="0" err="1" smtClean="0">
                <a:latin typeface="Arial" panose="020B0604020202020204" pitchFamily="34" charset="0"/>
                <a:cs typeface="Arial" panose="020B0604020202020204" pitchFamily="34" charset="0"/>
              </a:rPr>
              <a:t>він</a:t>
            </a:r>
            <a:r>
              <a:rPr sz="2400" spc="415" dirty="0" smtClean="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не</a:t>
            </a:r>
            <a:r>
              <a:rPr sz="2400" spc="409" dirty="0">
                <a:latin typeface="Arial" panose="020B0604020202020204" pitchFamily="34" charset="0"/>
                <a:cs typeface="Arial" panose="020B0604020202020204" pitchFamily="34" charset="0"/>
              </a:rPr>
              <a:t> </a:t>
            </a:r>
            <a:r>
              <a:rPr sz="2400" spc="35" dirty="0">
                <a:latin typeface="Arial" panose="020B0604020202020204" pitchFamily="34" charset="0"/>
                <a:cs typeface="Arial" panose="020B0604020202020204" pitchFamily="34" charset="0"/>
              </a:rPr>
              <a:t>існував, </a:t>
            </a:r>
            <a:r>
              <a:rPr sz="2400" spc="55" dirty="0">
                <a:latin typeface="Arial" panose="020B0604020202020204" pitchFamily="34" charset="0"/>
                <a:cs typeface="Arial" panose="020B0604020202020204" pitchFamily="34" charset="0"/>
              </a:rPr>
              <a:t>тісно</a:t>
            </a:r>
            <a:r>
              <a:rPr sz="2400" spc="500" dirty="0">
                <a:latin typeface="Arial" panose="020B0604020202020204" pitchFamily="34" charset="0"/>
                <a:cs typeface="Arial" panose="020B0604020202020204" pitchFamily="34" charset="0"/>
              </a:rPr>
              <a:t> </a:t>
            </a:r>
            <a:r>
              <a:rPr sz="2400" spc="80" dirty="0">
                <a:latin typeface="Arial" panose="020B0604020202020204" pitchFamily="34" charset="0"/>
                <a:cs typeface="Arial" panose="020B0604020202020204" pitchFamily="34" charset="0"/>
              </a:rPr>
              <a:t>пов’язаний</a:t>
            </a:r>
            <a:r>
              <a:rPr sz="2400" spc="50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з</a:t>
            </a:r>
            <a:r>
              <a:rPr sz="2400" spc="500"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культурним</a:t>
            </a:r>
            <a:r>
              <a:rPr sz="2400" spc="500" dirty="0">
                <a:latin typeface="Arial" panose="020B0604020202020204" pitchFamily="34" charset="0"/>
                <a:cs typeface="Arial" panose="020B0604020202020204" pitchFamily="34" charset="0"/>
              </a:rPr>
              <a:t> </a:t>
            </a:r>
            <a:r>
              <a:rPr sz="2400" spc="55" dirty="0">
                <a:latin typeface="Arial" panose="020B0604020202020204" pitchFamily="34" charset="0"/>
                <a:cs typeface="Arial" panose="020B0604020202020204" pitchFamily="34" charset="0"/>
              </a:rPr>
              <a:t>середовищем,</a:t>
            </a:r>
            <a:r>
              <a:rPr sz="2400" spc="30" dirty="0">
                <a:latin typeface="Arial" panose="020B0604020202020204" pitchFamily="34" charset="0"/>
                <a:cs typeface="Arial" panose="020B0604020202020204" pitchFamily="34" charset="0"/>
              </a:rPr>
              <a:t>  </a:t>
            </a:r>
            <a:r>
              <a:rPr sz="2400" spc="114" dirty="0">
                <a:latin typeface="Arial" panose="020B0604020202020204" pitchFamily="34" charset="0"/>
                <a:cs typeface="Arial" panose="020B0604020202020204" pitchFamily="34" charset="0"/>
              </a:rPr>
              <a:t>що</a:t>
            </a:r>
            <a:r>
              <a:rPr sz="2400" spc="50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складається</a:t>
            </a:r>
            <a:r>
              <a:rPr sz="2400" spc="50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із</a:t>
            </a:r>
            <a:r>
              <a:rPr sz="2400" spc="500" dirty="0">
                <a:latin typeface="Arial" panose="020B0604020202020204" pitchFamily="34" charset="0"/>
                <a:cs typeface="Arial" panose="020B0604020202020204" pitchFamily="34" charset="0"/>
              </a:rPr>
              <a:t> </a:t>
            </a:r>
            <a:r>
              <a:rPr sz="2400" spc="95" dirty="0">
                <a:latin typeface="Arial" panose="020B0604020202020204" pitchFamily="34" charset="0"/>
                <a:cs typeface="Arial" panose="020B0604020202020204" pitchFamily="34" charset="0"/>
              </a:rPr>
              <a:t>зовнішньої</a:t>
            </a:r>
            <a:r>
              <a:rPr sz="2400" spc="50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і</a:t>
            </a:r>
            <a:r>
              <a:rPr sz="2400" spc="500"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внутрішньої</a:t>
            </a:r>
            <a:r>
              <a:rPr sz="2400" spc="500"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культури</a:t>
            </a:r>
            <a:r>
              <a:rPr sz="2400" spc="500"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бізнес-</a:t>
            </a:r>
            <a:r>
              <a:rPr sz="2400" spc="45" dirty="0">
                <a:latin typeface="Arial" panose="020B0604020202020204" pitchFamily="34" charset="0"/>
                <a:cs typeface="Arial" panose="020B0604020202020204" pitchFamily="34" charset="0"/>
              </a:rPr>
              <a:t>партнерів.</a:t>
            </a:r>
            <a:endParaRPr sz="2400" dirty="0">
              <a:latin typeface="Arial" panose="020B0604020202020204" pitchFamily="34" charset="0"/>
              <a:cs typeface="Arial" panose="020B0604020202020204" pitchFamily="34" charset="0"/>
            </a:endParaRPr>
          </a:p>
          <a:p>
            <a:pPr marL="12700" marR="5080" algn="just">
              <a:lnSpc>
                <a:spcPct val="115599"/>
              </a:lnSpc>
            </a:pPr>
            <a:r>
              <a:rPr sz="2400" spc="85" dirty="0">
                <a:latin typeface="Arial" panose="020B0604020202020204" pitchFamily="34" charset="0"/>
                <a:cs typeface="Arial" panose="020B0604020202020204" pitchFamily="34" charset="0"/>
              </a:rPr>
              <a:t>Феномен</a:t>
            </a:r>
            <a:r>
              <a:rPr sz="2400" spc="360"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культури</a:t>
            </a:r>
            <a:r>
              <a:rPr sz="2400" spc="365"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може</a:t>
            </a:r>
            <a:r>
              <a:rPr sz="2400" spc="365" dirty="0">
                <a:latin typeface="Arial" panose="020B0604020202020204" pitchFamily="34" charset="0"/>
                <a:cs typeface="Arial" panose="020B0604020202020204" pitchFamily="34" charset="0"/>
              </a:rPr>
              <a:t> </a:t>
            </a:r>
            <a:r>
              <a:rPr sz="2400" spc="70" dirty="0">
                <a:latin typeface="Arial" panose="020B0604020202020204" pitchFamily="34" charset="0"/>
                <a:cs typeface="Arial" panose="020B0604020202020204" pitchFamily="34" charset="0"/>
              </a:rPr>
              <a:t>здійснювати</a:t>
            </a:r>
            <a:r>
              <a:rPr sz="2400" spc="365" dirty="0">
                <a:latin typeface="Arial" panose="020B0604020202020204" pitchFamily="34" charset="0"/>
                <a:cs typeface="Arial" panose="020B0604020202020204" pitchFamily="34" charset="0"/>
              </a:rPr>
              <a:t> </a:t>
            </a:r>
            <a:r>
              <a:rPr sz="2400" spc="55" dirty="0">
                <a:latin typeface="Arial" panose="020B0604020202020204" pitchFamily="34" charset="0"/>
                <a:cs typeface="Arial" panose="020B0604020202020204" pitchFamily="34" charset="0"/>
              </a:rPr>
              <a:t>безпосередній,</a:t>
            </a:r>
            <a:r>
              <a:rPr sz="2400" spc="425"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часто</a:t>
            </a:r>
            <a:r>
              <a:rPr sz="2400" spc="365"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непередбачуваний</a:t>
            </a:r>
            <a:r>
              <a:rPr sz="2400" spc="365" dirty="0">
                <a:latin typeface="Arial" panose="020B0604020202020204" pitchFamily="34" charset="0"/>
                <a:cs typeface="Arial" panose="020B0604020202020204" pitchFamily="34" charset="0"/>
              </a:rPr>
              <a:t> </a:t>
            </a:r>
            <a:r>
              <a:rPr sz="2400" spc="90" dirty="0">
                <a:latin typeface="Arial" panose="020B0604020202020204" pitchFamily="34" charset="0"/>
                <a:cs typeface="Arial" panose="020B0604020202020204" pitchFamily="34" charset="0"/>
              </a:rPr>
              <a:t>вплив</a:t>
            </a:r>
            <a:r>
              <a:rPr sz="2400" spc="365" dirty="0">
                <a:latin typeface="Arial" panose="020B0604020202020204" pitchFamily="34" charset="0"/>
                <a:cs typeface="Arial" panose="020B0604020202020204" pitchFamily="34" charset="0"/>
              </a:rPr>
              <a:t> </a:t>
            </a:r>
            <a:r>
              <a:rPr sz="2400" spc="80" dirty="0">
                <a:latin typeface="Arial" panose="020B0604020202020204" pitchFamily="34" charset="0"/>
                <a:cs typeface="Arial" panose="020B0604020202020204" pitchFamily="34" charset="0"/>
              </a:rPr>
              <a:t>на</a:t>
            </a:r>
            <a:r>
              <a:rPr sz="2400" spc="365"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результати</a:t>
            </a:r>
            <a:r>
              <a:rPr sz="2400" spc="36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бізнесу, </a:t>
            </a:r>
            <a:r>
              <a:rPr sz="2400" spc="65" dirty="0">
                <a:latin typeface="Arial" panose="020B0604020202020204" pitchFamily="34" charset="0"/>
                <a:cs typeface="Arial" panose="020B0604020202020204" pitchFamily="34" charset="0"/>
              </a:rPr>
              <a:t>досягнення</a:t>
            </a:r>
            <a:r>
              <a:rPr sz="2400" spc="405" dirty="0">
                <a:latin typeface="Arial" panose="020B0604020202020204" pitchFamily="34" charset="0"/>
                <a:cs typeface="Arial" panose="020B0604020202020204" pitchFamily="34" charset="0"/>
              </a:rPr>
              <a:t> </a:t>
            </a:r>
            <a:r>
              <a:rPr sz="2400" spc="114" dirty="0">
                <a:latin typeface="Arial" panose="020B0604020202020204" pitchFamily="34" charset="0"/>
                <a:cs typeface="Arial" panose="020B0604020202020204" pitchFamily="34" charset="0"/>
              </a:rPr>
              <a:t>його</a:t>
            </a:r>
            <a:r>
              <a:rPr sz="2400" spc="405" dirty="0">
                <a:latin typeface="Arial" panose="020B0604020202020204" pitchFamily="34" charset="0"/>
                <a:cs typeface="Arial" panose="020B0604020202020204" pitchFamily="34" charset="0"/>
              </a:rPr>
              <a:t> </a:t>
            </a:r>
            <a:r>
              <a:rPr sz="2400" spc="110" dirty="0">
                <a:latin typeface="Arial" panose="020B0604020202020204" pitchFamily="34" charset="0"/>
                <a:cs typeface="Arial" panose="020B0604020202020204" pitchFamily="34" charset="0"/>
              </a:rPr>
              <a:t>проміжних</a:t>
            </a:r>
            <a:r>
              <a:rPr sz="2400" spc="405"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і</a:t>
            </a:r>
            <a:r>
              <a:rPr sz="2400" spc="409" dirty="0">
                <a:latin typeface="Arial" panose="020B0604020202020204" pitchFamily="34" charset="0"/>
                <a:cs typeface="Arial" panose="020B0604020202020204" pitchFamily="34" charset="0"/>
              </a:rPr>
              <a:t> </a:t>
            </a:r>
            <a:r>
              <a:rPr sz="2400" spc="95" dirty="0">
                <a:latin typeface="Arial" panose="020B0604020202020204" pitchFamily="34" charset="0"/>
                <a:cs typeface="Arial" panose="020B0604020202020204" pitchFamily="34" charset="0"/>
              </a:rPr>
              <a:t>кінцевих</a:t>
            </a:r>
            <a:r>
              <a:rPr sz="2400" spc="40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цілей.</a:t>
            </a:r>
            <a:r>
              <a:rPr sz="2400" spc="47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Тим</a:t>
            </a:r>
            <a:r>
              <a:rPr sz="2400" spc="405" dirty="0">
                <a:latin typeface="Arial" panose="020B0604020202020204" pitchFamily="34" charset="0"/>
                <a:cs typeface="Arial" panose="020B0604020202020204" pitchFamily="34" charset="0"/>
              </a:rPr>
              <a:t> </a:t>
            </a:r>
            <a:r>
              <a:rPr sz="2400" spc="65" dirty="0">
                <a:latin typeface="Arial" panose="020B0604020202020204" pitchFamily="34" charset="0"/>
                <a:cs typeface="Arial" panose="020B0604020202020204" pitchFamily="34" charset="0"/>
              </a:rPr>
              <a:t>самим</a:t>
            </a:r>
            <a:r>
              <a:rPr sz="2400" spc="405"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формування</a:t>
            </a:r>
            <a:r>
              <a:rPr sz="2400" spc="405" dirty="0">
                <a:latin typeface="Arial" panose="020B0604020202020204" pitchFamily="34" charset="0"/>
                <a:cs typeface="Arial" panose="020B0604020202020204" pitchFamily="34" charset="0"/>
              </a:rPr>
              <a:t> </a:t>
            </a:r>
            <a:r>
              <a:rPr sz="2400" spc="95" dirty="0">
                <a:latin typeface="Arial" panose="020B0604020202020204" pitchFamily="34" charset="0"/>
                <a:cs typeface="Arial" panose="020B0604020202020204" pitchFamily="34" charset="0"/>
              </a:rPr>
              <a:t>підприємницької</a:t>
            </a:r>
            <a:r>
              <a:rPr sz="2400" spc="405"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культури</a:t>
            </a:r>
            <a:r>
              <a:rPr sz="2400" spc="409"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є</a:t>
            </a:r>
            <a:r>
              <a:rPr sz="2400" spc="405" dirty="0">
                <a:latin typeface="Arial" panose="020B0604020202020204" pitchFamily="34" charset="0"/>
                <a:cs typeface="Arial" panose="020B0604020202020204" pitchFamily="34" charset="0"/>
              </a:rPr>
              <a:t> </a:t>
            </a:r>
            <a:r>
              <a:rPr sz="2400" spc="95" dirty="0">
                <a:latin typeface="Arial" panose="020B0604020202020204" pitchFamily="34" charset="0"/>
                <a:cs typeface="Arial" panose="020B0604020202020204" pitchFamily="34" charset="0"/>
              </a:rPr>
              <a:t>одним</a:t>
            </a:r>
            <a:r>
              <a:rPr sz="2400" spc="409" dirty="0">
                <a:latin typeface="Arial" panose="020B0604020202020204" pitchFamily="34" charset="0"/>
                <a:cs typeface="Arial" panose="020B0604020202020204" pitchFamily="34" charset="0"/>
              </a:rPr>
              <a:t> </a:t>
            </a:r>
            <a:r>
              <a:rPr sz="2400" spc="35" dirty="0">
                <a:latin typeface="Arial" panose="020B0604020202020204" pitchFamily="34" charset="0"/>
                <a:cs typeface="Arial" panose="020B0604020202020204" pitchFamily="34" charset="0"/>
              </a:rPr>
              <a:t>із </a:t>
            </a:r>
            <a:r>
              <a:rPr sz="2400" spc="90" dirty="0">
                <a:latin typeface="Arial" panose="020B0604020202020204" pitchFamily="34" charset="0"/>
                <a:cs typeface="Arial" panose="020B0604020202020204" pitchFamily="34" charset="0"/>
              </a:rPr>
              <a:t>найважливіших</a:t>
            </a:r>
            <a:r>
              <a:rPr sz="2400" spc="260" dirty="0">
                <a:latin typeface="Arial" panose="020B0604020202020204" pitchFamily="34" charset="0"/>
                <a:cs typeface="Arial" panose="020B0604020202020204" pitchFamily="34" charset="0"/>
              </a:rPr>
              <a:t>  </a:t>
            </a:r>
            <a:r>
              <a:rPr sz="2400" spc="75" dirty="0">
                <a:latin typeface="Arial" panose="020B0604020202020204" pitchFamily="34" charset="0"/>
                <a:cs typeface="Arial" panose="020B0604020202020204" pitchFamily="34" charset="0"/>
              </a:rPr>
              <a:t>довгострокових</a:t>
            </a:r>
            <a:r>
              <a:rPr sz="2400" spc="265" dirty="0">
                <a:latin typeface="Arial" panose="020B0604020202020204" pitchFamily="34" charset="0"/>
                <a:cs typeface="Arial" panose="020B0604020202020204" pitchFamily="34" charset="0"/>
              </a:rPr>
              <a:t>  </a:t>
            </a:r>
            <a:r>
              <a:rPr sz="2400" spc="70" dirty="0">
                <a:latin typeface="Arial" panose="020B0604020202020204" pitchFamily="34" charset="0"/>
                <a:cs typeface="Arial" panose="020B0604020202020204" pitchFamily="34" charset="0"/>
              </a:rPr>
              <a:t>стратегічних</a:t>
            </a:r>
            <a:r>
              <a:rPr sz="2400" spc="265" dirty="0">
                <a:latin typeface="Arial" panose="020B0604020202020204" pitchFamily="34" charset="0"/>
                <a:cs typeface="Arial" panose="020B0604020202020204" pitchFamily="34" charset="0"/>
              </a:rPr>
              <a:t>  </a:t>
            </a:r>
            <a:r>
              <a:rPr sz="2400" spc="55" dirty="0">
                <a:latin typeface="Arial" panose="020B0604020202020204" pitchFamily="34" charset="0"/>
                <a:cs typeface="Arial" panose="020B0604020202020204" pitchFamily="34" charset="0"/>
              </a:rPr>
              <a:t>завдань</a:t>
            </a:r>
            <a:r>
              <a:rPr sz="2400" spc="265" dirty="0">
                <a:latin typeface="Arial" panose="020B0604020202020204" pitchFamily="34" charset="0"/>
                <a:cs typeface="Arial" panose="020B0604020202020204" pitchFamily="34" charset="0"/>
              </a:rPr>
              <a:t>  </a:t>
            </a:r>
            <a:r>
              <a:rPr sz="2400" spc="95" dirty="0">
                <a:latin typeface="Arial" panose="020B0604020202020204" pitchFamily="34" charset="0"/>
                <a:cs typeface="Arial" panose="020B0604020202020204" pitchFamily="34" charset="0"/>
              </a:rPr>
              <a:t>як</a:t>
            </a:r>
            <a:r>
              <a:rPr sz="2400" spc="26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суб’єктів</a:t>
            </a:r>
            <a:r>
              <a:rPr sz="2400" spc="265" dirty="0">
                <a:latin typeface="Arial" panose="020B0604020202020204" pitchFamily="34" charset="0"/>
                <a:cs typeface="Arial" panose="020B0604020202020204" pitchFamily="34" charset="0"/>
              </a:rPr>
              <a:t>  </a:t>
            </a:r>
            <a:r>
              <a:rPr sz="2400" spc="80" dirty="0">
                <a:latin typeface="Arial" panose="020B0604020202020204" pitchFamily="34" charset="0"/>
                <a:cs typeface="Arial" panose="020B0604020202020204" pitchFamily="34" charset="0"/>
              </a:rPr>
              <a:t>підприємництва,</a:t>
            </a:r>
            <a:r>
              <a:rPr sz="2400" spc="325" dirty="0">
                <a:latin typeface="Arial" panose="020B0604020202020204" pitchFamily="34" charset="0"/>
                <a:cs typeface="Arial" panose="020B0604020202020204" pitchFamily="34" charset="0"/>
              </a:rPr>
              <a:t>  </a:t>
            </a:r>
            <a:r>
              <a:rPr sz="2400" spc="65" dirty="0">
                <a:latin typeface="Arial" panose="020B0604020202020204" pitchFamily="34" charset="0"/>
                <a:cs typeface="Arial" panose="020B0604020202020204" pitchFamily="34" charset="0"/>
              </a:rPr>
              <a:t>так</a:t>
            </a:r>
            <a:r>
              <a:rPr sz="2400" spc="26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і</a:t>
            </a:r>
            <a:r>
              <a:rPr sz="2400" spc="265" dirty="0">
                <a:latin typeface="Arial" panose="020B0604020202020204" pitchFamily="34" charset="0"/>
                <a:cs typeface="Arial" panose="020B0604020202020204" pitchFamily="34" charset="0"/>
              </a:rPr>
              <a:t>  </a:t>
            </a:r>
            <a:r>
              <a:rPr sz="2400" spc="70" dirty="0">
                <a:latin typeface="Arial" panose="020B0604020202020204" pitchFamily="34" charset="0"/>
                <a:cs typeface="Arial" panose="020B0604020202020204" pitchFamily="34" charset="0"/>
              </a:rPr>
              <a:t>держави</a:t>
            </a:r>
            <a:r>
              <a:rPr sz="2400" spc="265" dirty="0">
                <a:latin typeface="Arial" panose="020B0604020202020204" pitchFamily="34" charset="0"/>
                <a:cs typeface="Arial" panose="020B0604020202020204" pitchFamily="34" charset="0"/>
              </a:rPr>
              <a:t>  </a:t>
            </a:r>
            <a:r>
              <a:rPr sz="2400" spc="114" dirty="0">
                <a:latin typeface="Arial" panose="020B0604020202020204" pitchFamily="34" charset="0"/>
                <a:cs typeface="Arial" panose="020B0604020202020204" pitchFamily="34" charset="0"/>
              </a:rPr>
              <a:t>при </a:t>
            </a:r>
            <a:r>
              <a:rPr sz="2400" spc="60" dirty="0">
                <a:latin typeface="Arial" panose="020B0604020202020204" pitchFamily="34" charset="0"/>
                <a:cs typeface="Arial" panose="020B0604020202020204" pitchFamily="34" charset="0"/>
              </a:rPr>
              <a:t>побудові</a:t>
            </a:r>
            <a:r>
              <a:rPr sz="2400" spc="195" dirty="0">
                <a:latin typeface="Arial" panose="020B0604020202020204" pitchFamily="34" charset="0"/>
                <a:cs typeface="Arial" panose="020B0604020202020204" pitchFamily="34" charset="0"/>
              </a:rPr>
              <a:t> </a:t>
            </a:r>
            <a:r>
              <a:rPr sz="2400" spc="120" dirty="0">
                <a:latin typeface="Arial" panose="020B0604020202020204" pitchFamily="34" charset="0"/>
                <a:cs typeface="Arial" panose="020B0604020202020204" pitchFamily="34" charset="0"/>
              </a:rPr>
              <a:t>ринкових</a:t>
            </a:r>
            <a:r>
              <a:rPr sz="2400" spc="195" dirty="0">
                <a:latin typeface="Arial" panose="020B0604020202020204" pitchFamily="34" charset="0"/>
                <a:cs typeface="Arial" panose="020B0604020202020204" pitchFamily="34" charset="0"/>
              </a:rPr>
              <a:t> </a:t>
            </a:r>
            <a:r>
              <a:rPr sz="2400" spc="45" dirty="0">
                <a:latin typeface="Arial" panose="020B0604020202020204" pitchFamily="34" charset="0"/>
                <a:cs typeface="Arial" panose="020B0604020202020204" pitchFamily="34" charset="0"/>
              </a:rPr>
              <a:t>відносин.</a:t>
            </a:r>
            <a:endParaRPr sz="2400" dirty="0">
              <a:latin typeface="Arial" panose="020B0604020202020204" pitchFamily="34" charset="0"/>
              <a:cs typeface="Arial" panose="020B0604020202020204" pitchFamily="34" charset="0"/>
            </a:endParaRPr>
          </a:p>
          <a:p>
            <a:pPr marL="12700" marR="5080" algn="just">
              <a:lnSpc>
                <a:spcPct val="115599"/>
              </a:lnSpc>
            </a:pPr>
            <a:r>
              <a:rPr sz="2400" dirty="0">
                <a:latin typeface="Arial" panose="020B0604020202020204" pitchFamily="34" charset="0"/>
                <a:cs typeface="Arial" panose="020B0604020202020204" pitchFamily="34" charset="0"/>
              </a:rPr>
              <a:t>Загалом,</a:t>
            </a:r>
            <a:r>
              <a:rPr sz="2400" spc="150" dirty="0">
                <a:latin typeface="Arial" panose="020B0604020202020204" pitchFamily="34" charset="0"/>
                <a:cs typeface="Arial" panose="020B0604020202020204" pitchFamily="34" charset="0"/>
              </a:rPr>
              <a:t>  </a:t>
            </a:r>
            <a:r>
              <a:rPr sz="2400" spc="55" dirty="0">
                <a:latin typeface="Arial" panose="020B0604020202020204" pitchFamily="34" charset="0"/>
                <a:cs typeface="Arial" panose="020B0604020202020204" pitchFamily="34" charset="0"/>
              </a:rPr>
              <a:t>культура</a:t>
            </a:r>
            <a:r>
              <a:rPr sz="2400" spc="100"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підприємництва</a:t>
            </a:r>
            <a:r>
              <a:rPr sz="2400" spc="95" dirty="0">
                <a:latin typeface="Arial" panose="020B0604020202020204" pitchFamily="34" charset="0"/>
                <a:cs typeface="Arial" panose="020B0604020202020204" pitchFamily="34" charset="0"/>
              </a:rPr>
              <a:t>  </a:t>
            </a:r>
            <a:r>
              <a:rPr sz="2400" spc="45" dirty="0">
                <a:latin typeface="Arial" panose="020B0604020202020204" pitchFamily="34" charset="0"/>
                <a:cs typeface="Arial" panose="020B0604020202020204" pitchFamily="34" charset="0"/>
              </a:rPr>
              <a:t>відображає</a:t>
            </a:r>
            <a:r>
              <a:rPr sz="2400" spc="100" dirty="0">
                <a:latin typeface="Arial" panose="020B0604020202020204" pitchFamily="34" charset="0"/>
                <a:cs typeface="Arial" panose="020B0604020202020204" pitchFamily="34" charset="0"/>
              </a:rPr>
              <a:t>  </a:t>
            </a:r>
            <a:r>
              <a:rPr sz="2400" spc="90" dirty="0">
                <a:latin typeface="Arial" panose="020B0604020202020204" pitchFamily="34" charset="0"/>
                <a:cs typeface="Arial" panose="020B0604020202020204" pitchFamily="34" charset="0"/>
              </a:rPr>
              <a:t>рівень</a:t>
            </a:r>
            <a:r>
              <a:rPr sz="2400" spc="95" dirty="0">
                <a:latin typeface="Arial" panose="020B0604020202020204" pitchFamily="34" charset="0"/>
                <a:cs typeface="Arial" panose="020B0604020202020204" pitchFamily="34" charset="0"/>
              </a:rPr>
              <a:t>  </a:t>
            </a:r>
            <a:r>
              <a:rPr sz="2400" spc="85" dirty="0">
                <a:latin typeface="Arial" panose="020B0604020202020204" pitchFamily="34" charset="0"/>
                <a:cs typeface="Arial" panose="020B0604020202020204" pitchFamily="34" charset="0"/>
              </a:rPr>
              <a:t>розвитку</a:t>
            </a:r>
            <a:r>
              <a:rPr sz="2400" spc="100" dirty="0">
                <a:latin typeface="Arial" panose="020B0604020202020204" pitchFamily="34" charset="0"/>
                <a:cs typeface="Arial" panose="020B0604020202020204" pitchFamily="34" charset="0"/>
              </a:rPr>
              <a:t>  </a:t>
            </a:r>
            <a:r>
              <a:rPr sz="2400" spc="95" dirty="0">
                <a:latin typeface="Arial" panose="020B0604020202020204" pitchFamily="34" charset="0"/>
                <a:cs typeface="Arial" panose="020B0604020202020204" pitchFamily="34" charset="0"/>
              </a:rPr>
              <a:t>підприємницької  </a:t>
            </a:r>
            <a:r>
              <a:rPr sz="2400" spc="45" dirty="0">
                <a:latin typeface="Arial" panose="020B0604020202020204" pitchFamily="34" charset="0"/>
                <a:cs typeface="Arial" panose="020B0604020202020204" pitchFamily="34" charset="0"/>
              </a:rPr>
              <a:t>діяльності,</a:t>
            </a:r>
            <a:r>
              <a:rPr sz="2400" spc="15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ставлення</a:t>
            </a:r>
            <a:r>
              <a:rPr sz="2400" spc="95" dirty="0">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до </a:t>
            </a:r>
            <a:r>
              <a:rPr sz="2400" spc="70" dirty="0">
                <a:latin typeface="Arial" panose="020B0604020202020204" pitchFamily="34" charset="0"/>
                <a:cs typeface="Arial" panose="020B0604020202020204" pitchFamily="34" charset="0"/>
              </a:rPr>
              <a:t>законності,</a:t>
            </a:r>
            <a:r>
              <a:rPr sz="2400" spc="140"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якості</a:t>
            </a:r>
            <a:r>
              <a:rPr sz="2400" spc="90" dirty="0">
                <a:latin typeface="Arial" panose="020B0604020202020204" pitchFamily="34" charset="0"/>
                <a:cs typeface="Arial" panose="020B0604020202020204" pitchFamily="34" charset="0"/>
              </a:rPr>
              <a:t>  </a:t>
            </a:r>
            <a:r>
              <a:rPr sz="2400" spc="65" dirty="0">
                <a:latin typeface="Arial" panose="020B0604020202020204" pitchFamily="34" charset="0"/>
                <a:cs typeface="Arial" panose="020B0604020202020204" pitchFamily="34" charset="0"/>
              </a:rPr>
              <a:t>продукції,</a:t>
            </a:r>
            <a:r>
              <a:rPr sz="2400" spc="145"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яка</a:t>
            </a:r>
            <a:r>
              <a:rPr sz="2400" spc="90" dirty="0">
                <a:latin typeface="Arial" panose="020B0604020202020204" pitchFamily="34" charset="0"/>
                <a:cs typeface="Arial" panose="020B0604020202020204" pitchFamily="34" charset="0"/>
              </a:rPr>
              <a:t>  </a:t>
            </a:r>
            <a:r>
              <a:rPr sz="2400" spc="50" dirty="0">
                <a:latin typeface="Arial" panose="020B0604020202020204" pitchFamily="34" charset="0"/>
                <a:cs typeface="Arial" panose="020B0604020202020204" pitchFamily="34" charset="0"/>
              </a:rPr>
              <a:t>випускається,</a:t>
            </a:r>
            <a:r>
              <a:rPr sz="2400" spc="145" dirty="0">
                <a:latin typeface="Arial" panose="020B0604020202020204" pitchFamily="34" charset="0"/>
                <a:cs typeface="Arial" panose="020B0604020202020204" pitchFamily="34" charset="0"/>
              </a:rPr>
              <a:t>  </a:t>
            </a:r>
            <a:r>
              <a:rPr sz="2400" spc="45" dirty="0">
                <a:latin typeface="Arial" panose="020B0604020202020204" pitchFamily="34" charset="0"/>
                <a:cs typeface="Arial" panose="020B0604020202020204" pitchFamily="34" charset="0"/>
              </a:rPr>
              <a:t>фінансових</a:t>
            </a:r>
            <a:r>
              <a:rPr sz="2400" spc="9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і</a:t>
            </a:r>
            <a:r>
              <a:rPr sz="2400" spc="85" dirty="0">
                <a:latin typeface="Arial" panose="020B0604020202020204" pitchFamily="34" charset="0"/>
                <a:cs typeface="Arial" panose="020B0604020202020204" pitchFamily="34" charset="0"/>
              </a:rPr>
              <a:t>  </a:t>
            </a:r>
            <a:r>
              <a:rPr sz="2400" spc="114" dirty="0">
                <a:latin typeface="Arial" panose="020B0604020202020204" pitchFamily="34" charset="0"/>
                <a:cs typeface="Arial" panose="020B0604020202020204" pitchFamily="34" charset="0"/>
              </a:rPr>
              <a:t>виробничих</a:t>
            </a:r>
            <a:r>
              <a:rPr sz="2400" spc="9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зобов’язань,</a:t>
            </a:r>
            <a:r>
              <a:rPr sz="2400" spc="145" dirty="0">
                <a:latin typeface="Arial" panose="020B0604020202020204" pitchFamily="34" charset="0"/>
                <a:cs typeface="Arial" panose="020B0604020202020204" pitchFamily="34" charset="0"/>
              </a:rPr>
              <a:t>  </a:t>
            </a:r>
            <a:r>
              <a:rPr sz="2400" spc="110" dirty="0">
                <a:latin typeface="Arial" panose="020B0604020202020204" pitchFamily="34" charset="0"/>
                <a:cs typeface="Arial" panose="020B0604020202020204" pitchFamily="34" charset="0"/>
              </a:rPr>
              <a:t>поширення</a:t>
            </a:r>
            <a:r>
              <a:rPr sz="2400" spc="9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ділової </a:t>
            </a:r>
            <a:r>
              <a:rPr sz="2400" dirty="0">
                <a:latin typeface="Arial" panose="020B0604020202020204" pitchFamily="34" charset="0"/>
                <a:cs typeface="Arial" panose="020B0604020202020204" pitchFamily="34" charset="0"/>
              </a:rPr>
              <a:t>інформації,</a:t>
            </a:r>
            <a:r>
              <a:rPr sz="2400" spc="395" dirty="0">
                <a:latin typeface="Arial" panose="020B0604020202020204" pitchFamily="34" charset="0"/>
                <a:cs typeface="Arial" panose="020B0604020202020204" pitchFamily="34" charset="0"/>
              </a:rPr>
              <a:t> </a:t>
            </a:r>
            <a:r>
              <a:rPr sz="2400" spc="100" dirty="0">
                <a:latin typeface="Arial" panose="020B0604020202020204" pitchFamily="34" charset="0"/>
                <a:cs typeface="Arial" panose="020B0604020202020204" pitchFamily="34" charset="0"/>
              </a:rPr>
              <a:t>працівників</a:t>
            </a:r>
            <a:r>
              <a:rPr sz="2400" spc="340" dirty="0">
                <a:latin typeface="Arial" panose="020B0604020202020204" pitchFamily="34" charset="0"/>
                <a:cs typeface="Arial" panose="020B0604020202020204" pitchFamily="34" charset="0"/>
              </a:rPr>
              <a:t> </a:t>
            </a:r>
            <a:r>
              <a:rPr sz="2400" spc="60" dirty="0">
                <a:latin typeface="Arial" panose="020B0604020202020204" pitchFamily="34" charset="0"/>
                <a:cs typeface="Arial" panose="020B0604020202020204" pitchFamily="34" charset="0"/>
              </a:rPr>
              <a:t>підприємства</a:t>
            </a:r>
            <a:r>
              <a:rPr sz="2400" spc="340" dirty="0">
                <a:latin typeface="Arial" panose="020B0604020202020204" pitchFamily="34" charset="0"/>
                <a:cs typeface="Arial" panose="020B0604020202020204" pitchFamily="34" charset="0"/>
              </a:rPr>
              <a:t> </a:t>
            </a:r>
            <a:r>
              <a:rPr sz="2400" spc="65" dirty="0">
                <a:latin typeface="Arial" panose="020B0604020202020204" pitchFamily="34" charset="0"/>
                <a:cs typeface="Arial" panose="020B0604020202020204" pitchFamily="34" charset="0"/>
              </a:rPr>
              <a:t>тощо</a:t>
            </a:r>
            <a:endParaRPr sz="2400" dirty="0">
              <a:latin typeface="Arial" panose="020B0604020202020204" pitchFamily="34" charset="0"/>
              <a:cs typeface="Arial" panose="020B0604020202020204" pitchFamily="34" charset="0"/>
            </a:endParaRPr>
          </a:p>
        </p:txBody>
      </p:sp>
      <p:sp>
        <p:nvSpPr>
          <p:cNvPr id="8" name="object 8" descr="$PPTXTitle"/>
          <p:cNvSpPr txBox="1">
            <a:spLocks noGrp="1"/>
          </p:cNvSpPr>
          <p:nvPr>
            <p:ph type="title"/>
          </p:nvPr>
        </p:nvSpPr>
        <p:spPr>
          <a:xfrm>
            <a:off x="4448096" y="396351"/>
            <a:ext cx="9571669" cy="2159053"/>
          </a:xfrm>
          <a:prstGeom prst="rect">
            <a:avLst/>
          </a:prstGeom>
        </p:spPr>
        <p:txBody>
          <a:bodyPr vert="horz" wrap="square" lIns="0" tIns="12700" rIns="0" bIns="0" rtlCol="0">
            <a:spAutoFit/>
          </a:bodyPr>
          <a:lstStyle/>
          <a:p>
            <a:pPr marL="231140" marR="5080" indent="-219075">
              <a:lnSpc>
                <a:spcPct val="115599"/>
              </a:lnSpc>
              <a:spcBef>
                <a:spcPts val="100"/>
              </a:spcBef>
            </a:pPr>
            <a:r>
              <a:rPr spc="-225" dirty="0">
                <a:latin typeface="Calibri"/>
                <a:cs typeface="Calibri"/>
              </a:rPr>
              <a:t>4.</a:t>
            </a:r>
            <a:r>
              <a:rPr spc="-190" dirty="0">
                <a:latin typeface="Calibri"/>
                <a:cs typeface="Calibri"/>
              </a:rPr>
              <a:t> </a:t>
            </a:r>
            <a:r>
              <a:rPr dirty="0" smtClean="0"/>
              <a:t>ПІДПРИЄМНИЦЬКА</a:t>
            </a:r>
            <a:r>
              <a:rPr lang="uk-UA" dirty="0" smtClean="0"/>
              <a:t> </a:t>
            </a:r>
            <a:r>
              <a:rPr spc="-390" dirty="0" smtClean="0"/>
              <a:t> </a:t>
            </a:r>
            <a:r>
              <a:rPr spc="-70" dirty="0" smtClean="0"/>
              <a:t>КУЛЬТУРА</a:t>
            </a:r>
            <a:r>
              <a:rPr lang="uk-UA" spc="-70" dirty="0" smtClean="0"/>
              <a:t> </a:t>
            </a:r>
            <a:r>
              <a:rPr spc="-385" dirty="0" smtClean="0"/>
              <a:t> </a:t>
            </a:r>
            <a:r>
              <a:rPr spc="-25" dirty="0"/>
              <a:t>ЯК </a:t>
            </a:r>
            <a:r>
              <a:rPr spc="-60" dirty="0"/>
              <a:t>СУЧАСНИЙ</a:t>
            </a:r>
            <a:r>
              <a:rPr spc="-470" dirty="0"/>
              <a:t> </a:t>
            </a:r>
            <a:r>
              <a:rPr lang="uk-UA" spc="-470" dirty="0" smtClean="0"/>
              <a:t> </a:t>
            </a:r>
            <a:r>
              <a:rPr spc="-65" dirty="0" smtClean="0"/>
              <a:t>ФЕНОМЕН</a:t>
            </a:r>
            <a:r>
              <a:rPr lang="uk-UA" spc="-65" dirty="0" smtClean="0"/>
              <a:t> </a:t>
            </a:r>
            <a:r>
              <a:rPr spc="-470" dirty="0" smtClean="0"/>
              <a:t> </a:t>
            </a:r>
            <a:r>
              <a:rPr spc="-10" dirty="0"/>
              <a:t>РОЗВИТКУ</a:t>
            </a:r>
          </a:p>
          <a:p>
            <a:pPr marL="1898014">
              <a:lnSpc>
                <a:spcPct val="100000"/>
              </a:lnSpc>
              <a:spcBef>
                <a:spcPts val="750"/>
              </a:spcBef>
            </a:pPr>
            <a:r>
              <a:rPr spc="-10" dirty="0"/>
              <a:t>ПІДПРИЄМНИЦТВА</a:t>
            </a:r>
          </a:p>
        </p:txBody>
      </p:sp>
      <p:pic>
        <p:nvPicPr>
          <p:cNvPr id="9" name="object 9"/>
          <p:cNvPicPr/>
          <p:nvPr/>
        </p:nvPicPr>
        <p:blipFill>
          <a:blip r:embed="rId8" cstate="print"/>
          <a:stretch>
            <a:fillRect/>
          </a:stretch>
        </p:blipFill>
        <p:spPr>
          <a:xfrm>
            <a:off x="14922734" y="1737033"/>
            <a:ext cx="303215" cy="303218"/>
          </a:xfrm>
          <a:prstGeom prst="rect">
            <a:avLst/>
          </a:prstGeom>
        </p:spPr>
      </p:pic>
      <p:pic>
        <p:nvPicPr>
          <p:cNvPr id="10" name="object 10"/>
          <p:cNvPicPr/>
          <p:nvPr/>
        </p:nvPicPr>
        <p:blipFill>
          <a:blip r:embed="rId9" cstate="print"/>
          <a:stretch>
            <a:fillRect/>
          </a:stretch>
        </p:blipFill>
        <p:spPr>
          <a:xfrm>
            <a:off x="15396757" y="1737033"/>
            <a:ext cx="303215" cy="303218"/>
          </a:xfrm>
          <a:prstGeom prst="rect">
            <a:avLst/>
          </a:prstGeom>
        </p:spPr>
      </p:pic>
      <p:pic>
        <p:nvPicPr>
          <p:cNvPr id="11" name="object 11"/>
          <p:cNvPicPr/>
          <p:nvPr/>
        </p:nvPicPr>
        <p:blipFill>
          <a:blip r:embed="rId10" cstate="print"/>
          <a:stretch>
            <a:fillRect/>
          </a:stretch>
        </p:blipFill>
        <p:spPr>
          <a:xfrm>
            <a:off x="15870783" y="1737033"/>
            <a:ext cx="303215" cy="30321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678356" y="0"/>
            <a:ext cx="6609642" cy="2857499"/>
          </a:xfrm>
          <a:prstGeom prst="rect">
            <a:avLst/>
          </a:prstGeom>
        </p:spPr>
      </p:pic>
      <p:sp>
        <p:nvSpPr>
          <p:cNvPr id="3" name="object 3" descr="$PPTXTitle"/>
          <p:cNvSpPr txBox="1">
            <a:spLocks noGrp="1"/>
          </p:cNvSpPr>
          <p:nvPr>
            <p:ph type="title"/>
          </p:nvPr>
        </p:nvSpPr>
        <p:spPr>
          <a:xfrm>
            <a:off x="1016000" y="876292"/>
            <a:ext cx="13472160" cy="1440907"/>
          </a:xfrm>
          <a:prstGeom prst="rect">
            <a:avLst/>
          </a:prstGeom>
        </p:spPr>
        <p:txBody>
          <a:bodyPr vert="horz" wrap="square" lIns="0" tIns="12700" rIns="0" bIns="0" rtlCol="0">
            <a:spAutoFit/>
          </a:bodyPr>
          <a:lstStyle/>
          <a:p>
            <a:pPr marL="12700" marR="5080">
              <a:lnSpc>
                <a:spcPct val="115599"/>
              </a:lnSpc>
              <a:spcBef>
                <a:spcPts val="100"/>
              </a:spcBef>
            </a:pPr>
            <a:r>
              <a:rPr spc="45" dirty="0" smtClean="0"/>
              <a:t>ДОЦІЛЬНО</a:t>
            </a:r>
            <a:r>
              <a:rPr lang="uk-UA" spc="45" dirty="0" smtClean="0"/>
              <a:t> </a:t>
            </a:r>
            <a:r>
              <a:rPr spc="-500" dirty="0" smtClean="0"/>
              <a:t> </a:t>
            </a:r>
            <a:r>
              <a:rPr spc="75" dirty="0"/>
              <a:t>ВИДІЛИТИ</a:t>
            </a:r>
            <a:r>
              <a:rPr spc="-495" dirty="0"/>
              <a:t> </a:t>
            </a:r>
            <a:r>
              <a:rPr dirty="0"/>
              <a:t>ТАКІ</a:t>
            </a:r>
            <a:r>
              <a:rPr spc="-495" dirty="0"/>
              <a:t> </a:t>
            </a:r>
            <a:r>
              <a:rPr lang="uk-UA" spc="-495" dirty="0" smtClean="0"/>
              <a:t> </a:t>
            </a:r>
            <a:r>
              <a:rPr dirty="0" smtClean="0"/>
              <a:t>КОМПОНЕНТИ</a:t>
            </a:r>
            <a:r>
              <a:rPr spc="-500" dirty="0" smtClean="0"/>
              <a:t> </a:t>
            </a:r>
            <a:r>
              <a:rPr lang="uk-UA" spc="-500" dirty="0" smtClean="0"/>
              <a:t> </a:t>
            </a:r>
            <a:r>
              <a:rPr spc="-10" dirty="0" smtClean="0"/>
              <a:t>ЗМІСТУ </a:t>
            </a:r>
            <a:r>
              <a:rPr spc="-160" dirty="0"/>
              <a:t>ПОНЯТТЯ</a:t>
            </a:r>
            <a:r>
              <a:rPr spc="-470" dirty="0"/>
              <a:t> </a:t>
            </a:r>
            <a:r>
              <a:rPr lang="uk-UA" spc="-470" dirty="0" smtClean="0"/>
              <a:t> </a:t>
            </a:r>
            <a:r>
              <a:rPr spc="-20" dirty="0" smtClean="0">
                <a:latin typeface="Calibri"/>
                <a:cs typeface="Calibri"/>
              </a:rPr>
              <a:t>«</a:t>
            </a:r>
            <a:r>
              <a:rPr spc="-20" dirty="0"/>
              <a:t>КУЛЬТУРА</a:t>
            </a:r>
            <a:r>
              <a:rPr spc="-470" dirty="0"/>
              <a:t> </a:t>
            </a:r>
            <a:r>
              <a:rPr spc="-10" dirty="0"/>
              <a:t>ПІДПРИЄМНИЦТВА</a:t>
            </a:r>
            <a:r>
              <a:rPr spc="-10" dirty="0">
                <a:latin typeface="Calibri"/>
                <a:cs typeface="Calibri"/>
              </a:rPr>
              <a:t>»</a:t>
            </a:r>
          </a:p>
        </p:txBody>
      </p:sp>
      <p:grpSp>
        <p:nvGrpSpPr>
          <p:cNvPr id="24" name="object 24"/>
          <p:cNvGrpSpPr/>
          <p:nvPr/>
        </p:nvGrpSpPr>
        <p:grpSpPr>
          <a:xfrm>
            <a:off x="13799922" y="-5"/>
            <a:ext cx="4488180" cy="3049270"/>
            <a:chOff x="13799922" y="-5"/>
            <a:chExt cx="4488180" cy="3049270"/>
          </a:xfrm>
        </p:grpSpPr>
        <p:pic>
          <p:nvPicPr>
            <p:cNvPr id="25" name="object 25"/>
            <p:cNvPicPr/>
            <p:nvPr/>
          </p:nvPicPr>
          <p:blipFill>
            <a:blip r:embed="rId3" cstate="print"/>
            <a:stretch>
              <a:fillRect/>
            </a:stretch>
          </p:blipFill>
          <p:spPr>
            <a:xfrm>
              <a:off x="13799922" y="-5"/>
              <a:ext cx="4488083" cy="3048825"/>
            </a:xfrm>
            <a:prstGeom prst="rect">
              <a:avLst/>
            </a:prstGeom>
          </p:spPr>
        </p:pic>
        <p:pic>
          <p:nvPicPr>
            <p:cNvPr id="26" name="object 26"/>
            <p:cNvPicPr/>
            <p:nvPr/>
          </p:nvPicPr>
          <p:blipFill>
            <a:blip r:embed="rId4" cstate="print"/>
            <a:stretch>
              <a:fillRect/>
            </a:stretch>
          </p:blipFill>
          <p:spPr>
            <a:xfrm>
              <a:off x="16059034" y="1197851"/>
              <a:ext cx="229864" cy="228222"/>
            </a:xfrm>
            <a:prstGeom prst="rect">
              <a:avLst/>
            </a:prstGeom>
          </p:spPr>
        </p:pic>
        <p:pic>
          <p:nvPicPr>
            <p:cNvPr id="27" name="object 27"/>
            <p:cNvPicPr/>
            <p:nvPr/>
          </p:nvPicPr>
          <p:blipFill>
            <a:blip r:embed="rId5" cstate="print"/>
            <a:stretch>
              <a:fillRect/>
            </a:stretch>
          </p:blipFill>
          <p:spPr>
            <a:xfrm>
              <a:off x="15770144" y="962537"/>
              <a:ext cx="229864" cy="228222"/>
            </a:xfrm>
            <a:prstGeom prst="rect">
              <a:avLst/>
            </a:prstGeom>
          </p:spPr>
        </p:pic>
        <p:pic>
          <p:nvPicPr>
            <p:cNvPr id="28" name="object 28"/>
            <p:cNvPicPr/>
            <p:nvPr/>
          </p:nvPicPr>
          <p:blipFill>
            <a:blip r:embed="rId6" cstate="print"/>
            <a:stretch>
              <a:fillRect/>
            </a:stretch>
          </p:blipFill>
          <p:spPr>
            <a:xfrm>
              <a:off x="15481236" y="727222"/>
              <a:ext cx="229872" cy="228222"/>
            </a:xfrm>
            <a:prstGeom prst="rect">
              <a:avLst/>
            </a:prstGeom>
          </p:spPr>
        </p:pic>
      </p:grpSp>
      <p:grpSp>
        <p:nvGrpSpPr>
          <p:cNvPr id="4" name="object 4"/>
          <p:cNvGrpSpPr/>
          <p:nvPr/>
        </p:nvGrpSpPr>
        <p:grpSpPr>
          <a:xfrm>
            <a:off x="981072" y="3095700"/>
            <a:ext cx="7858759" cy="3776979"/>
            <a:chOff x="981072" y="3095700"/>
            <a:chExt cx="7858759" cy="3776979"/>
          </a:xfrm>
        </p:grpSpPr>
        <p:sp>
          <p:nvSpPr>
            <p:cNvPr id="5" name="object 5"/>
            <p:cNvSpPr/>
            <p:nvPr/>
          </p:nvSpPr>
          <p:spPr>
            <a:xfrm>
              <a:off x="1028697" y="3532448"/>
              <a:ext cx="7763509" cy="3292475"/>
            </a:xfrm>
            <a:custGeom>
              <a:avLst/>
              <a:gdLst/>
              <a:ahLst/>
              <a:cxnLst/>
              <a:rect l="l" t="t" r="r" b="b"/>
              <a:pathLst>
                <a:path w="7763509" h="3292475">
                  <a:moveTo>
                    <a:pt x="7762893" y="3141905"/>
                  </a:moveTo>
                  <a:lnTo>
                    <a:pt x="7735474" y="3207282"/>
                  </a:lnTo>
                  <a:lnTo>
                    <a:pt x="7682682" y="3260088"/>
                  </a:lnTo>
                  <a:lnTo>
                    <a:pt x="7614332" y="3288392"/>
                  </a:lnTo>
                  <a:lnTo>
                    <a:pt x="190501" y="3292084"/>
                  </a:lnTo>
                  <a:lnTo>
                    <a:pt x="153165" y="3288393"/>
                  </a:lnTo>
                  <a:lnTo>
                    <a:pt x="84812" y="3260091"/>
                  </a:lnTo>
                  <a:lnTo>
                    <a:pt x="32014" y="3207288"/>
                  </a:lnTo>
                  <a:lnTo>
                    <a:pt x="3698" y="3138940"/>
                  </a:lnTo>
                  <a:lnTo>
                    <a:pt x="0" y="190527"/>
                  </a:lnTo>
                  <a:lnTo>
                    <a:pt x="3691" y="153188"/>
                  </a:lnTo>
                  <a:lnTo>
                    <a:pt x="32000" y="84833"/>
                  </a:lnTo>
                  <a:lnTo>
                    <a:pt x="84806" y="32026"/>
                  </a:lnTo>
                  <a:lnTo>
                    <a:pt x="153161" y="3722"/>
                  </a:lnTo>
                  <a:lnTo>
                    <a:pt x="190499" y="0"/>
                  </a:lnTo>
                  <a:lnTo>
                    <a:pt x="7576997" y="0"/>
                  </a:lnTo>
                  <a:lnTo>
                    <a:pt x="7649899" y="14525"/>
                  </a:lnTo>
                  <a:lnTo>
                    <a:pt x="7711700" y="55825"/>
                  </a:lnTo>
                  <a:lnTo>
                    <a:pt x="7752991" y="117626"/>
                  </a:lnTo>
                  <a:lnTo>
                    <a:pt x="7762884" y="150194"/>
                  </a:lnTo>
                </a:path>
              </a:pathLst>
            </a:custGeom>
            <a:ln w="95250">
              <a:solidFill>
                <a:srgbClr val="000000"/>
              </a:solidFill>
            </a:ln>
          </p:spPr>
          <p:txBody>
            <a:bodyPr wrap="square" lIns="0" tIns="0" rIns="0" bIns="0" rtlCol="0"/>
            <a:lstStyle/>
            <a:p>
              <a:endParaRPr/>
            </a:p>
          </p:txBody>
        </p:sp>
        <p:pic>
          <p:nvPicPr>
            <p:cNvPr id="6" name="object 6"/>
            <p:cNvPicPr/>
            <p:nvPr/>
          </p:nvPicPr>
          <p:blipFill>
            <a:blip r:embed="rId7" cstate="print"/>
            <a:stretch>
              <a:fillRect/>
            </a:stretch>
          </p:blipFill>
          <p:spPr>
            <a:xfrm>
              <a:off x="1028699" y="3095700"/>
              <a:ext cx="4845161" cy="838321"/>
            </a:xfrm>
            <a:prstGeom prst="rect">
              <a:avLst/>
            </a:prstGeom>
          </p:spPr>
        </p:pic>
        <p:pic>
          <p:nvPicPr>
            <p:cNvPr id="7" name="object 7"/>
            <p:cNvPicPr/>
            <p:nvPr/>
          </p:nvPicPr>
          <p:blipFill>
            <a:blip r:embed="rId8" cstate="print"/>
            <a:stretch>
              <a:fillRect/>
            </a:stretch>
          </p:blipFill>
          <p:spPr>
            <a:xfrm>
              <a:off x="1392122" y="4211603"/>
              <a:ext cx="215121" cy="215127"/>
            </a:xfrm>
            <a:prstGeom prst="rect">
              <a:avLst/>
            </a:prstGeom>
          </p:spPr>
        </p:pic>
      </p:grpSp>
      <p:sp>
        <p:nvSpPr>
          <p:cNvPr id="12" name="object 12"/>
          <p:cNvSpPr txBox="1"/>
          <p:nvPr/>
        </p:nvSpPr>
        <p:spPr>
          <a:xfrm>
            <a:off x="1780112" y="4124959"/>
            <a:ext cx="6628765" cy="352425"/>
          </a:xfrm>
          <a:prstGeom prst="rect">
            <a:avLst/>
          </a:prstGeom>
        </p:spPr>
        <p:txBody>
          <a:bodyPr vert="horz" wrap="square" lIns="0" tIns="12065" rIns="0" bIns="0" rtlCol="0">
            <a:spAutoFit/>
          </a:bodyPr>
          <a:lstStyle/>
          <a:p>
            <a:pPr marL="12700">
              <a:lnSpc>
                <a:spcPct val="100000"/>
              </a:lnSpc>
              <a:spcBef>
                <a:spcPts val="95"/>
              </a:spcBef>
              <a:tabLst>
                <a:tab pos="1576705" algn="l"/>
                <a:tab pos="3455670" algn="l"/>
                <a:tab pos="4264025" algn="l"/>
                <a:tab pos="5651500" algn="l"/>
              </a:tabLst>
            </a:pPr>
            <a:r>
              <a:rPr sz="2150" spc="50" dirty="0">
                <a:latin typeface="Arial"/>
                <a:cs typeface="Arial"/>
              </a:rPr>
              <a:t>уявлення</a:t>
            </a:r>
            <a:r>
              <a:rPr sz="2150" dirty="0">
                <a:latin typeface="Arial"/>
                <a:cs typeface="Arial"/>
              </a:rPr>
              <a:t>	</a:t>
            </a:r>
            <a:r>
              <a:rPr sz="2150" spc="75" dirty="0">
                <a:latin typeface="Arial"/>
                <a:cs typeface="Arial"/>
              </a:rPr>
              <a:t>підприємця</a:t>
            </a:r>
            <a:r>
              <a:rPr sz="2150" dirty="0">
                <a:latin typeface="Arial"/>
                <a:cs typeface="Arial"/>
              </a:rPr>
              <a:t>	</a:t>
            </a:r>
            <a:r>
              <a:rPr sz="2150" spc="95" dirty="0">
                <a:latin typeface="Arial"/>
                <a:cs typeface="Arial"/>
              </a:rPr>
              <a:t>про</a:t>
            </a:r>
            <a:r>
              <a:rPr sz="2150" dirty="0">
                <a:latin typeface="Arial"/>
                <a:cs typeface="Arial"/>
              </a:rPr>
              <a:t>	</a:t>
            </a:r>
            <a:r>
              <a:rPr sz="2150" spc="75" dirty="0">
                <a:latin typeface="Arial"/>
                <a:cs typeface="Arial"/>
              </a:rPr>
              <a:t>цінність</a:t>
            </a:r>
            <a:r>
              <a:rPr sz="2150" dirty="0">
                <a:latin typeface="Arial"/>
                <a:cs typeface="Arial"/>
              </a:rPr>
              <a:t>	</a:t>
            </a:r>
            <a:r>
              <a:rPr sz="2150" spc="-10" dirty="0">
                <a:latin typeface="Arial"/>
                <a:cs typeface="Arial"/>
              </a:rPr>
              <a:t>бізнесу</a:t>
            </a:r>
            <a:endParaRPr sz="2150">
              <a:latin typeface="Arial"/>
              <a:cs typeface="Arial"/>
            </a:endParaRPr>
          </a:p>
        </p:txBody>
      </p:sp>
      <p:sp>
        <p:nvSpPr>
          <p:cNvPr id="13" name="object 13"/>
          <p:cNvSpPr txBox="1"/>
          <p:nvPr/>
        </p:nvSpPr>
        <p:spPr>
          <a:xfrm>
            <a:off x="1780112" y="4448809"/>
            <a:ext cx="6628765" cy="352425"/>
          </a:xfrm>
          <a:prstGeom prst="rect">
            <a:avLst/>
          </a:prstGeom>
        </p:spPr>
        <p:txBody>
          <a:bodyPr vert="horz" wrap="square" lIns="0" tIns="12065" rIns="0" bIns="0" rtlCol="0">
            <a:spAutoFit/>
          </a:bodyPr>
          <a:lstStyle/>
          <a:p>
            <a:pPr marL="12700">
              <a:lnSpc>
                <a:spcPct val="100000"/>
              </a:lnSpc>
              <a:spcBef>
                <a:spcPts val="95"/>
              </a:spcBef>
            </a:pPr>
            <a:r>
              <a:rPr sz="2150" spc="95" dirty="0">
                <a:latin typeface="Book Antiqua"/>
                <a:cs typeface="Book Antiqua"/>
              </a:rPr>
              <a:t>(</a:t>
            </a:r>
            <a:r>
              <a:rPr sz="2150" spc="95" dirty="0">
                <a:latin typeface="Arial"/>
                <a:cs typeface="Arial"/>
              </a:rPr>
              <a:t>кожен</a:t>
            </a:r>
            <a:r>
              <a:rPr sz="2150" spc="365" dirty="0">
                <a:latin typeface="Arial"/>
                <a:cs typeface="Arial"/>
              </a:rPr>
              <a:t> </a:t>
            </a:r>
            <a:r>
              <a:rPr sz="2150" spc="85" dirty="0">
                <a:latin typeface="Arial"/>
                <a:cs typeface="Arial"/>
              </a:rPr>
              <a:t>підприємець</a:t>
            </a:r>
            <a:r>
              <a:rPr sz="2150" spc="375" dirty="0">
                <a:latin typeface="Arial"/>
                <a:cs typeface="Arial"/>
              </a:rPr>
              <a:t> </a:t>
            </a:r>
            <a:r>
              <a:rPr sz="2150" spc="114" dirty="0">
                <a:latin typeface="Arial"/>
                <a:cs typeface="Arial"/>
              </a:rPr>
              <a:t>певним</a:t>
            </a:r>
            <a:r>
              <a:rPr sz="2150" spc="375" dirty="0">
                <a:latin typeface="Arial"/>
                <a:cs typeface="Arial"/>
              </a:rPr>
              <a:t> </a:t>
            </a:r>
            <a:r>
              <a:rPr sz="2150" spc="140" dirty="0">
                <a:latin typeface="Arial"/>
                <a:cs typeface="Arial"/>
              </a:rPr>
              <a:t>чином</a:t>
            </a:r>
            <a:r>
              <a:rPr sz="2150" spc="375" dirty="0">
                <a:latin typeface="Arial"/>
                <a:cs typeface="Arial"/>
              </a:rPr>
              <a:t> </a:t>
            </a:r>
            <a:r>
              <a:rPr sz="2150" spc="85" dirty="0">
                <a:latin typeface="Arial"/>
                <a:cs typeface="Arial"/>
              </a:rPr>
              <a:t>бачить</a:t>
            </a:r>
            <a:r>
              <a:rPr sz="2150" spc="375" dirty="0">
                <a:latin typeface="Arial"/>
                <a:cs typeface="Arial"/>
              </a:rPr>
              <a:t> </a:t>
            </a:r>
            <a:r>
              <a:rPr sz="2150" spc="35" dirty="0">
                <a:latin typeface="Arial"/>
                <a:cs typeface="Arial"/>
              </a:rPr>
              <a:t>цілі</a:t>
            </a:r>
            <a:endParaRPr sz="2150">
              <a:latin typeface="Arial"/>
              <a:cs typeface="Arial"/>
            </a:endParaRPr>
          </a:p>
        </p:txBody>
      </p:sp>
      <p:sp>
        <p:nvSpPr>
          <p:cNvPr id="14" name="object 14"/>
          <p:cNvSpPr txBox="1"/>
          <p:nvPr/>
        </p:nvSpPr>
        <p:spPr>
          <a:xfrm>
            <a:off x="1780112" y="4772659"/>
            <a:ext cx="6628765" cy="1349086"/>
          </a:xfrm>
          <a:prstGeom prst="rect">
            <a:avLst/>
          </a:prstGeom>
        </p:spPr>
        <p:txBody>
          <a:bodyPr vert="horz" wrap="square" lIns="0" tIns="26034" rIns="0" bIns="0" rtlCol="0">
            <a:spAutoFit/>
          </a:bodyPr>
          <a:lstStyle/>
          <a:p>
            <a:pPr marL="12700" marR="5080" algn="just">
              <a:lnSpc>
                <a:spcPts val="2550"/>
              </a:lnSpc>
              <a:spcBef>
                <a:spcPts val="204"/>
              </a:spcBef>
            </a:pPr>
            <a:r>
              <a:rPr sz="2150" dirty="0">
                <a:latin typeface="Arial"/>
                <a:cs typeface="Arial"/>
              </a:rPr>
              <a:t>бізнесу</a:t>
            </a:r>
            <a:r>
              <a:rPr sz="2150" spc="-10" dirty="0">
                <a:latin typeface="Arial"/>
                <a:cs typeface="Arial"/>
              </a:rPr>
              <a:t>  </a:t>
            </a:r>
            <a:r>
              <a:rPr sz="2150" dirty="0">
                <a:latin typeface="Arial"/>
                <a:cs typeface="Arial"/>
              </a:rPr>
              <a:t>та</a:t>
            </a:r>
            <a:r>
              <a:rPr sz="2150" spc="-5" dirty="0">
                <a:latin typeface="Arial"/>
                <a:cs typeface="Arial"/>
              </a:rPr>
              <a:t>  </a:t>
            </a:r>
            <a:r>
              <a:rPr sz="2150" dirty="0">
                <a:latin typeface="Arial"/>
                <a:cs typeface="Arial"/>
              </a:rPr>
              <a:t>володіє</a:t>
            </a:r>
            <a:r>
              <a:rPr sz="2150" spc="-5" dirty="0">
                <a:latin typeface="Arial"/>
                <a:cs typeface="Arial"/>
              </a:rPr>
              <a:t>  </a:t>
            </a:r>
            <a:r>
              <a:rPr sz="2150" spc="60" dirty="0">
                <a:latin typeface="Arial"/>
                <a:cs typeface="Arial"/>
              </a:rPr>
              <a:t>власною</a:t>
            </a:r>
            <a:r>
              <a:rPr sz="2150" spc="-10" dirty="0">
                <a:latin typeface="Arial"/>
                <a:cs typeface="Arial"/>
              </a:rPr>
              <a:t>  </a:t>
            </a:r>
            <a:r>
              <a:rPr sz="2150" spc="100" dirty="0">
                <a:latin typeface="Arial"/>
                <a:cs typeface="Arial"/>
              </a:rPr>
              <a:t>шкалою</a:t>
            </a:r>
            <a:r>
              <a:rPr sz="2150" spc="-5" dirty="0">
                <a:latin typeface="Arial"/>
                <a:cs typeface="Arial"/>
              </a:rPr>
              <a:t>  </a:t>
            </a:r>
            <a:r>
              <a:rPr sz="2150" spc="65" dirty="0">
                <a:latin typeface="Arial"/>
                <a:cs typeface="Arial"/>
              </a:rPr>
              <a:t>цінностей</a:t>
            </a:r>
            <a:r>
              <a:rPr sz="2150" spc="65" dirty="0">
                <a:latin typeface="Book Antiqua"/>
                <a:cs typeface="Book Antiqua"/>
              </a:rPr>
              <a:t>, </a:t>
            </a:r>
            <a:r>
              <a:rPr sz="2150" spc="80" dirty="0">
                <a:latin typeface="Arial"/>
                <a:cs typeface="Arial"/>
              </a:rPr>
              <a:t>відповідно</a:t>
            </a:r>
            <a:r>
              <a:rPr sz="2150" spc="10" dirty="0">
                <a:latin typeface="Arial"/>
                <a:cs typeface="Arial"/>
              </a:rPr>
              <a:t>  </a:t>
            </a:r>
            <a:r>
              <a:rPr sz="2150" dirty="0">
                <a:latin typeface="Arial"/>
                <a:cs typeface="Arial"/>
              </a:rPr>
              <a:t>до</a:t>
            </a:r>
            <a:r>
              <a:rPr sz="2150" spc="10" dirty="0">
                <a:latin typeface="Arial"/>
                <a:cs typeface="Arial"/>
              </a:rPr>
              <a:t>  </a:t>
            </a:r>
            <a:r>
              <a:rPr sz="2150" spc="65" dirty="0">
                <a:latin typeface="Arial"/>
                <a:cs typeface="Arial"/>
              </a:rPr>
              <a:t>якої</a:t>
            </a:r>
            <a:r>
              <a:rPr sz="2150" spc="10" dirty="0">
                <a:latin typeface="Arial"/>
                <a:cs typeface="Arial"/>
              </a:rPr>
              <a:t>  </a:t>
            </a:r>
            <a:r>
              <a:rPr sz="2150" spc="110" dirty="0">
                <a:latin typeface="Arial"/>
                <a:cs typeface="Arial"/>
              </a:rPr>
              <a:t>він</a:t>
            </a:r>
            <a:r>
              <a:rPr sz="2150" spc="10" dirty="0">
                <a:latin typeface="Arial"/>
                <a:cs typeface="Arial"/>
              </a:rPr>
              <a:t>  </a:t>
            </a:r>
            <a:r>
              <a:rPr sz="2150" dirty="0">
                <a:latin typeface="Arial"/>
                <a:cs typeface="Arial"/>
              </a:rPr>
              <a:t>судить</a:t>
            </a:r>
            <a:r>
              <a:rPr sz="2150" spc="10" dirty="0">
                <a:latin typeface="Arial"/>
                <a:cs typeface="Arial"/>
              </a:rPr>
              <a:t>  </a:t>
            </a:r>
            <a:r>
              <a:rPr sz="2150" spc="120" dirty="0">
                <a:latin typeface="Arial"/>
                <a:cs typeface="Arial"/>
              </a:rPr>
              <a:t>про</a:t>
            </a:r>
            <a:r>
              <a:rPr sz="2150" spc="10" dirty="0">
                <a:latin typeface="Arial"/>
                <a:cs typeface="Arial"/>
              </a:rPr>
              <a:t>  </a:t>
            </a:r>
            <a:r>
              <a:rPr sz="2150" spc="75" dirty="0">
                <a:latin typeface="Arial"/>
                <a:cs typeface="Arial"/>
              </a:rPr>
              <a:t>споживачів</a:t>
            </a:r>
            <a:r>
              <a:rPr sz="2150" spc="75" dirty="0">
                <a:latin typeface="Book Antiqua"/>
                <a:cs typeface="Book Antiqua"/>
              </a:rPr>
              <a:t>, </a:t>
            </a:r>
            <a:r>
              <a:rPr sz="2150" spc="65" dirty="0">
                <a:latin typeface="Arial"/>
                <a:cs typeface="Arial"/>
              </a:rPr>
              <a:t>клієнтів</a:t>
            </a:r>
            <a:r>
              <a:rPr sz="2150" spc="65" dirty="0">
                <a:latin typeface="Book Antiqua"/>
                <a:cs typeface="Book Antiqua"/>
              </a:rPr>
              <a:t>,</a:t>
            </a:r>
            <a:r>
              <a:rPr sz="2150" spc="165" dirty="0">
                <a:latin typeface="Book Antiqua"/>
                <a:cs typeface="Book Antiqua"/>
              </a:rPr>
              <a:t>  </a:t>
            </a:r>
            <a:r>
              <a:rPr sz="2150" spc="80" dirty="0">
                <a:latin typeface="Arial"/>
                <a:cs typeface="Arial"/>
              </a:rPr>
              <a:t>потреби</a:t>
            </a:r>
            <a:r>
              <a:rPr sz="2150" spc="114" dirty="0">
                <a:latin typeface="Arial"/>
                <a:cs typeface="Arial"/>
              </a:rPr>
              <a:t>  </a:t>
            </a:r>
            <a:r>
              <a:rPr sz="2150" spc="90" dirty="0">
                <a:latin typeface="Arial"/>
                <a:cs typeface="Arial"/>
              </a:rPr>
              <a:t>в</a:t>
            </a:r>
            <a:r>
              <a:rPr sz="2150" spc="114" dirty="0">
                <a:latin typeface="Arial"/>
                <a:cs typeface="Arial"/>
              </a:rPr>
              <a:t>  </a:t>
            </a:r>
            <a:r>
              <a:rPr lang="uk-UA" sz="2150" spc="80" dirty="0" smtClean="0">
                <a:latin typeface="Arial"/>
                <a:cs typeface="Arial"/>
              </a:rPr>
              <a:t>його товар</a:t>
            </a:r>
            <a:r>
              <a:rPr sz="2150" spc="80" dirty="0" smtClean="0">
                <a:latin typeface="Arial"/>
                <a:cs typeface="Arial"/>
              </a:rPr>
              <a:t>і</a:t>
            </a:r>
            <a:r>
              <a:rPr sz="2150" spc="80" dirty="0">
                <a:latin typeface="Book Antiqua"/>
                <a:cs typeface="Book Antiqua"/>
              </a:rPr>
              <a:t>,</a:t>
            </a:r>
            <a:r>
              <a:rPr sz="2150" spc="175" dirty="0">
                <a:latin typeface="Book Antiqua"/>
                <a:cs typeface="Book Antiqua"/>
              </a:rPr>
              <a:t>  </a:t>
            </a:r>
            <a:r>
              <a:rPr sz="2150" spc="65" dirty="0">
                <a:latin typeface="Arial"/>
                <a:cs typeface="Arial"/>
              </a:rPr>
              <a:t>якість</a:t>
            </a:r>
            <a:r>
              <a:rPr sz="2150" spc="114" dirty="0">
                <a:latin typeface="Arial"/>
                <a:cs typeface="Arial"/>
              </a:rPr>
              <a:t>  </a:t>
            </a:r>
            <a:r>
              <a:rPr sz="2150" spc="40" dirty="0">
                <a:latin typeface="Arial"/>
                <a:cs typeface="Arial"/>
              </a:rPr>
              <a:t>товару</a:t>
            </a:r>
            <a:r>
              <a:rPr sz="2150" spc="40" dirty="0">
                <a:latin typeface="Book Antiqua"/>
                <a:cs typeface="Book Antiqua"/>
              </a:rPr>
              <a:t>, </a:t>
            </a:r>
            <a:r>
              <a:rPr sz="2150" spc="95" dirty="0">
                <a:latin typeface="Arial"/>
                <a:cs typeface="Arial"/>
              </a:rPr>
              <a:t>очікувані</a:t>
            </a:r>
            <a:r>
              <a:rPr sz="2150" spc="200" dirty="0">
                <a:latin typeface="Arial"/>
                <a:cs typeface="Arial"/>
              </a:rPr>
              <a:t> </a:t>
            </a:r>
            <a:r>
              <a:rPr sz="2150" spc="100" dirty="0">
                <a:latin typeface="Arial"/>
                <a:cs typeface="Arial"/>
              </a:rPr>
              <a:t>вигоди</a:t>
            </a:r>
            <a:r>
              <a:rPr sz="2150" spc="210" dirty="0">
                <a:latin typeface="Arial"/>
                <a:cs typeface="Arial"/>
              </a:rPr>
              <a:t> </a:t>
            </a:r>
            <a:r>
              <a:rPr sz="2150" spc="60" dirty="0">
                <a:latin typeface="Arial"/>
                <a:cs typeface="Arial"/>
              </a:rPr>
              <a:t>тощо</a:t>
            </a:r>
            <a:r>
              <a:rPr sz="2150" spc="60" dirty="0">
                <a:latin typeface="Book Antiqua"/>
                <a:cs typeface="Book Antiqua"/>
              </a:rPr>
              <a:t>)</a:t>
            </a:r>
            <a:endParaRPr sz="2150" dirty="0">
              <a:latin typeface="Book Antiqua"/>
              <a:cs typeface="Book Antiqua"/>
            </a:endParaRPr>
          </a:p>
        </p:txBody>
      </p:sp>
      <p:grpSp>
        <p:nvGrpSpPr>
          <p:cNvPr id="16" name="object 16"/>
          <p:cNvGrpSpPr/>
          <p:nvPr/>
        </p:nvGrpSpPr>
        <p:grpSpPr>
          <a:xfrm>
            <a:off x="8979664" y="3095700"/>
            <a:ext cx="7858759" cy="3776979"/>
            <a:chOff x="8979664" y="3095700"/>
            <a:chExt cx="7858759" cy="3776979"/>
          </a:xfrm>
        </p:grpSpPr>
        <p:sp>
          <p:nvSpPr>
            <p:cNvPr id="17" name="object 17"/>
            <p:cNvSpPr/>
            <p:nvPr/>
          </p:nvSpPr>
          <p:spPr>
            <a:xfrm>
              <a:off x="9027289" y="3532448"/>
              <a:ext cx="7763509" cy="3292475"/>
            </a:xfrm>
            <a:custGeom>
              <a:avLst/>
              <a:gdLst/>
              <a:ahLst/>
              <a:cxnLst/>
              <a:rect l="l" t="t" r="r" b="b"/>
              <a:pathLst>
                <a:path w="7763509" h="3292475">
                  <a:moveTo>
                    <a:pt x="7762893" y="3141905"/>
                  </a:moveTo>
                  <a:lnTo>
                    <a:pt x="7735474" y="3207281"/>
                  </a:lnTo>
                  <a:lnTo>
                    <a:pt x="7682681" y="3260086"/>
                  </a:lnTo>
                  <a:lnTo>
                    <a:pt x="7614332" y="3288391"/>
                  </a:lnTo>
                  <a:lnTo>
                    <a:pt x="7576997" y="3292083"/>
                  </a:lnTo>
                  <a:lnTo>
                    <a:pt x="190501" y="3292083"/>
                  </a:lnTo>
                  <a:lnTo>
                    <a:pt x="117600" y="3277597"/>
                  </a:lnTo>
                  <a:lnTo>
                    <a:pt x="55786" y="3236311"/>
                  </a:lnTo>
                  <a:lnTo>
                    <a:pt x="14501" y="3174505"/>
                  </a:lnTo>
                  <a:lnTo>
                    <a:pt x="2" y="3101599"/>
                  </a:lnTo>
                  <a:lnTo>
                    <a:pt x="0" y="190527"/>
                  </a:lnTo>
                  <a:lnTo>
                    <a:pt x="3689" y="153187"/>
                  </a:lnTo>
                  <a:lnTo>
                    <a:pt x="31992" y="84826"/>
                  </a:lnTo>
                  <a:lnTo>
                    <a:pt x="84802" y="32019"/>
                  </a:lnTo>
                  <a:lnTo>
                    <a:pt x="153161" y="3721"/>
                  </a:lnTo>
                  <a:lnTo>
                    <a:pt x="190500" y="0"/>
                  </a:lnTo>
                  <a:lnTo>
                    <a:pt x="7576997" y="0"/>
                  </a:lnTo>
                  <a:lnTo>
                    <a:pt x="7649896" y="14530"/>
                  </a:lnTo>
                  <a:lnTo>
                    <a:pt x="7711700" y="55825"/>
                  </a:lnTo>
                  <a:lnTo>
                    <a:pt x="7752991" y="117626"/>
                  </a:lnTo>
                  <a:lnTo>
                    <a:pt x="7762884" y="150194"/>
                  </a:lnTo>
                </a:path>
              </a:pathLst>
            </a:custGeom>
            <a:ln w="95250">
              <a:solidFill>
                <a:srgbClr val="000000"/>
              </a:solidFill>
            </a:ln>
          </p:spPr>
          <p:txBody>
            <a:bodyPr wrap="square" lIns="0" tIns="0" rIns="0" bIns="0" rtlCol="0"/>
            <a:lstStyle/>
            <a:p>
              <a:endParaRPr/>
            </a:p>
          </p:txBody>
        </p:sp>
        <p:pic>
          <p:nvPicPr>
            <p:cNvPr id="18" name="object 18"/>
            <p:cNvPicPr/>
            <p:nvPr/>
          </p:nvPicPr>
          <p:blipFill>
            <a:blip r:embed="rId9" cstate="print"/>
            <a:stretch>
              <a:fillRect/>
            </a:stretch>
          </p:blipFill>
          <p:spPr>
            <a:xfrm>
              <a:off x="9027291" y="3095700"/>
              <a:ext cx="4845161" cy="838321"/>
            </a:xfrm>
            <a:prstGeom prst="rect">
              <a:avLst/>
            </a:prstGeom>
          </p:spPr>
        </p:pic>
      </p:grpSp>
      <p:pic>
        <p:nvPicPr>
          <p:cNvPr id="29" name="object 29"/>
          <p:cNvPicPr/>
          <p:nvPr/>
        </p:nvPicPr>
        <p:blipFill>
          <a:blip r:embed="rId10" cstate="print"/>
          <a:stretch>
            <a:fillRect/>
          </a:stretch>
        </p:blipFill>
        <p:spPr>
          <a:xfrm>
            <a:off x="9284207" y="4262749"/>
            <a:ext cx="215127" cy="215127"/>
          </a:xfrm>
          <a:prstGeom prst="rect">
            <a:avLst/>
          </a:prstGeom>
        </p:spPr>
      </p:pic>
      <p:sp>
        <p:nvSpPr>
          <p:cNvPr id="19" name="object 19"/>
          <p:cNvSpPr txBox="1"/>
          <p:nvPr/>
        </p:nvSpPr>
        <p:spPr>
          <a:xfrm>
            <a:off x="9778695" y="4170900"/>
            <a:ext cx="6628765" cy="1367790"/>
          </a:xfrm>
          <a:prstGeom prst="rect">
            <a:avLst/>
          </a:prstGeom>
        </p:spPr>
        <p:txBody>
          <a:bodyPr vert="horz" wrap="square" lIns="0" tIns="30480" rIns="0" bIns="0" rtlCol="0">
            <a:spAutoFit/>
          </a:bodyPr>
          <a:lstStyle/>
          <a:p>
            <a:pPr marL="12700" marR="5080" algn="just">
              <a:lnSpc>
                <a:spcPts val="2630"/>
              </a:lnSpc>
              <a:spcBef>
                <a:spcPts val="240"/>
              </a:spcBef>
            </a:pPr>
            <a:r>
              <a:rPr sz="2250" spc="70" dirty="0">
                <a:latin typeface="Arial"/>
                <a:cs typeface="Arial"/>
              </a:rPr>
              <a:t>правила</a:t>
            </a:r>
            <a:r>
              <a:rPr sz="2250" spc="-30" dirty="0">
                <a:latin typeface="Arial"/>
                <a:cs typeface="Arial"/>
              </a:rPr>
              <a:t>  </a:t>
            </a:r>
            <a:r>
              <a:rPr sz="2250" spc="175" dirty="0">
                <a:latin typeface="Arial"/>
                <a:cs typeface="Arial"/>
              </a:rPr>
              <a:t>й</a:t>
            </a:r>
            <a:r>
              <a:rPr sz="2250" spc="-30" dirty="0">
                <a:latin typeface="Arial"/>
                <a:cs typeface="Arial"/>
              </a:rPr>
              <a:t>  </a:t>
            </a:r>
            <a:r>
              <a:rPr sz="2250" spc="135" dirty="0">
                <a:latin typeface="Arial"/>
                <a:cs typeface="Arial"/>
              </a:rPr>
              <a:t>норми</a:t>
            </a:r>
            <a:r>
              <a:rPr sz="2250" spc="-25" dirty="0">
                <a:latin typeface="Arial"/>
                <a:cs typeface="Arial"/>
              </a:rPr>
              <a:t>  </a:t>
            </a:r>
            <a:r>
              <a:rPr sz="2250" spc="105" dirty="0">
                <a:latin typeface="Arial"/>
                <a:cs typeface="Arial"/>
              </a:rPr>
              <a:t>поведінки</a:t>
            </a:r>
            <a:r>
              <a:rPr sz="2250" spc="-30" dirty="0">
                <a:latin typeface="Arial"/>
                <a:cs typeface="Arial"/>
              </a:rPr>
              <a:t>  </a:t>
            </a:r>
            <a:r>
              <a:rPr sz="2250" spc="155" dirty="0">
                <a:latin typeface="Arial"/>
                <a:cs typeface="Arial"/>
              </a:rPr>
              <a:t>при</a:t>
            </a:r>
            <a:r>
              <a:rPr sz="2250" spc="-30" dirty="0">
                <a:latin typeface="Arial"/>
                <a:cs typeface="Arial"/>
              </a:rPr>
              <a:t>  </a:t>
            </a:r>
            <a:r>
              <a:rPr sz="2250" spc="70" dirty="0">
                <a:latin typeface="Arial"/>
                <a:cs typeface="Arial"/>
              </a:rPr>
              <a:t>плануванні </a:t>
            </a:r>
            <a:r>
              <a:rPr sz="2250" dirty="0">
                <a:latin typeface="Arial"/>
                <a:cs typeface="Arial"/>
              </a:rPr>
              <a:t>та</a:t>
            </a:r>
            <a:r>
              <a:rPr sz="2250" spc="325" dirty="0">
                <a:latin typeface="Arial"/>
                <a:cs typeface="Arial"/>
              </a:rPr>
              <a:t> </a:t>
            </a:r>
            <a:r>
              <a:rPr sz="2250" spc="80" dirty="0">
                <a:latin typeface="Arial"/>
                <a:cs typeface="Arial"/>
              </a:rPr>
              <a:t>здійсненні</a:t>
            </a:r>
            <a:r>
              <a:rPr sz="2250" spc="335" dirty="0">
                <a:latin typeface="Arial"/>
                <a:cs typeface="Arial"/>
              </a:rPr>
              <a:t> </a:t>
            </a:r>
            <a:r>
              <a:rPr sz="2250" spc="105" dirty="0">
                <a:latin typeface="Arial"/>
                <a:cs typeface="Arial"/>
              </a:rPr>
              <a:t>підприємницької</a:t>
            </a:r>
            <a:r>
              <a:rPr sz="2250" spc="335" dirty="0">
                <a:latin typeface="Arial"/>
                <a:cs typeface="Arial"/>
              </a:rPr>
              <a:t> </a:t>
            </a:r>
            <a:r>
              <a:rPr sz="2250" spc="50" dirty="0">
                <a:latin typeface="Arial"/>
                <a:cs typeface="Arial"/>
              </a:rPr>
              <a:t>діяльності</a:t>
            </a:r>
            <a:r>
              <a:rPr sz="2250" spc="50" dirty="0">
                <a:latin typeface="Book Antiqua"/>
                <a:cs typeface="Book Antiqua"/>
              </a:rPr>
              <a:t>,</a:t>
            </a:r>
            <a:r>
              <a:rPr sz="2250" spc="395" dirty="0">
                <a:latin typeface="Book Antiqua"/>
                <a:cs typeface="Book Antiqua"/>
              </a:rPr>
              <a:t> </a:t>
            </a:r>
            <a:r>
              <a:rPr sz="2250" spc="105" dirty="0">
                <a:latin typeface="Arial"/>
                <a:cs typeface="Arial"/>
              </a:rPr>
              <a:t>що </a:t>
            </a:r>
            <a:r>
              <a:rPr sz="2250" spc="100" dirty="0">
                <a:latin typeface="Arial"/>
                <a:cs typeface="Arial"/>
              </a:rPr>
              <a:t>випливають</a:t>
            </a:r>
            <a:r>
              <a:rPr sz="2250" spc="30" dirty="0">
                <a:latin typeface="Arial"/>
                <a:cs typeface="Arial"/>
              </a:rPr>
              <a:t>  </a:t>
            </a:r>
            <a:r>
              <a:rPr sz="2250" spc="65" dirty="0">
                <a:latin typeface="Arial"/>
                <a:cs typeface="Arial"/>
              </a:rPr>
              <a:t>із</a:t>
            </a:r>
            <a:r>
              <a:rPr sz="2250" spc="35" dirty="0">
                <a:latin typeface="Arial"/>
                <a:cs typeface="Arial"/>
              </a:rPr>
              <a:t>  </a:t>
            </a:r>
            <a:r>
              <a:rPr sz="2250" spc="60" dirty="0">
                <a:latin typeface="Arial"/>
                <a:cs typeface="Arial"/>
              </a:rPr>
              <a:t>уявлень</a:t>
            </a:r>
            <a:r>
              <a:rPr sz="2250" spc="35" dirty="0">
                <a:latin typeface="Arial"/>
                <a:cs typeface="Arial"/>
              </a:rPr>
              <a:t>  </a:t>
            </a:r>
            <a:r>
              <a:rPr sz="2250" spc="130" dirty="0">
                <a:latin typeface="Arial"/>
                <a:cs typeface="Arial"/>
              </a:rPr>
              <a:t>про</a:t>
            </a:r>
            <a:r>
              <a:rPr sz="2250" spc="35" dirty="0">
                <a:latin typeface="Arial"/>
                <a:cs typeface="Arial"/>
              </a:rPr>
              <a:t>  </a:t>
            </a:r>
            <a:r>
              <a:rPr sz="2250" spc="85" dirty="0">
                <a:latin typeface="Arial"/>
                <a:cs typeface="Arial"/>
              </a:rPr>
              <a:t>цінності</a:t>
            </a:r>
            <a:r>
              <a:rPr sz="2250" spc="35" dirty="0">
                <a:latin typeface="Arial"/>
                <a:cs typeface="Arial"/>
              </a:rPr>
              <a:t>  бізнесу </a:t>
            </a:r>
            <a:r>
              <a:rPr sz="2250" spc="85" dirty="0">
                <a:latin typeface="Book Antiqua"/>
                <a:cs typeface="Book Antiqua"/>
              </a:rPr>
              <a:t>(</a:t>
            </a:r>
            <a:r>
              <a:rPr sz="2250" spc="85" dirty="0">
                <a:latin typeface="Arial"/>
                <a:cs typeface="Arial"/>
              </a:rPr>
              <a:t>підтримка</a:t>
            </a:r>
            <a:r>
              <a:rPr sz="2250" spc="-20" dirty="0">
                <a:latin typeface="Arial"/>
                <a:cs typeface="Arial"/>
              </a:rPr>
              <a:t>  </a:t>
            </a:r>
            <a:r>
              <a:rPr sz="2250" spc="95" dirty="0">
                <a:latin typeface="Arial"/>
                <a:cs typeface="Arial"/>
              </a:rPr>
              <a:t>контактів</a:t>
            </a:r>
            <a:r>
              <a:rPr sz="2250" spc="-20" dirty="0">
                <a:latin typeface="Arial"/>
                <a:cs typeface="Arial"/>
              </a:rPr>
              <a:t>  </a:t>
            </a:r>
            <a:r>
              <a:rPr sz="2250" spc="60" dirty="0">
                <a:latin typeface="Arial"/>
                <a:cs typeface="Arial"/>
              </a:rPr>
              <a:t>з</a:t>
            </a:r>
            <a:r>
              <a:rPr sz="2250" spc="-20" dirty="0">
                <a:latin typeface="Arial"/>
                <a:cs typeface="Arial"/>
              </a:rPr>
              <a:t>  </a:t>
            </a:r>
            <a:r>
              <a:rPr sz="2250" spc="70" dirty="0">
                <a:latin typeface="Arial"/>
                <a:cs typeface="Arial"/>
              </a:rPr>
              <a:t>клієнтами</a:t>
            </a:r>
            <a:r>
              <a:rPr sz="2250" spc="70" dirty="0">
                <a:latin typeface="Book Antiqua"/>
                <a:cs typeface="Book Antiqua"/>
              </a:rPr>
              <a:t>,</a:t>
            </a:r>
            <a:r>
              <a:rPr sz="2250" spc="40" dirty="0">
                <a:latin typeface="Book Antiqua"/>
                <a:cs typeface="Book Antiqua"/>
              </a:rPr>
              <a:t>  </a:t>
            </a:r>
            <a:r>
              <a:rPr sz="2250" spc="70" dirty="0">
                <a:latin typeface="Arial"/>
                <a:cs typeface="Arial"/>
              </a:rPr>
              <a:t>виявлення</a:t>
            </a:r>
            <a:endParaRPr sz="2250">
              <a:latin typeface="Arial"/>
              <a:cs typeface="Arial"/>
            </a:endParaRPr>
          </a:p>
        </p:txBody>
      </p:sp>
      <p:sp>
        <p:nvSpPr>
          <p:cNvPr id="20" name="object 20"/>
          <p:cNvSpPr txBox="1"/>
          <p:nvPr/>
        </p:nvSpPr>
        <p:spPr>
          <a:xfrm>
            <a:off x="9778695" y="5504400"/>
            <a:ext cx="2487295" cy="367665"/>
          </a:xfrm>
          <a:prstGeom prst="rect">
            <a:avLst/>
          </a:prstGeom>
        </p:spPr>
        <p:txBody>
          <a:bodyPr vert="horz" wrap="square" lIns="0" tIns="12065" rIns="0" bIns="0" rtlCol="0">
            <a:spAutoFit/>
          </a:bodyPr>
          <a:lstStyle/>
          <a:p>
            <a:pPr marL="12700">
              <a:lnSpc>
                <a:spcPct val="100000"/>
              </a:lnSpc>
              <a:spcBef>
                <a:spcPts val="95"/>
              </a:spcBef>
              <a:tabLst>
                <a:tab pos="1339215" algn="l"/>
              </a:tabLst>
            </a:pPr>
            <a:r>
              <a:rPr sz="2250" spc="50" dirty="0">
                <a:latin typeface="Arial"/>
                <a:cs typeface="Arial"/>
              </a:rPr>
              <a:t>їхніх</a:t>
            </a:r>
            <a:r>
              <a:rPr sz="2250" dirty="0">
                <a:latin typeface="Arial"/>
                <a:cs typeface="Arial"/>
              </a:rPr>
              <a:t>	</a:t>
            </a:r>
            <a:r>
              <a:rPr sz="2250" spc="75" dirty="0">
                <a:latin typeface="Arial"/>
                <a:cs typeface="Arial"/>
              </a:rPr>
              <a:t>бажань</a:t>
            </a:r>
            <a:r>
              <a:rPr sz="2250" spc="75" dirty="0">
                <a:latin typeface="Book Antiqua"/>
                <a:cs typeface="Book Antiqua"/>
              </a:rPr>
              <a:t>,</a:t>
            </a:r>
            <a:endParaRPr sz="2250">
              <a:latin typeface="Book Antiqua"/>
              <a:cs typeface="Book Antiqua"/>
            </a:endParaRPr>
          </a:p>
        </p:txBody>
      </p:sp>
      <p:sp>
        <p:nvSpPr>
          <p:cNvPr id="21" name="object 21"/>
          <p:cNvSpPr txBox="1"/>
          <p:nvPr/>
        </p:nvSpPr>
        <p:spPr>
          <a:xfrm>
            <a:off x="9778695" y="5504400"/>
            <a:ext cx="4319905" cy="701040"/>
          </a:xfrm>
          <a:prstGeom prst="rect">
            <a:avLst/>
          </a:prstGeom>
        </p:spPr>
        <p:txBody>
          <a:bodyPr vert="horz" wrap="square" lIns="0" tIns="30480" rIns="0" bIns="0" rtlCol="0">
            <a:spAutoFit/>
          </a:bodyPr>
          <a:lstStyle/>
          <a:p>
            <a:pPr marL="12700" marR="5080" indent="3157855">
              <a:lnSpc>
                <a:spcPts val="2630"/>
              </a:lnSpc>
              <a:spcBef>
                <a:spcPts val="240"/>
              </a:spcBef>
              <a:tabLst>
                <a:tab pos="2217420" algn="l"/>
                <a:tab pos="2983230" algn="l"/>
              </a:tabLst>
            </a:pPr>
            <a:r>
              <a:rPr sz="2250" spc="80" dirty="0">
                <a:latin typeface="Arial"/>
                <a:cs typeface="Arial"/>
              </a:rPr>
              <a:t>активна </a:t>
            </a:r>
            <a:r>
              <a:rPr sz="2250" spc="75" dirty="0">
                <a:latin typeface="Arial"/>
                <a:cs typeface="Arial"/>
              </a:rPr>
              <a:t>необхідного</a:t>
            </a:r>
            <a:r>
              <a:rPr sz="2250" dirty="0">
                <a:latin typeface="Arial"/>
                <a:cs typeface="Arial"/>
              </a:rPr>
              <a:t>	</a:t>
            </a:r>
            <a:r>
              <a:rPr sz="2250" spc="-25" dirty="0">
                <a:latin typeface="Arial"/>
                <a:cs typeface="Arial"/>
              </a:rPr>
              <a:t>їм</a:t>
            </a:r>
            <a:r>
              <a:rPr sz="2250" dirty="0">
                <a:latin typeface="Arial"/>
                <a:cs typeface="Arial"/>
              </a:rPr>
              <a:t>	</a:t>
            </a:r>
            <a:r>
              <a:rPr sz="2250" spc="45" dirty="0">
                <a:latin typeface="Arial"/>
                <a:cs typeface="Arial"/>
              </a:rPr>
              <a:t>товару</a:t>
            </a:r>
            <a:r>
              <a:rPr sz="2250" spc="45" dirty="0">
                <a:latin typeface="Book Antiqua"/>
                <a:cs typeface="Book Antiqua"/>
              </a:rPr>
              <a:t>,</a:t>
            </a:r>
            <a:endParaRPr sz="2250">
              <a:latin typeface="Book Antiqua"/>
              <a:cs typeface="Book Antiqua"/>
            </a:endParaRPr>
          </a:p>
        </p:txBody>
      </p:sp>
      <p:sp>
        <p:nvSpPr>
          <p:cNvPr id="22" name="object 22"/>
          <p:cNvSpPr txBox="1"/>
          <p:nvPr/>
        </p:nvSpPr>
        <p:spPr>
          <a:xfrm>
            <a:off x="14261236" y="5504400"/>
            <a:ext cx="2146300" cy="701040"/>
          </a:xfrm>
          <a:prstGeom prst="rect">
            <a:avLst/>
          </a:prstGeom>
        </p:spPr>
        <p:txBody>
          <a:bodyPr vert="horz" wrap="square" lIns="0" tIns="30480" rIns="0" bIns="0" rtlCol="0">
            <a:spAutoFit/>
          </a:bodyPr>
          <a:lstStyle/>
          <a:p>
            <a:pPr marL="12700" marR="5080" indent="507365">
              <a:lnSpc>
                <a:spcPts val="2630"/>
              </a:lnSpc>
              <a:spcBef>
                <a:spcPts val="240"/>
              </a:spcBef>
            </a:pPr>
            <a:r>
              <a:rPr sz="2250" spc="100" dirty="0">
                <a:latin typeface="Arial"/>
                <a:cs typeface="Arial"/>
              </a:rPr>
              <a:t>пропозиція </a:t>
            </a:r>
            <a:r>
              <a:rPr sz="2250" spc="60" dirty="0">
                <a:latin typeface="Arial"/>
                <a:cs typeface="Arial"/>
              </a:rPr>
              <a:t>післяпродажне</a:t>
            </a:r>
            <a:endParaRPr sz="2250">
              <a:latin typeface="Arial"/>
              <a:cs typeface="Arial"/>
            </a:endParaRPr>
          </a:p>
        </p:txBody>
      </p:sp>
      <p:sp>
        <p:nvSpPr>
          <p:cNvPr id="23" name="object 23"/>
          <p:cNvSpPr txBox="1"/>
          <p:nvPr/>
        </p:nvSpPr>
        <p:spPr>
          <a:xfrm>
            <a:off x="9778695" y="6171150"/>
            <a:ext cx="2362835" cy="367665"/>
          </a:xfrm>
          <a:prstGeom prst="rect">
            <a:avLst/>
          </a:prstGeom>
        </p:spPr>
        <p:txBody>
          <a:bodyPr vert="horz" wrap="square" lIns="0" tIns="12065" rIns="0" bIns="0" rtlCol="0">
            <a:spAutoFit/>
          </a:bodyPr>
          <a:lstStyle/>
          <a:p>
            <a:pPr marL="12700">
              <a:lnSpc>
                <a:spcPct val="100000"/>
              </a:lnSpc>
              <a:spcBef>
                <a:spcPts val="95"/>
              </a:spcBef>
            </a:pPr>
            <a:r>
              <a:rPr sz="2250" spc="40" dirty="0">
                <a:latin typeface="Arial"/>
                <a:cs typeface="Arial"/>
              </a:rPr>
              <a:t>обслуговування</a:t>
            </a:r>
            <a:r>
              <a:rPr sz="2250" spc="40" dirty="0">
                <a:latin typeface="Book Antiqua"/>
                <a:cs typeface="Book Antiqua"/>
              </a:rPr>
              <a:t>)</a:t>
            </a:r>
            <a:endParaRPr sz="2250">
              <a:latin typeface="Book Antiqua"/>
              <a:cs typeface="Book Antiqua"/>
            </a:endParaRPr>
          </a:p>
        </p:txBody>
      </p:sp>
      <p:grpSp>
        <p:nvGrpSpPr>
          <p:cNvPr id="8" name="object 8"/>
          <p:cNvGrpSpPr/>
          <p:nvPr/>
        </p:nvGrpSpPr>
        <p:grpSpPr>
          <a:xfrm>
            <a:off x="981075" y="7065141"/>
            <a:ext cx="15859760" cy="2370455"/>
            <a:chOff x="981075" y="7065141"/>
            <a:chExt cx="15859760" cy="2370455"/>
          </a:xfrm>
        </p:grpSpPr>
        <p:sp>
          <p:nvSpPr>
            <p:cNvPr id="9" name="object 9"/>
            <p:cNvSpPr/>
            <p:nvPr/>
          </p:nvSpPr>
          <p:spPr>
            <a:xfrm>
              <a:off x="1028700" y="7501920"/>
              <a:ext cx="15764510" cy="1885950"/>
            </a:xfrm>
            <a:custGeom>
              <a:avLst/>
              <a:gdLst/>
              <a:ahLst/>
              <a:cxnLst/>
              <a:rect l="l" t="t" r="r" b="b"/>
              <a:pathLst>
                <a:path w="15764510" h="1885950">
                  <a:moveTo>
                    <a:pt x="15763883" y="1720757"/>
                  </a:moveTo>
                  <a:lnTo>
                    <a:pt x="15751532" y="1771775"/>
                  </a:lnTo>
                  <a:lnTo>
                    <a:pt x="15710240" y="1833589"/>
                  </a:lnTo>
                  <a:lnTo>
                    <a:pt x="15648428" y="1874870"/>
                  </a:lnTo>
                  <a:lnTo>
                    <a:pt x="15612868" y="1885671"/>
                  </a:lnTo>
                  <a:lnTo>
                    <a:pt x="15610053" y="1885950"/>
                  </a:lnTo>
                </a:path>
                <a:path w="15764510" h="1885950">
                  <a:moveTo>
                    <a:pt x="156052" y="1885954"/>
                  </a:moveTo>
                  <a:lnTo>
                    <a:pt x="117676" y="1874869"/>
                  </a:lnTo>
                  <a:lnTo>
                    <a:pt x="55873" y="1833582"/>
                  </a:lnTo>
                  <a:lnTo>
                    <a:pt x="14579" y="1771777"/>
                  </a:lnTo>
                  <a:lnTo>
                    <a:pt x="0" y="1698879"/>
                  </a:lnTo>
                  <a:lnTo>
                    <a:pt x="1" y="190489"/>
                  </a:lnTo>
                  <a:lnTo>
                    <a:pt x="14581" y="117597"/>
                  </a:lnTo>
                  <a:lnTo>
                    <a:pt x="55881" y="55804"/>
                  </a:lnTo>
                  <a:lnTo>
                    <a:pt x="117678" y="14508"/>
                  </a:lnTo>
                  <a:lnTo>
                    <a:pt x="190576" y="0"/>
                  </a:lnTo>
                  <a:lnTo>
                    <a:pt x="15575549" y="2"/>
                  </a:lnTo>
                  <a:lnTo>
                    <a:pt x="15648425" y="14506"/>
                  </a:lnTo>
                  <a:lnTo>
                    <a:pt x="15710234" y="55795"/>
                  </a:lnTo>
                  <a:lnTo>
                    <a:pt x="15751530" y="117598"/>
                  </a:lnTo>
                  <a:lnTo>
                    <a:pt x="15762332" y="153161"/>
                  </a:lnTo>
                  <a:lnTo>
                    <a:pt x="15763871" y="168610"/>
                  </a:lnTo>
                </a:path>
              </a:pathLst>
            </a:custGeom>
            <a:ln w="95250">
              <a:solidFill>
                <a:srgbClr val="000000"/>
              </a:solidFill>
            </a:ln>
          </p:spPr>
          <p:txBody>
            <a:bodyPr wrap="square" lIns="0" tIns="0" rIns="0" bIns="0" rtlCol="0"/>
            <a:lstStyle/>
            <a:p>
              <a:endParaRPr/>
            </a:p>
          </p:txBody>
        </p:sp>
        <p:pic>
          <p:nvPicPr>
            <p:cNvPr id="10" name="object 10"/>
            <p:cNvPicPr/>
            <p:nvPr/>
          </p:nvPicPr>
          <p:blipFill>
            <a:blip r:embed="rId11" cstate="print"/>
            <a:stretch>
              <a:fillRect/>
            </a:stretch>
          </p:blipFill>
          <p:spPr>
            <a:xfrm>
              <a:off x="1028699" y="7065141"/>
              <a:ext cx="4845161" cy="838352"/>
            </a:xfrm>
            <a:prstGeom prst="rect">
              <a:avLst/>
            </a:prstGeom>
          </p:spPr>
        </p:pic>
        <p:pic>
          <p:nvPicPr>
            <p:cNvPr id="11" name="object 11"/>
            <p:cNvPicPr/>
            <p:nvPr/>
          </p:nvPicPr>
          <p:blipFill>
            <a:blip r:embed="rId12" cstate="print"/>
            <a:stretch>
              <a:fillRect/>
            </a:stretch>
          </p:blipFill>
          <p:spPr>
            <a:xfrm>
              <a:off x="1392122" y="8181075"/>
              <a:ext cx="215121" cy="215097"/>
            </a:xfrm>
            <a:prstGeom prst="rect">
              <a:avLst/>
            </a:prstGeom>
          </p:spPr>
        </p:pic>
      </p:grpSp>
      <p:sp>
        <p:nvSpPr>
          <p:cNvPr id="15" name="object 15"/>
          <p:cNvSpPr txBox="1"/>
          <p:nvPr/>
        </p:nvSpPr>
        <p:spPr>
          <a:xfrm>
            <a:off x="1780112" y="8196150"/>
            <a:ext cx="14780260" cy="701040"/>
          </a:xfrm>
          <a:prstGeom prst="rect">
            <a:avLst/>
          </a:prstGeom>
        </p:spPr>
        <p:txBody>
          <a:bodyPr vert="horz" wrap="square" lIns="0" tIns="30480" rIns="0" bIns="0" rtlCol="0">
            <a:spAutoFit/>
          </a:bodyPr>
          <a:lstStyle/>
          <a:p>
            <a:pPr marL="12700" marR="5080">
              <a:lnSpc>
                <a:spcPts val="2630"/>
              </a:lnSpc>
              <a:spcBef>
                <a:spcPts val="240"/>
              </a:spcBef>
              <a:tabLst>
                <a:tab pos="5162550" algn="l"/>
              </a:tabLst>
            </a:pPr>
            <a:r>
              <a:rPr sz="2250" spc="110" dirty="0">
                <a:latin typeface="Arial"/>
                <a:cs typeface="Arial"/>
              </a:rPr>
              <a:t>конкретна</a:t>
            </a:r>
            <a:r>
              <a:rPr sz="2250" spc="90" dirty="0">
                <a:latin typeface="Arial"/>
                <a:cs typeface="Arial"/>
              </a:rPr>
              <a:t>  </a:t>
            </a:r>
            <a:r>
              <a:rPr sz="2250" spc="85" dirty="0">
                <a:latin typeface="Arial"/>
                <a:cs typeface="Arial"/>
              </a:rPr>
              <a:t>поведінка</a:t>
            </a:r>
            <a:r>
              <a:rPr sz="2250" spc="105" dirty="0">
                <a:latin typeface="Arial"/>
                <a:cs typeface="Arial"/>
              </a:rPr>
              <a:t>  </a:t>
            </a:r>
            <a:r>
              <a:rPr sz="2250" spc="75" dirty="0">
                <a:latin typeface="Arial"/>
                <a:cs typeface="Arial"/>
              </a:rPr>
              <a:t>підприємця</a:t>
            </a:r>
            <a:r>
              <a:rPr sz="2250" spc="75" dirty="0">
                <a:latin typeface="Book Antiqua"/>
                <a:cs typeface="Book Antiqua"/>
              </a:rPr>
              <a:t>,</a:t>
            </a:r>
            <a:r>
              <a:rPr sz="2250" dirty="0">
                <a:latin typeface="Book Antiqua"/>
                <a:cs typeface="Book Antiqua"/>
              </a:rPr>
              <a:t>	</a:t>
            </a:r>
            <a:r>
              <a:rPr sz="2250" dirty="0">
                <a:latin typeface="Arial"/>
                <a:cs typeface="Arial"/>
              </a:rPr>
              <a:t>у</a:t>
            </a:r>
            <a:r>
              <a:rPr sz="2250" spc="105" dirty="0">
                <a:latin typeface="Arial"/>
                <a:cs typeface="Arial"/>
              </a:rPr>
              <a:t>  </a:t>
            </a:r>
            <a:r>
              <a:rPr sz="2250" spc="75" dirty="0">
                <a:latin typeface="Arial"/>
                <a:cs typeface="Arial"/>
              </a:rPr>
              <a:t>процесі</a:t>
            </a:r>
            <a:r>
              <a:rPr sz="2250" spc="110" dirty="0">
                <a:latin typeface="Arial"/>
                <a:cs typeface="Arial"/>
              </a:rPr>
              <a:t>  </a:t>
            </a:r>
            <a:r>
              <a:rPr sz="2250" spc="65" dirty="0">
                <a:latin typeface="Arial"/>
                <a:cs typeface="Arial"/>
              </a:rPr>
              <a:t>якої</a:t>
            </a:r>
            <a:r>
              <a:rPr sz="2250" spc="105" dirty="0">
                <a:latin typeface="Arial"/>
                <a:cs typeface="Arial"/>
              </a:rPr>
              <a:t>  </a:t>
            </a:r>
            <a:r>
              <a:rPr sz="2250" spc="110" dirty="0">
                <a:latin typeface="Arial"/>
                <a:cs typeface="Arial"/>
              </a:rPr>
              <a:t>він</a:t>
            </a:r>
            <a:r>
              <a:rPr sz="2250" spc="105" dirty="0">
                <a:latin typeface="Arial"/>
                <a:cs typeface="Arial"/>
              </a:rPr>
              <a:t>  </a:t>
            </a:r>
            <a:r>
              <a:rPr sz="2250" spc="90" dirty="0">
                <a:latin typeface="Arial"/>
                <a:cs typeface="Arial"/>
              </a:rPr>
              <a:t>на</a:t>
            </a:r>
            <a:r>
              <a:rPr sz="2250" spc="105" dirty="0">
                <a:latin typeface="Arial"/>
                <a:cs typeface="Arial"/>
              </a:rPr>
              <a:t>  </a:t>
            </a:r>
            <a:r>
              <a:rPr sz="2250" spc="110" dirty="0">
                <a:latin typeface="Arial"/>
                <a:cs typeface="Arial"/>
              </a:rPr>
              <a:t>практиці  </a:t>
            </a:r>
            <a:r>
              <a:rPr sz="2250" dirty="0">
                <a:latin typeface="Arial"/>
                <a:cs typeface="Arial"/>
              </a:rPr>
              <a:t>реалізує</a:t>
            </a:r>
            <a:r>
              <a:rPr sz="2250" spc="110" dirty="0">
                <a:latin typeface="Arial"/>
                <a:cs typeface="Arial"/>
              </a:rPr>
              <a:t>  </a:t>
            </a:r>
            <a:r>
              <a:rPr sz="2250" spc="45" dirty="0">
                <a:latin typeface="Arial"/>
                <a:cs typeface="Arial"/>
              </a:rPr>
              <a:t>сформовані</a:t>
            </a:r>
            <a:r>
              <a:rPr sz="2250" spc="105" dirty="0">
                <a:latin typeface="Arial"/>
                <a:cs typeface="Arial"/>
              </a:rPr>
              <a:t>  </a:t>
            </a:r>
            <a:r>
              <a:rPr sz="2250" spc="70" dirty="0">
                <a:latin typeface="Arial"/>
                <a:cs typeface="Arial"/>
              </a:rPr>
              <a:t>правила</a:t>
            </a:r>
            <a:r>
              <a:rPr sz="2250" spc="105" dirty="0">
                <a:latin typeface="Arial"/>
                <a:cs typeface="Arial"/>
              </a:rPr>
              <a:t>  </a:t>
            </a:r>
            <a:r>
              <a:rPr sz="2250" spc="125" dirty="0">
                <a:latin typeface="Arial"/>
                <a:cs typeface="Arial"/>
              </a:rPr>
              <a:t>й </a:t>
            </a:r>
            <a:r>
              <a:rPr sz="2250" spc="135" dirty="0">
                <a:latin typeface="Arial"/>
                <a:cs typeface="Arial"/>
              </a:rPr>
              <a:t>норми</a:t>
            </a:r>
            <a:r>
              <a:rPr sz="2250" spc="204" dirty="0">
                <a:latin typeface="Arial"/>
                <a:cs typeface="Arial"/>
              </a:rPr>
              <a:t> </a:t>
            </a:r>
            <a:r>
              <a:rPr sz="2250" spc="70" dirty="0">
                <a:latin typeface="Arial"/>
                <a:cs typeface="Arial"/>
              </a:rPr>
              <a:t>культурної</a:t>
            </a:r>
            <a:r>
              <a:rPr sz="2250" spc="215" dirty="0">
                <a:latin typeface="Arial"/>
                <a:cs typeface="Arial"/>
              </a:rPr>
              <a:t> </a:t>
            </a:r>
            <a:r>
              <a:rPr sz="2250" spc="95" dirty="0">
                <a:latin typeface="Arial"/>
                <a:cs typeface="Arial"/>
              </a:rPr>
              <a:t>поведінки</a:t>
            </a:r>
            <a:endParaRPr sz="225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788703" y="155859"/>
            <a:ext cx="12900666" cy="1632626"/>
          </a:xfrm>
          <a:prstGeom prst="rect">
            <a:avLst/>
          </a:prstGeom>
        </p:spPr>
        <p:txBody>
          <a:bodyPr vert="horz" wrap="square" lIns="0" tIns="12065" rIns="0" bIns="0" rtlCol="0">
            <a:spAutoFit/>
          </a:bodyPr>
          <a:lstStyle/>
          <a:p>
            <a:pPr marL="12700" marR="5080" indent="56515" algn="ctr">
              <a:lnSpc>
                <a:spcPct val="116700"/>
              </a:lnSpc>
              <a:spcBef>
                <a:spcPts val="95"/>
              </a:spcBef>
            </a:pPr>
            <a:r>
              <a:rPr sz="3000" spc="-145" dirty="0" smtClean="0"/>
              <a:t>ПРОЦЕС</a:t>
            </a:r>
            <a:r>
              <a:rPr lang="uk-UA" sz="3000" spc="-145" dirty="0" smtClean="0"/>
              <a:t> </a:t>
            </a:r>
            <a:r>
              <a:rPr sz="3000" spc="-335" dirty="0" smtClean="0"/>
              <a:t> </a:t>
            </a:r>
            <a:r>
              <a:rPr sz="3000" spc="-35" dirty="0"/>
              <a:t>ВИНИКНЕННЯ</a:t>
            </a:r>
            <a:r>
              <a:rPr sz="3000" spc="-35" dirty="0">
                <a:latin typeface="Calibri"/>
                <a:cs typeface="Calibri"/>
              </a:rPr>
              <a:t>,</a:t>
            </a:r>
            <a:r>
              <a:rPr sz="3000" spc="-180" dirty="0">
                <a:latin typeface="Calibri"/>
                <a:cs typeface="Calibri"/>
              </a:rPr>
              <a:t> </a:t>
            </a:r>
            <a:r>
              <a:rPr sz="3000" spc="-30" dirty="0"/>
              <a:t>ФОРМУВАННЯ</a:t>
            </a:r>
            <a:r>
              <a:rPr sz="3000" spc="-335" dirty="0"/>
              <a:t> </a:t>
            </a:r>
            <a:r>
              <a:rPr sz="3000" spc="-150" dirty="0"/>
              <a:t>ТА</a:t>
            </a:r>
            <a:r>
              <a:rPr sz="3000" spc="-335" dirty="0"/>
              <a:t> </a:t>
            </a:r>
            <a:r>
              <a:rPr lang="uk-UA" sz="3000" spc="-335" dirty="0" smtClean="0"/>
              <a:t> </a:t>
            </a:r>
            <a:r>
              <a:rPr sz="3000" spc="-45" dirty="0" smtClean="0"/>
              <a:t>РОЗВИТКУ</a:t>
            </a:r>
            <a:r>
              <a:rPr sz="3000" spc="-330" dirty="0" smtClean="0"/>
              <a:t> </a:t>
            </a:r>
            <a:r>
              <a:rPr sz="3000" spc="-10" dirty="0"/>
              <a:t>КУЛЬТУРИ ПІДПРИЄМНИЦТВА</a:t>
            </a:r>
            <a:r>
              <a:rPr sz="3000" spc="-360" dirty="0"/>
              <a:t> </a:t>
            </a:r>
            <a:r>
              <a:rPr lang="uk-UA" sz="3000" spc="-360" dirty="0" smtClean="0"/>
              <a:t> </a:t>
            </a:r>
            <a:r>
              <a:rPr sz="3000" spc="-150" dirty="0" smtClean="0"/>
              <a:t>ДУЖЕ</a:t>
            </a:r>
            <a:r>
              <a:rPr sz="3000" spc="-355" dirty="0" smtClean="0"/>
              <a:t> </a:t>
            </a:r>
            <a:r>
              <a:rPr lang="uk-UA" sz="3000" spc="-355" dirty="0" smtClean="0"/>
              <a:t> </a:t>
            </a:r>
            <a:r>
              <a:rPr sz="3000" dirty="0" smtClean="0"/>
              <a:t>СКЛАДНИЙ</a:t>
            </a:r>
            <a:r>
              <a:rPr sz="3000" dirty="0">
                <a:latin typeface="Calibri"/>
                <a:cs typeface="Calibri"/>
              </a:rPr>
              <a:t>.</a:t>
            </a:r>
            <a:r>
              <a:rPr sz="3000" spc="-204" dirty="0">
                <a:latin typeface="Calibri"/>
                <a:cs typeface="Calibri"/>
              </a:rPr>
              <a:t> </a:t>
            </a:r>
            <a:r>
              <a:rPr sz="3000" spc="-60" dirty="0"/>
              <a:t>В</a:t>
            </a:r>
            <a:r>
              <a:rPr sz="3000" spc="-355" dirty="0"/>
              <a:t> </a:t>
            </a:r>
            <a:r>
              <a:rPr lang="uk-UA" sz="3000" spc="-355" dirty="0" smtClean="0"/>
              <a:t> </a:t>
            </a:r>
            <a:r>
              <a:rPr sz="3000" spc="-30" dirty="0" smtClean="0"/>
              <a:t>ОСНОВІ</a:t>
            </a:r>
            <a:r>
              <a:rPr sz="3000" spc="-360" dirty="0" smtClean="0"/>
              <a:t> </a:t>
            </a:r>
            <a:r>
              <a:rPr sz="3000" spc="-10" dirty="0"/>
              <a:t>ФОРМУВАННЯ </a:t>
            </a:r>
            <a:r>
              <a:rPr sz="3000" dirty="0"/>
              <a:t>ПІДПРИЄМНИЦЬКОЇ</a:t>
            </a:r>
            <a:r>
              <a:rPr sz="3000" spc="-235" dirty="0"/>
              <a:t> </a:t>
            </a:r>
            <a:r>
              <a:rPr lang="uk-UA" sz="3000" spc="-235" dirty="0" smtClean="0"/>
              <a:t> </a:t>
            </a:r>
            <a:r>
              <a:rPr sz="3000" spc="-30" dirty="0" smtClean="0"/>
              <a:t>КУЛЬТУРИ</a:t>
            </a:r>
            <a:r>
              <a:rPr lang="uk-UA" sz="3000" spc="-30" dirty="0" smtClean="0"/>
              <a:t> </a:t>
            </a:r>
            <a:r>
              <a:rPr sz="3000" spc="-229" dirty="0" smtClean="0"/>
              <a:t> </a:t>
            </a:r>
            <a:r>
              <a:rPr sz="3000" spc="-135" dirty="0"/>
              <a:t>ЛЕЖАТЬ</a:t>
            </a:r>
            <a:r>
              <a:rPr sz="3000" spc="-229" dirty="0"/>
              <a:t> </a:t>
            </a:r>
            <a:r>
              <a:rPr lang="uk-UA" sz="3000" spc="-229" dirty="0" smtClean="0"/>
              <a:t> </a:t>
            </a:r>
            <a:r>
              <a:rPr sz="3000" spc="-10" dirty="0" smtClean="0"/>
              <a:t>ТАКІ</a:t>
            </a:r>
            <a:r>
              <a:rPr lang="uk-UA" sz="3000" spc="-10" dirty="0" smtClean="0"/>
              <a:t> </a:t>
            </a:r>
            <a:r>
              <a:rPr sz="3000" spc="-10" dirty="0" smtClean="0"/>
              <a:t>ОСНОВНІ</a:t>
            </a:r>
            <a:r>
              <a:rPr sz="3000" spc="-235" dirty="0" smtClean="0"/>
              <a:t> </a:t>
            </a:r>
            <a:r>
              <a:rPr sz="3000" spc="-10" dirty="0"/>
              <a:t>ПРИНЦИПИ</a:t>
            </a:r>
            <a:r>
              <a:rPr sz="3000" spc="-10" dirty="0">
                <a:latin typeface="Calibri"/>
                <a:cs typeface="Calibri"/>
              </a:rPr>
              <a:t>:</a:t>
            </a:r>
            <a:endParaRPr sz="3000" dirty="0">
              <a:latin typeface="Calibri"/>
              <a:cs typeface="Calibri"/>
            </a:endParaRPr>
          </a:p>
        </p:txBody>
      </p:sp>
      <p:grpSp>
        <p:nvGrpSpPr>
          <p:cNvPr id="3" name="object 3"/>
          <p:cNvGrpSpPr/>
          <p:nvPr/>
        </p:nvGrpSpPr>
        <p:grpSpPr>
          <a:xfrm>
            <a:off x="2563886" y="2111164"/>
            <a:ext cx="6432550" cy="3236595"/>
            <a:chOff x="2563886" y="2111164"/>
            <a:chExt cx="6432550" cy="3236595"/>
          </a:xfrm>
        </p:grpSpPr>
        <p:pic>
          <p:nvPicPr>
            <p:cNvPr id="4" name="object 4"/>
            <p:cNvPicPr/>
            <p:nvPr/>
          </p:nvPicPr>
          <p:blipFill>
            <a:blip r:embed="rId2" cstate="print"/>
            <a:stretch>
              <a:fillRect/>
            </a:stretch>
          </p:blipFill>
          <p:spPr>
            <a:xfrm>
              <a:off x="2563886" y="2111164"/>
              <a:ext cx="6429847" cy="1564675"/>
            </a:xfrm>
            <a:prstGeom prst="rect">
              <a:avLst/>
            </a:prstGeom>
          </p:spPr>
        </p:pic>
        <p:pic>
          <p:nvPicPr>
            <p:cNvPr id="5" name="object 5"/>
            <p:cNvPicPr/>
            <p:nvPr/>
          </p:nvPicPr>
          <p:blipFill>
            <a:blip r:embed="rId3" cstate="print"/>
            <a:stretch>
              <a:fillRect/>
            </a:stretch>
          </p:blipFill>
          <p:spPr>
            <a:xfrm>
              <a:off x="2563886" y="3798783"/>
              <a:ext cx="6432468" cy="1548353"/>
            </a:xfrm>
            <a:prstGeom prst="rect">
              <a:avLst/>
            </a:prstGeom>
          </p:spPr>
        </p:pic>
      </p:grpSp>
      <p:pic>
        <p:nvPicPr>
          <p:cNvPr id="6" name="object 6"/>
          <p:cNvPicPr/>
          <p:nvPr/>
        </p:nvPicPr>
        <p:blipFill>
          <a:blip r:embed="rId4" cstate="print"/>
          <a:stretch>
            <a:fillRect/>
          </a:stretch>
        </p:blipFill>
        <p:spPr>
          <a:xfrm>
            <a:off x="9239036" y="2111166"/>
            <a:ext cx="6432468" cy="1252362"/>
          </a:xfrm>
          <a:prstGeom prst="rect">
            <a:avLst/>
          </a:prstGeom>
        </p:spPr>
      </p:pic>
      <p:pic>
        <p:nvPicPr>
          <p:cNvPr id="7" name="object 7"/>
          <p:cNvPicPr/>
          <p:nvPr/>
        </p:nvPicPr>
        <p:blipFill>
          <a:blip r:embed="rId5" cstate="print"/>
          <a:stretch>
            <a:fillRect/>
          </a:stretch>
        </p:blipFill>
        <p:spPr>
          <a:xfrm>
            <a:off x="9239036" y="3571006"/>
            <a:ext cx="6432468" cy="1332737"/>
          </a:xfrm>
          <a:prstGeom prst="rect">
            <a:avLst/>
          </a:prstGeom>
        </p:spPr>
      </p:pic>
      <p:pic>
        <p:nvPicPr>
          <p:cNvPr id="10" name="object 10"/>
          <p:cNvPicPr/>
          <p:nvPr/>
        </p:nvPicPr>
        <p:blipFill>
          <a:blip r:embed="rId6" cstate="print"/>
          <a:stretch>
            <a:fillRect/>
          </a:stretch>
        </p:blipFill>
        <p:spPr>
          <a:xfrm>
            <a:off x="2563886" y="5547166"/>
            <a:ext cx="6430487" cy="2000250"/>
          </a:xfrm>
          <a:prstGeom prst="rect">
            <a:avLst/>
          </a:prstGeom>
        </p:spPr>
      </p:pic>
      <p:pic>
        <p:nvPicPr>
          <p:cNvPr id="8" name="object 8"/>
          <p:cNvPicPr/>
          <p:nvPr/>
        </p:nvPicPr>
        <p:blipFill>
          <a:blip r:embed="rId7" cstate="print"/>
          <a:stretch>
            <a:fillRect/>
          </a:stretch>
        </p:blipFill>
        <p:spPr>
          <a:xfrm>
            <a:off x="9239036" y="5103753"/>
            <a:ext cx="6432468" cy="1804355"/>
          </a:xfrm>
          <a:prstGeom prst="rect">
            <a:avLst/>
          </a:prstGeom>
        </p:spPr>
      </p:pic>
      <p:pic>
        <p:nvPicPr>
          <p:cNvPr id="11" name="object 11"/>
          <p:cNvPicPr/>
          <p:nvPr/>
        </p:nvPicPr>
        <p:blipFill>
          <a:blip r:embed="rId8" cstate="print"/>
          <a:stretch>
            <a:fillRect/>
          </a:stretch>
        </p:blipFill>
        <p:spPr>
          <a:xfrm>
            <a:off x="2563885" y="7639537"/>
            <a:ext cx="6432468" cy="1726539"/>
          </a:xfrm>
          <a:prstGeom prst="rect">
            <a:avLst/>
          </a:prstGeom>
        </p:spPr>
      </p:pic>
      <p:sp>
        <p:nvSpPr>
          <p:cNvPr id="12" name="object 12"/>
          <p:cNvSpPr txBox="1">
            <a:spLocks noGrp="1"/>
          </p:cNvSpPr>
          <p:nvPr>
            <p:ph sz="half" idx="2"/>
          </p:nvPr>
        </p:nvSpPr>
        <p:spPr>
          <a:xfrm>
            <a:off x="2716138" y="2215922"/>
            <a:ext cx="6031230" cy="7162165"/>
          </a:xfrm>
          <a:prstGeom prst="rect">
            <a:avLst/>
          </a:prstGeom>
        </p:spPr>
        <p:txBody>
          <a:bodyPr vert="horz" wrap="square" lIns="0" tIns="27940" rIns="0" bIns="0" rtlCol="0">
            <a:spAutoFit/>
          </a:bodyPr>
          <a:lstStyle/>
          <a:p>
            <a:pPr marL="346075" marR="338455" indent="-635" algn="ctr">
              <a:lnSpc>
                <a:spcPts val="2100"/>
              </a:lnSpc>
              <a:spcBef>
                <a:spcPts val="220"/>
              </a:spcBef>
            </a:pPr>
            <a:r>
              <a:rPr spc="-175" dirty="0">
                <a:effectLst>
                  <a:outerShdw blurRad="38100" dist="38100" dir="2700000" algn="tl">
                    <a:srgbClr val="000000">
                      <a:alpha val="43137"/>
                    </a:srgbClr>
                  </a:outerShdw>
                </a:effectLst>
              </a:rPr>
              <a:t>СИСТЕМНОСТІ</a:t>
            </a:r>
            <a:r>
              <a:rPr spc="30" dirty="0">
                <a:effectLst>
                  <a:outerShdw blurRad="38100" dist="38100" dir="2700000" algn="tl">
                    <a:srgbClr val="000000">
                      <a:alpha val="43137"/>
                    </a:srgbClr>
                  </a:outerShdw>
                </a:effectLst>
              </a:rPr>
              <a:t> </a:t>
            </a:r>
            <a:r>
              <a:rPr b="1" spc="520" dirty="0">
                <a:effectLst>
                  <a:outerShdw blurRad="38100" dist="38100" dir="2700000" algn="tl">
                    <a:srgbClr val="000000">
                      <a:alpha val="43137"/>
                    </a:srgbClr>
                  </a:outerShdw>
                </a:effectLst>
                <a:latin typeface="Trebuchet MS"/>
                <a:cs typeface="Trebuchet MS"/>
              </a:rPr>
              <a:t>–</a:t>
            </a:r>
            <a:r>
              <a:rPr b="1" spc="90" dirty="0">
                <a:effectLst>
                  <a:outerShdw blurRad="38100" dist="38100" dir="2700000" algn="tl">
                    <a:srgbClr val="000000">
                      <a:alpha val="43137"/>
                    </a:srgbClr>
                  </a:outerShdw>
                </a:effectLst>
                <a:latin typeface="Trebuchet MS"/>
                <a:cs typeface="Trebuchet MS"/>
              </a:rPr>
              <a:t> </a:t>
            </a:r>
            <a:r>
              <a:rPr spc="-145" dirty="0">
                <a:effectLst>
                  <a:outerShdw blurRad="38100" dist="38100" dir="2700000" algn="tl">
                    <a:srgbClr val="000000">
                      <a:alpha val="43137"/>
                    </a:srgbClr>
                  </a:outerShdw>
                </a:effectLst>
              </a:rPr>
              <a:t>ВИЗНАЧАЄ</a:t>
            </a:r>
            <a:r>
              <a:rPr spc="30" dirty="0">
                <a:effectLst>
                  <a:outerShdw blurRad="38100" dist="38100" dir="2700000" algn="tl">
                    <a:srgbClr val="000000">
                      <a:alpha val="43137"/>
                    </a:srgbClr>
                  </a:outerShdw>
                </a:effectLst>
              </a:rPr>
              <a:t> </a:t>
            </a:r>
            <a:r>
              <a:rPr spc="-10" dirty="0">
                <a:effectLst>
                  <a:outerShdw blurRad="38100" dist="38100" dir="2700000" algn="tl">
                    <a:srgbClr val="000000">
                      <a:alpha val="43137"/>
                    </a:srgbClr>
                  </a:outerShdw>
                </a:effectLst>
              </a:rPr>
              <a:t>РОЗГЛЯД </a:t>
            </a:r>
            <a:r>
              <a:rPr spc="-110" dirty="0">
                <a:effectLst>
                  <a:outerShdw blurRad="38100" dist="38100" dir="2700000" algn="tl">
                    <a:srgbClr val="000000">
                      <a:alpha val="43137"/>
                    </a:srgbClr>
                  </a:outerShdw>
                </a:effectLst>
              </a:rPr>
              <a:t>ПІДПРИЄМНИЦЬКОЇ</a:t>
            </a:r>
            <a:r>
              <a:rPr spc="-10" dirty="0">
                <a:effectLst>
                  <a:outerShdw blurRad="38100" dist="38100" dir="2700000" algn="tl">
                    <a:srgbClr val="000000">
                      <a:alpha val="43137"/>
                    </a:srgbClr>
                  </a:outerShdw>
                </a:effectLst>
              </a:rPr>
              <a:t> </a:t>
            </a:r>
            <a:r>
              <a:rPr spc="-125" dirty="0">
                <a:effectLst>
                  <a:outerShdw blurRad="38100" dist="38100" dir="2700000" algn="tl">
                    <a:srgbClr val="000000">
                      <a:alpha val="43137"/>
                    </a:srgbClr>
                  </a:outerShdw>
                </a:effectLst>
              </a:rPr>
              <a:t>КУЛЬТУРИ</a:t>
            </a:r>
            <a:r>
              <a:rPr spc="-5" dirty="0">
                <a:effectLst>
                  <a:outerShdw blurRad="38100" dist="38100" dir="2700000" algn="tl">
                    <a:srgbClr val="000000">
                      <a:alpha val="43137"/>
                    </a:srgbClr>
                  </a:outerShdw>
                </a:effectLst>
              </a:rPr>
              <a:t> </a:t>
            </a:r>
            <a:r>
              <a:rPr spc="-155" dirty="0">
                <a:effectLst>
                  <a:outerShdw blurRad="38100" dist="38100" dir="2700000" algn="tl">
                    <a:srgbClr val="000000">
                      <a:alpha val="43137"/>
                    </a:srgbClr>
                  </a:outerShdw>
                </a:effectLst>
              </a:rPr>
              <a:t>ЯК</a:t>
            </a:r>
            <a:r>
              <a:rPr spc="5" dirty="0">
                <a:effectLst>
                  <a:outerShdw blurRad="38100" dist="38100" dir="2700000" algn="tl">
                    <a:srgbClr val="000000">
                      <a:alpha val="43137"/>
                    </a:srgbClr>
                  </a:outerShdw>
                </a:effectLst>
              </a:rPr>
              <a:t> </a:t>
            </a:r>
            <a:r>
              <a:rPr spc="-140" dirty="0">
                <a:effectLst>
                  <a:outerShdw blurRad="38100" dist="38100" dir="2700000" algn="tl">
                    <a:srgbClr val="000000">
                      <a:alpha val="43137"/>
                    </a:srgbClr>
                  </a:outerShdw>
                </a:effectLst>
              </a:rPr>
              <a:t>СИСТЕМИ ВЗАЄМОЗВ</a:t>
            </a:r>
            <a:r>
              <a:rPr b="1" spc="-140" dirty="0">
                <a:effectLst>
                  <a:outerShdw blurRad="38100" dist="38100" dir="2700000" algn="tl">
                    <a:srgbClr val="000000">
                      <a:alpha val="43137"/>
                    </a:srgbClr>
                  </a:outerShdw>
                </a:effectLst>
                <a:latin typeface="Trebuchet MS"/>
                <a:cs typeface="Trebuchet MS"/>
              </a:rPr>
              <a:t>’</a:t>
            </a:r>
            <a:r>
              <a:rPr spc="-140" dirty="0">
                <a:effectLst>
                  <a:outerShdw blurRad="38100" dist="38100" dir="2700000" algn="tl">
                    <a:srgbClr val="000000">
                      <a:alpha val="43137"/>
                    </a:srgbClr>
                  </a:outerShdw>
                </a:effectLst>
              </a:rPr>
              <a:t>ЯЗАНИХ</a:t>
            </a:r>
            <a:r>
              <a:rPr spc="20" dirty="0">
                <a:effectLst>
                  <a:outerShdw blurRad="38100" dist="38100" dir="2700000" algn="tl">
                    <a:srgbClr val="000000">
                      <a:alpha val="43137"/>
                    </a:srgbClr>
                  </a:outerShdw>
                </a:effectLst>
              </a:rPr>
              <a:t> </a:t>
            </a:r>
            <a:r>
              <a:rPr spc="-175" dirty="0">
                <a:effectLst>
                  <a:outerShdw blurRad="38100" dist="38100" dir="2700000" algn="tl">
                    <a:srgbClr val="000000">
                      <a:alpha val="43137"/>
                    </a:srgbClr>
                  </a:outerShdw>
                </a:effectLst>
              </a:rPr>
              <a:t>ЕЛЕМЕНТІВ</a:t>
            </a:r>
            <a:r>
              <a:rPr b="1" spc="-175" dirty="0">
                <a:effectLst>
                  <a:outerShdw blurRad="38100" dist="38100" dir="2700000" algn="tl">
                    <a:srgbClr val="000000">
                      <a:alpha val="43137"/>
                    </a:srgbClr>
                  </a:outerShdw>
                </a:effectLst>
                <a:latin typeface="Trebuchet MS"/>
                <a:cs typeface="Trebuchet MS"/>
              </a:rPr>
              <a:t>,</a:t>
            </a:r>
            <a:r>
              <a:rPr b="1" spc="80" dirty="0">
                <a:effectLst>
                  <a:outerShdw blurRad="38100" dist="38100" dir="2700000" algn="tl">
                    <a:srgbClr val="000000">
                      <a:alpha val="43137"/>
                    </a:srgbClr>
                  </a:outerShdw>
                </a:effectLst>
                <a:latin typeface="Trebuchet MS"/>
                <a:cs typeface="Trebuchet MS"/>
              </a:rPr>
              <a:t> </a:t>
            </a:r>
            <a:r>
              <a:rPr spc="-65" dirty="0">
                <a:effectLst>
                  <a:outerShdw blurRad="38100" dist="38100" dir="2700000" algn="tl">
                    <a:srgbClr val="000000">
                      <a:alpha val="43137"/>
                    </a:srgbClr>
                  </a:outerShdw>
                </a:effectLst>
              </a:rPr>
              <a:t>ЗМІНА</a:t>
            </a:r>
            <a:r>
              <a:rPr spc="25" dirty="0">
                <a:effectLst>
                  <a:outerShdw blurRad="38100" dist="38100" dir="2700000" algn="tl">
                    <a:srgbClr val="000000">
                      <a:alpha val="43137"/>
                    </a:srgbClr>
                  </a:outerShdw>
                </a:effectLst>
              </a:rPr>
              <a:t> </a:t>
            </a:r>
            <a:r>
              <a:rPr spc="-50" dirty="0">
                <a:effectLst>
                  <a:outerShdw blurRad="38100" dist="38100" dir="2700000" algn="tl">
                    <a:srgbClr val="000000">
                      <a:alpha val="43137"/>
                    </a:srgbClr>
                  </a:outerShdw>
                </a:effectLst>
              </a:rPr>
              <a:t>ЯКОЇ </a:t>
            </a:r>
            <a:r>
              <a:rPr spc="-120" dirty="0">
                <a:effectLst>
                  <a:outerShdw blurRad="38100" dist="38100" dir="2700000" algn="tl">
                    <a:srgbClr val="000000">
                      <a:alpha val="43137"/>
                    </a:srgbClr>
                  </a:outerShdw>
                </a:effectLst>
              </a:rPr>
              <a:t>МОЖЛИВА</a:t>
            </a:r>
            <a:r>
              <a:rPr spc="-20"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ЛИШЕ</a:t>
            </a:r>
            <a:r>
              <a:rPr spc="-20" dirty="0">
                <a:effectLst>
                  <a:outerShdw blurRad="38100" dist="38100" dir="2700000" algn="tl">
                    <a:srgbClr val="000000">
                      <a:alpha val="43137"/>
                    </a:srgbClr>
                  </a:outerShdw>
                </a:effectLst>
              </a:rPr>
              <a:t> </a:t>
            </a:r>
            <a:r>
              <a:rPr spc="-90" dirty="0">
                <a:effectLst>
                  <a:outerShdw blurRad="38100" dist="38100" dir="2700000" algn="tl">
                    <a:srgbClr val="000000">
                      <a:alpha val="43137"/>
                    </a:srgbClr>
                  </a:outerShdw>
                </a:effectLst>
              </a:rPr>
              <a:t>ЗА</a:t>
            </a:r>
            <a:r>
              <a:rPr spc="-15" dirty="0">
                <a:effectLst>
                  <a:outerShdw blurRad="38100" dist="38100" dir="2700000" algn="tl">
                    <a:srgbClr val="000000">
                      <a:alpha val="43137"/>
                    </a:srgbClr>
                  </a:outerShdw>
                </a:effectLst>
              </a:rPr>
              <a:t> </a:t>
            </a:r>
            <a:r>
              <a:rPr spc="-130" dirty="0">
                <a:effectLst>
                  <a:outerShdw blurRad="38100" dist="38100" dir="2700000" algn="tl">
                    <a:srgbClr val="000000">
                      <a:alpha val="43137"/>
                    </a:srgbClr>
                  </a:outerShdw>
                </a:effectLst>
              </a:rPr>
              <a:t>РАХУНОК</a:t>
            </a:r>
            <a:r>
              <a:rPr spc="-20" dirty="0">
                <a:effectLst>
                  <a:outerShdw blurRad="38100" dist="38100" dir="2700000" algn="tl">
                    <a:srgbClr val="000000">
                      <a:alpha val="43137"/>
                    </a:srgbClr>
                  </a:outerShdw>
                </a:effectLst>
              </a:rPr>
              <a:t> </a:t>
            </a:r>
            <a:r>
              <a:rPr spc="-10" dirty="0">
                <a:effectLst>
                  <a:outerShdw blurRad="38100" dist="38100" dir="2700000" algn="tl">
                    <a:srgbClr val="000000">
                      <a:alpha val="43137"/>
                    </a:srgbClr>
                  </a:outerShdw>
                </a:effectLst>
              </a:rPr>
              <a:t>ЗМІНИ </a:t>
            </a:r>
            <a:r>
              <a:rPr spc="-130" dirty="0">
                <a:effectLst>
                  <a:outerShdw blurRad="38100" dist="38100" dir="2700000" algn="tl">
                    <a:srgbClr val="000000">
                      <a:alpha val="43137"/>
                    </a:srgbClr>
                  </a:outerShdw>
                </a:effectLst>
              </a:rPr>
              <a:t>КОЖНОГО</a:t>
            </a:r>
            <a:r>
              <a:rPr spc="5" dirty="0">
                <a:effectLst>
                  <a:outerShdw blurRad="38100" dist="38100" dir="2700000" algn="tl">
                    <a:srgbClr val="000000">
                      <a:alpha val="43137"/>
                    </a:srgbClr>
                  </a:outerShdw>
                </a:effectLst>
              </a:rPr>
              <a:t> </a:t>
            </a:r>
            <a:r>
              <a:rPr spc="-75" dirty="0">
                <a:effectLst>
                  <a:outerShdw blurRad="38100" dist="38100" dir="2700000" algn="tl">
                    <a:srgbClr val="000000">
                      <a:alpha val="43137"/>
                    </a:srgbClr>
                  </a:outerShdw>
                </a:effectLst>
              </a:rPr>
              <a:t>ЕЛЕМЕНТА</a:t>
            </a:r>
          </a:p>
          <a:p>
            <a:pPr>
              <a:lnSpc>
                <a:spcPct val="100000"/>
              </a:lnSpc>
              <a:spcBef>
                <a:spcPts val="944"/>
              </a:spcBef>
            </a:pPr>
            <a:endParaRPr spc="-75" dirty="0">
              <a:effectLst>
                <a:outerShdw blurRad="38100" dist="38100" dir="2700000" algn="tl">
                  <a:srgbClr val="000000">
                    <a:alpha val="43137"/>
                  </a:srgbClr>
                </a:outerShdw>
              </a:effectLst>
            </a:endParaRPr>
          </a:p>
          <a:p>
            <a:pPr marL="153670" marR="146685" indent="-635" algn="ctr">
              <a:lnSpc>
                <a:spcPts val="2100"/>
              </a:lnSpc>
            </a:pPr>
            <a:r>
              <a:rPr spc="-150" dirty="0">
                <a:effectLst>
                  <a:outerShdw blurRad="38100" dist="38100" dir="2700000" algn="tl">
                    <a:srgbClr val="000000">
                      <a:alpha val="43137"/>
                    </a:srgbClr>
                  </a:outerShdw>
                </a:effectLst>
              </a:rPr>
              <a:t>КОМПЛЕКСНОСТІ</a:t>
            </a:r>
            <a:r>
              <a:rPr spc="40" dirty="0">
                <a:effectLst>
                  <a:outerShdw blurRad="38100" dist="38100" dir="2700000" algn="tl">
                    <a:srgbClr val="000000">
                      <a:alpha val="43137"/>
                    </a:srgbClr>
                  </a:outerShdw>
                </a:effectLst>
              </a:rPr>
              <a:t> </a:t>
            </a:r>
            <a:r>
              <a:rPr b="1" spc="520" dirty="0">
                <a:effectLst>
                  <a:outerShdw blurRad="38100" dist="38100" dir="2700000" algn="tl">
                    <a:srgbClr val="000000">
                      <a:alpha val="43137"/>
                    </a:srgbClr>
                  </a:outerShdw>
                </a:effectLst>
                <a:latin typeface="Trebuchet MS"/>
                <a:cs typeface="Trebuchet MS"/>
              </a:rPr>
              <a:t>–</a:t>
            </a:r>
            <a:r>
              <a:rPr b="1" spc="100" dirty="0">
                <a:effectLst>
                  <a:outerShdw blurRad="38100" dist="38100" dir="2700000" algn="tl">
                    <a:srgbClr val="000000">
                      <a:alpha val="43137"/>
                    </a:srgbClr>
                  </a:outerShdw>
                </a:effectLst>
                <a:latin typeface="Trebuchet MS"/>
                <a:cs typeface="Trebuchet MS"/>
              </a:rPr>
              <a:t> </a:t>
            </a:r>
            <a:r>
              <a:rPr spc="-10" dirty="0">
                <a:effectLst>
                  <a:outerShdw blurRad="38100" dist="38100" dir="2700000" algn="tl">
                    <a:srgbClr val="000000">
                      <a:alpha val="43137"/>
                    </a:srgbClr>
                  </a:outerShdw>
                </a:effectLst>
              </a:rPr>
              <a:t>КУЛЬТУРА </a:t>
            </a:r>
            <a:r>
              <a:rPr spc="-140" dirty="0">
                <a:effectLst>
                  <a:outerShdw blurRad="38100" dist="38100" dir="2700000" algn="tl">
                    <a:srgbClr val="000000">
                      <a:alpha val="43137"/>
                    </a:srgbClr>
                  </a:outerShdw>
                </a:effectLst>
              </a:rPr>
              <a:t>ПІДПРИЄМНИЦТВА</a:t>
            </a:r>
            <a:r>
              <a:rPr spc="90" dirty="0">
                <a:effectLst>
                  <a:outerShdw blurRad="38100" dist="38100" dir="2700000" algn="tl">
                    <a:srgbClr val="000000">
                      <a:alpha val="43137"/>
                    </a:srgbClr>
                  </a:outerShdw>
                </a:effectLst>
              </a:rPr>
              <a:t> </a:t>
            </a:r>
            <a:r>
              <a:rPr spc="-190" dirty="0">
                <a:effectLst>
                  <a:outerShdw blurRad="38100" dist="38100" dir="2700000" algn="tl">
                    <a:srgbClr val="000000">
                      <a:alpha val="43137"/>
                    </a:srgbClr>
                  </a:outerShdw>
                </a:effectLst>
              </a:rPr>
              <a:t>РОЗГЛЯДАЄТЬСЯ</a:t>
            </a:r>
            <a:r>
              <a:rPr spc="90" dirty="0">
                <a:effectLst>
                  <a:outerShdw blurRad="38100" dist="38100" dir="2700000" algn="tl">
                    <a:srgbClr val="000000">
                      <a:alpha val="43137"/>
                    </a:srgbClr>
                  </a:outerShdw>
                </a:effectLst>
              </a:rPr>
              <a:t> </a:t>
            </a:r>
            <a:r>
              <a:rPr spc="-50" dirty="0">
                <a:effectLst>
                  <a:outerShdw blurRad="38100" dist="38100" dir="2700000" algn="tl">
                    <a:srgbClr val="000000">
                      <a:alpha val="43137"/>
                    </a:srgbClr>
                  </a:outerShdw>
                </a:effectLst>
              </a:rPr>
              <a:t>З </a:t>
            </a:r>
            <a:r>
              <a:rPr spc="-135" dirty="0">
                <a:effectLst>
                  <a:outerShdw blurRad="38100" dist="38100" dir="2700000" algn="tl">
                    <a:srgbClr val="000000">
                      <a:alpha val="43137"/>
                    </a:srgbClr>
                  </a:outerShdw>
                </a:effectLst>
              </a:rPr>
              <a:t>УРАХУВАННЯМ</a:t>
            </a:r>
            <a:r>
              <a:rPr spc="-5"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ВПЛИВУ</a:t>
            </a:r>
            <a:r>
              <a:rPr dirty="0">
                <a:effectLst>
                  <a:outerShdw blurRad="38100" dist="38100" dir="2700000" algn="tl">
                    <a:srgbClr val="000000">
                      <a:alpha val="43137"/>
                    </a:srgbClr>
                  </a:outerShdw>
                </a:effectLst>
              </a:rPr>
              <a:t> </a:t>
            </a:r>
            <a:r>
              <a:rPr spc="-45" dirty="0">
                <a:effectLst>
                  <a:outerShdw blurRad="38100" dist="38100" dir="2700000" algn="tl">
                    <a:srgbClr val="000000">
                      <a:alpha val="43137"/>
                    </a:srgbClr>
                  </a:outerShdw>
                </a:effectLst>
              </a:rPr>
              <a:t>ПСИХОЛОГІЧНИХ</a:t>
            </a:r>
            <a:r>
              <a:rPr b="1" spc="-45" dirty="0">
                <a:effectLst>
                  <a:outerShdw blurRad="38100" dist="38100" dir="2700000" algn="tl">
                    <a:srgbClr val="000000">
                      <a:alpha val="43137"/>
                    </a:srgbClr>
                  </a:outerShdw>
                </a:effectLst>
                <a:latin typeface="Trebuchet MS"/>
                <a:cs typeface="Trebuchet MS"/>
              </a:rPr>
              <a:t>, </a:t>
            </a:r>
            <a:r>
              <a:rPr spc="-145" dirty="0">
                <a:effectLst>
                  <a:outerShdw blurRad="38100" dist="38100" dir="2700000" algn="tl">
                    <a:srgbClr val="000000">
                      <a:alpha val="43137"/>
                    </a:srgbClr>
                  </a:outerShdw>
                </a:effectLst>
              </a:rPr>
              <a:t>СОЦІАЛЬНИХ</a:t>
            </a:r>
            <a:r>
              <a:rPr spc="70" dirty="0">
                <a:effectLst>
                  <a:outerShdw blurRad="38100" dist="38100" dir="2700000" algn="tl">
                    <a:srgbClr val="000000">
                      <a:alpha val="43137"/>
                    </a:srgbClr>
                  </a:outerShdw>
                </a:effectLst>
              </a:rPr>
              <a:t> </a:t>
            </a:r>
            <a:r>
              <a:rPr dirty="0">
                <a:effectLst>
                  <a:outerShdw blurRad="38100" dist="38100" dir="2700000" algn="tl">
                    <a:srgbClr val="000000">
                      <a:alpha val="43137"/>
                    </a:srgbClr>
                  </a:outerShdw>
                </a:effectLst>
              </a:rPr>
              <a:t>І</a:t>
            </a:r>
            <a:r>
              <a:rPr spc="70" dirty="0">
                <a:effectLst>
                  <a:outerShdw blurRad="38100" dist="38100" dir="2700000" algn="tl">
                    <a:srgbClr val="000000">
                      <a:alpha val="43137"/>
                    </a:srgbClr>
                  </a:outerShdw>
                </a:effectLst>
              </a:rPr>
              <a:t> </a:t>
            </a:r>
            <a:r>
              <a:rPr spc="-100" dirty="0">
                <a:effectLst>
                  <a:outerShdw blurRad="38100" dist="38100" dir="2700000" algn="tl">
                    <a:srgbClr val="000000">
                      <a:alpha val="43137"/>
                    </a:srgbClr>
                  </a:outerShdw>
                </a:effectLst>
              </a:rPr>
              <a:t>ОРГАНІЗАЦІЙНО</a:t>
            </a:r>
            <a:r>
              <a:rPr b="1" spc="-100" dirty="0">
                <a:effectLst>
                  <a:outerShdw blurRad="38100" dist="38100" dir="2700000" algn="tl">
                    <a:srgbClr val="000000">
                      <a:alpha val="43137"/>
                    </a:srgbClr>
                  </a:outerShdw>
                </a:effectLst>
                <a:latin typeface="Trebuchet MS"/>
                <a:cs typeface="Trebuchet MS"/>
              </a:rPr>
              <a:t>-</a:t>
            </a:r>
            <a:r>
              <a:rPr spc="-95" dirty="0">
                <a:effectLst>
                  <a:outerShdw blurRad="38100" dist="38100" dir="2700000" algn="tl">
                    <a:srgbClr val="000000">
                      <a:alpha val="43137"/>
                    </a:srgbClr>
                  </a:outerShdw>
                </a:effectLst>
              </a:rPr>
              <a:t>ЕКОНОМІЧНИХ </a:t>
            </a:r>
            <a:r>
              <a:rPr spc="-20" dirty="0">
                <a:effectLst>
                  <a:outerShdw blurRad="38100" dist="38100" dir="2700000" algn="tl">
                    <a:srgbClr val="000000">
                      <a:alpha val="43137"/>
                    </a:srgbClr>
                  </a:outerShdw>
                </a:effectLst>
              </a:rPr>
              <a:t>ФАКТОРІВ</a:t>
            </a:r>
          </a:p>
          <a:p>
            <a:pPr>
              <a:lnSpc>
                <a:spcPct val="100000"/>
              </a:lnSpc>
              <a:spcBef>
                <a:spcPts val="85"/>
              </a:spcBef>
            </a:pPr>
            <a:endParaRPr spc="-20" dirty="0">
              <a:effectLst>
                <a:outerShdw blurRad="38100" dist="38100" dir="2700000" algn="tl">
                  <a:srgbClr val="000000">
                    <a:alpha val="43137"/>
                  </a:srgbClr>
                </a:outerShdw>
              </a:effectLst>
            </a:endParaRPr>
          </a:p>
          <a:p>
            <a:pPr marL="323850" marR="316230" algn="ctr">
              <a:lnSpc>
                <a:spcPts val="2100"/>
              </a:lnSpc>
            </a:pPr>
            <a:r>
              <a:rPr spc="-140" dirty="0">
                <a:effectLst>
                  <a:outerShdw blurRad="38100" dist="38100" dir="2700000" algn="tl">
                    <a:srgbClr val="000000">
                      <a:alpha val="43137"/>
                    </a:srgbClr>
                  </a:outerShdw>
                </a:effectLst>
              </a:rPr>
              <a:t>НАЦІОНАЛІСТИЧНОСТІ</a:t>
            </a:r>
            <a:r>
              <a:rPr spc="75" dirty="0">
                <a:effectLst>
                  <a:outerShdw blurRad="38100" dist="38100" dir="2700000" algn="tl">
                    <a:srgbClr val="000000">
                      <a:alpha val="43137"/>
                    </a:srgbClr>
                  </a:outerShdw>
                </a:effectLst>
              </a:rPr>
              <a:t> </a:t>
            </a:r>
            <a:r>
              <a:rPr b="1" spc="520" dirty="0">
                <a:effectLst>
                  <a:outerShdw blurRad="38100" dist="38100" dir="2700000" algn="tl">
                    <a:srgbClr val="000000">
                      <a:alpha val="43137"/>
                    </a:srgbClr>
                  </a:outerShdw>
                </a:effectLst>
                <a:latin typeface="Trebuchet MS"/>
                <a:cs typeface="Trebuchet MS"/>
              </a:rPr>
              <a:t>–</a:t>
            </a:r>
            <a:r>
              <a:rPr b="1" spc="130" dirty="0">
                <a:effectLst>
                  <a:outerShdw blurRad="38100" dist="38100" dir="2700000" algn="tl">
                    <a:srgbClr val="000000">
                      <a:alpha val="43137"/>
                    </a:srgbClr>
                  </a:outerShdw>
                </a:effectLst>
                <a:latin typeface="Trebuchet MS"/>
                <a:cs typeface="Trebuchet MS"/>
              </a:rPr>
              <a:t> </a:t>
            </a:r>
            <a:r>
              <a:rPr spc="-95" dirty="0">
                <a:effectLst>
                  <a:outerShdw blurRad="38100" dist="38100" dir="2700000" algn="tl">
                    <a:srgbClr val="000000">
                      <a:alpha val="43137"/>
                    </a:srgbClr>
                  </a:outerShdw>
                </a:effectLst>
              </a:rPr>
              <a:t>ПЕРЕДБАЧАЄ </a:t>
            </a:r>
            <a:r>
              <a:rPr spc="-170" dirty="0">
                <a:effectLst>
                  <a:outerShdw blurRad="38100" dist="38100" dir="2700000" algn="tl">
                    <a:srgbClr val="000000">
                      <a:alpha val="43137"/>
                    </a:srgbClr>
                  </a:outerShdw>
                </a:effectLst>
              </a:rPr>
              <a:t>ВРАХУВАННЯ</a:t>
            </a:r>
            <a:r>
              <a:rPr spc="30"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ПРИ</a:t>
            </a:r>
            <a:r>
              <a:rPr spc="30" dirty="0">
                <a:effectLst>
                  <a:outerShdw blurRad="38100" dist="38100" dir="2700000" algn="tl">
                    <a:srgbClr val="000000">
                      <a:alpha val="43137"/>
                    </a:srgbClr>
                  </a:outerShdw>
                </a:effectLst>
              </a:rPr>
              <a:t> </a:t>
            </a:r>
            <a:r>
              <a:rPr spc="-10" dirty="0">
                <a:effectLst>
                  <a:outerShdw blurRad="38100" dist="38100" dir="2700000" algn="tl">
                    <a:srgbClr val="000000">
                      <a:alpha val="43137"/>
                    </a:srgbClr>
                  </a:outerShdw>
                </a:effectLst>
              </a:rPr>
              <a:t>ФОРМУВАННІ </a:t>
            </a:r>
            <a:r>
              <a:rPr spc="-110" dirty="0">
                <a:effectLst>
                  <a:outerShdw blurRad="38100" dist="38100" dir="2700000" algn="tl">
                    <a:srgbClr val="000000">
                      <a:alpha val="43137"/>
                    </a:srgbClr>
                  </a:outerShdw>
                </a:effectLst>
              </a:rPr>
              <a:t>ПІДПРИЄМНИЦЬКОЇ</a:t>
            </a:r>
            <a:r>
              <a:rPr spc="-40" dirty="0">
                <a:effectLst>
                  <a:outerShdw blurRad="38100" dist="38100" dir="2700000" algn="tl">
                    <a:srgbClr val="000000">
                      <a:alpha val="43137"/>
                    </a:srgbClr>
                  </a:outerShdw>
                </a:effectLst>
              </a:rPr>
              <a:t> </a:t>
            </a:r>
            <a:r>
              <a:rPr spc="-10" dirty="0">
                <a:effectLst>
                  <a:outerShdw blurRad="38100" dist="38100" dir="2700000" algn="tl">
                    <a:srgbClr val="000000">
                      <a:alpha val="43137"/>
                    </a:srgbClr>
                  </a:outerShdw>
                </a:effectLst>
              </a:rPr>
              <a:t>КУЛЬТУРИ </a:t>
            </a:r>
            <a:r>
              <a:rPr spc="-135" dirty="0">
                <a:effectLst>
                  <a:outerShdw blurRad="38100" dist="38100" dir="2700000" algn="tl">
                    <a:srgbClr val="000000">
                      <a:alpha val="43137"/>
                    </a:srgbClr>
                  </a:outerShdw>
                </a:effectLst>
              </a:rPr>
              <a:t>НАЦІОНАЛЬНИХ</a:t>
            </a:r>
            <a:r>
              <a:rPr spc="50" dirty="0">
                <a:effectLst>
                  <a:outerShdw blurRad="38100" dist="38100" dir="2700000" algn="tl">
                    <a:srgbClr val="000000">
                      <a:alpha val="43137"/>
                    </a:srgbClr>
                  </a:outerShdw>
                </a:effectLst>
              </a:rPr>
              <a:t> </a:t>
            </a:r>
            <a:r>
              <a:rPr spc="-75" dirty="0">
                <a:effectLst>
                  <a:outerShdw blurRad="38100" dist="38100" dir="2700000" algn="tl">
                    <a:srgbClr val="000000">
                      <a:alpha val="43137"/>
                    </a:srgbClr>
                  </a:outerShdw>
                </a:effectLst>
              </a:rPr>
              <a:t>ОСОБЛИВОСТЕЙ</a:t>
            </a:r>
            <a:r>
              <a:rPr b="1" spc="-75" dirty="0">
                <a:effectLst>
                  <a:outerShdw blurRad="38100" dist="38100" dir="2700000" algn="tl">
                    <a:srgbClr val="000000">
                      <a:alpha val="43137"/>
                    </a:srgbClr>
                  </a:outerShdw>
                </a:effectLst>
                <a:latin typeface="Trebuchet MS"/>
                <a:cs typeface="Trebuchet MS"/>
              </a:rPr>
              <a:t>, </a:t>
            </a:r>
            <a:r>
              <a:rPr spc="-165" dirty="0">
                <a:effectLst>
                  <a:outerShdw blurRad="38100" dist="38100" dir="2700000" algn="tl">
                    <a:srgbClr val="000000">
                      <a:alpha val="43137"/>
                    </a:srgbClr>
                  </a:outerShdw>
                </a:effectLst>
              </a:rPr>
              <a:t>МЕНТАЛІТЕТУ</a:t>
            </a:r>
            <a:r>
              <a:rPr b="1" spc="-165" dirty="0">
                <a:effectLst>
                  <a:outerShdw blurRad="38100" dist="38100" dir="2700000" algn="tl">
                    <a:srgbClr val="000000">
                      <a:alpha val="43137"/>
                    </a:srgbClr>
                  </a:outerShdw>
                </a:effectLst>
                <a:latin typeface="Trebuchet MS"/>
                <a:cs typeface="Trebuchet MS"/>
              </a:rPr>
              <a:t>,</a:t>
            </a:r>
            <a:r>
              <a:rPr b="1" spc="40" dirty="0">
                <a:effectLst>
                  <a:outerShdw blurRad="38100" dist="38100" dir="2700000" algn="tl">
                    <a:srgbClr val="000000">
                      <a:alpha val="43137"/>
                    </a:srgbClr>
                  </a:outerShdw>
                </a:effectLst>
                <a:latin typeface="Trebuchet MS"/>
                <a:cs typeface="Trebuchet MS"/>
              </a:rPr>
              <a:t> </a:t>
            </a:r>
            <a:r>
              <a:rPr spc="-114" dirty="0">
                <a:effectLst>
                  <a:outerShdw blurRad="38100" dist="38100" dir="2700000" algn="tl">
                    <a:srgbClr val="000000">
                      <a:alpha val="43137"/>
                    </a:srgbClr>
                  </a:outerShdw>
                </a:effectLst>
              </a:rPr>
              <a:t>ЗВИЧАЇВ</a:t>
            </a:r>
            <a:r>
              <a:rPr spc="-15" dirty="0">
                <a:effectLst>
                  <a:outerShdw blurRad="38100" dist="38100" dir="2700000" algn="tl">
                    <a:srgbClr val="000000">
                      <a:alpha val="43137"/>
                    </a:srgbClr>
                  </a:outerShdw>
                </a:effectLst>
              </a:rPr>
              <a:t> </a:t>
            </a:r>
            <a:r>
              <a:rPr spc="-130" dirty="0">
                <a:effectLst>
                  <a:outerShdw blurRad="38100" dist="38100" dir="2700000" algn="tl">
                    <a:srgbClr val="000000">
                      <a:alpha val="43137"/>
                    </a:srgbClr>
                  </a:outerShdw>
                </a:effectLst>
              </a:rPr>
              <a:t>РЕГІОНУ</a:t>
            </a:r>
            <a:r>
              <a:rPr spc="-15" dirty="0">
                <a:effectLst>
                  <a:outerShdw blurRad="38100" dist="38100" dir="2700000" algn="tl">
                    <a:srgbClr val="000000">
                      <a:alpha val="43137"/>
                    </a:srgbClr>
                  </a:outerShdw>
                </a:effectLst>
              </a:rPr>
              <a:t> </a:t>
            </a:r>
            <a:r>
              <a:rPr spc="-20" dirty="0">
                <a:effectLst>
                  <a:outerShdw blurRad="38100" dist="38100" dir="2700000" algn="tl">
                    <a:srgbClr val="000000">
                      <a:alpha val="43137"/>
                    </a:srgbClr>
                  </a:outerShdw>
                </a:effectLst>
              </a:rPr>
              <a:t>ЧИ</a:t>
            </a:r>
            <a:r>
              <a:rPr spc="-10" dirty="0">
                <a:effectLst>
                  <a:outerShdw blurRad="38100" dist="38100" dir="2700000" algn="tl">
                    <a:srgbClr val="000000">
                      <a:alpha val="43137"/>
                    </a:srgbClr>
                  </a:outerShdw>
                </a:effectLst>
              </a:rPr>
              <a:t> </a:t>
            </a:r>
            <a:r>
              <a:rPr spc="-80" dirty="0">
                <a:effectLst>
                  <a:outerShdw blurRad="38100" dist="38100" dir="2700000" algn="tl">
                    <a:srgbClr val="000000">
                      <a:alpha val="43137"/>
                    </a:srgbClr>
                  </a:outerShdw>
                </a:effectLst>
              </a:rPr>
              <a:t>КРАЇНИ</a:t>
            </a:r>
            <a:r>
              <a:rPr b="1" spc="-80" dirty="0">
                <a:effectLst>
                  <a:outerShdw blurRad="38100" dist="38100" dir="2700000" algn="tl">
                    <a:srgbClr val="000000">
                      <a:alpha val="43137"/>
                    </a:srgbClr>
                  </a:outerShdw>
                </a:effectLst>
                <a:latin typeface="Trebuchet MS"/>
                <a:cs typeface="Trebuchet MS"/>
              </a:rPr>
              <a:t>, </a:t>
            </a:r>
            <a:r>
              <a:rPr spc="-204" dirty="0">
                <a:effectLst>
                  <a:outerShdw blurRad="38100" dist="38100" dir="2700000" algn="tl">
                    <a:srgbClr val="000000">
                      <a:alpha val="43137"/>
                    </a:srgbClr>
                  </a:outerShdw>
                </a:effectLst>
              </a:rPr>
              <a:t>В</a:t>
            </a:r>
            <a:r>
              <a:rPr spc="10" dirty="0">
                <a:effectLst>
                  <a:outerShdw blurRad="38100" dist="38100" dir="2700000" algn="tl">
                    <a:srgbClr val="000000">
                      <a:alpha val="43137"/>
                    </a:srgbClr>
                  </a:outerShdw>
                </a:effectLst>
              </a:rPr>
              <a:t> </a:t>
            </a:r>
            <a:r>
              <a:rPr spc="-65" dirty="0">
                <a:effectLst>
                  <a:outerShdw blurRad="38100" dist="38100" dir="2700000" algn="tl">
                    <a:srgbClr val="000000">
                      <a:alpha val="43137"/>
                    </a:srgbClr>
                  </a:outerShdw>
                </a:effectLst>
              </a:rPr>
              <a:t>ЯКІЙ</a:t>
            </a:r>
            <a:r>
              <a:rPr spc="-15" dirty="0">
                <a:effectLst>
                  <a:outerShdw blurRad="38100" dist="38100" dir="2700000" algn="tl">
                    <a:srgbClr val="000000">
                      <a:alpha val="43137"/>
                    </a:srgbClr>
                  </a:outerShdw>
                </a:effectLst>
              </a:rPr>
              <a:t> </a:t>
            </a:r>
            <a:r>
              <a:rPr spc="-210" dirty="0">
                <a:effectLst>
                  <a:outerShdw blurRad="38100" dist="38100" dir="2700000" algn="tl">
                    <a:srgbClr val="000000">
                      <a:alpha val="43137"/>
                    </a:srgbClr>
                  </a:outerShdw>
                </a:effectLst>
              </a:rPr>
              <a:t>ПЕРЕБУВАЄ</a:t>
            </a:r>
            <a:r>
              <a:rPr spc="10" dirty="0">
                <a:effectLst>
                  <a:outerShdw blurRad="38100" dist="38100" dir="2700000" algn="tl">
                    <a:srgbClr val="000000">
                      <a:alpha val="43137"/>
                    </a:srgbClr>
                  </a:outerShdw>
                </a:effectLst>
              </a:rPr>
              <a:t> </a:t>
            </a:r>
            <a:r>
              <a:rPr spc="-220" dirty="0">
                <a:effectLst>
                  <a:outerShdw blurRad="38100" dist="38100" dir="2700000" algn="tl">
                    <a:srgbClr val="000000">
                      <a:alpha val="43137"/>
                    </a:srgbClr>
                  </a:outerShdw>
                </a:effectLst>
              </a:rPr>
              <a:t>ТА</a:t>
            </a:r>
            <a:r>
              <a:rPr spc="10"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ДІЄ</a:t>
            </a:r>
            <a:r>
              <a:rPr spc="5" dirty="0">
                <a:effectLst>
                  <a:outerShdw blurRad="38100" dist="38100" dir="2700000" algn="tl">
                    <a:srgbClr val="000000">
                      <a:alpha val="43137"/>
                    </a:srgbClr>
                  </a:outerShdw>
                </a:effectLst>
              </a:rPr>
              <a:t> </a:t>
            </a:r>
            <a:r>
              <a:rPr spc="-35" dirty="0">
                <a:effectLst>
                  <a:outerShdw blurRad="38100" dist="38100" dir="2700000" algn="tl">
                    <a:srgbClr val="000000">
                      <a:alpha val="43137"/>
                    </a:srgbClr>
                  </a:outerShdw>
                </a:effectLst>
              </a:rPr>
              <a:t>СУБ</a:t>
            </a:r>
            <a:r>
              <a:rPr b="1" spc="-35" dirty="0">
                <a:effectLst>
                  <a:outerShdw blurRad="38100" dist="38100" dir="2700000" algn="tl">
                    <a:srgbClr val="000000">
                      <a:alpha val="43137"/>
                    </a:srgbClr>
                  </a:outerShdw>
                </a:effectLst>
                <a:latin typeface="Trebuchet MS"/>
                <a:cs typeface="Trebuchet MS"/>
              </a:rPr>
              <a:t>’</a:t>
            </a:r>
            <a:r>
              <a:rPr spc="-35" dirty="0">
                <a:effectLst>
                  <a:outerShdw blurRad="38100" dist="38100" dir="2700000" algn="tl">
                    <a:srgbClr val="000000">
                      <a:alpha val="43137"/>
                    </a:srgbClr>
                  </a:outerShdw>
                </a:effectLst>
              </a:rPr>
              <a:t>ЄКТ </a:t>
            </a:r>
            <a:r>
              <a:rPr spc="-65" dirty="0">
                <a:effectLst>
                  <a:outerShdw blurRad="38100" dist="38100" dir="2700000" algn="tl">
                    <a:srgbClr val="000000">
                      <a:alpha val="43137"/>
                    </a:srgbClr>
                  </a:outerShdw>
                </a:effectLst>
              </a:rPr>
              <a:t>ПІДПРИЄМНИЦТВА</a:t>
            </a:r>
          </a:p>
          <a:p>
            <a:pPr marL="12700" marR="5080" indent="-635" algn="ctr">
              <a:lnSpc>
                <a:spcPts val="2100"/>
              </a:lnSpc>
              <a:spcBef>
                <a:spcPts val="1720"/>
              </a:spcBef>
            </a:pPr>
            <a:r>
              <a:rPr spc="-145" dirty="0">
                <a:effectLst>
                  <a:outerShdw blurRad="38100" dist="38100" dir="2700000" algn="tl">
                    <a:srgbClr val="000000">
                      <a:alpha val="43137"/>
                    </a:srgbClr>
                  </a:outerShdw>
                </a:effectLst>
              </a:rPr>
              <a:t>ІСТОРИЧНОСТІ</a:t>
            </a:r>
            <a:r>
              <a:rPr spc="30" dirty="0">
                <a:effectLst>
                  <a:outerShdw blurRad="38100" dist="38100" dir="2700000" algn="tl">
                    <a:srgbClr val="000000">
                      <a:alpha val="43137"/>
                    </a:srgbClr>
                  </a:outerShdw>
                </a:effectLst>
              </a:rPr>
              <a:t> </a:t>
            </a:r>
            <a:r>
              <a:rPr b="1" spc="520" dirty="0">
                <a:effectLst>
                  <a:outerShdw blurRad="38100" dist="38100" dir="2700000" algn="tl">
                    <a:srgbClr val="000000">
                      <a:alpha val="43137"/>
                    </a:srgbClr>
                  </a:outerShdw>
                </a:effectLst>
                <a:latin typeface="Trebuchet MS"/>
                <a:cs typeface="Trebuchet MS"/>
              </a:rPr>
              <a:t>–</a:t>
            </a:r>
            <a:r>
              <a:rPr b="1" spc="85" dirty="0">
                <a:effectLst>
                  <a:outerShdw blurRad="38100" dist="38100" dir="2700000" algn="tl">
                    <a:srgbClr val="000000">
                      <a:alpha val="43137"/>
                    </a:srgbClr>
                  </a:outerShdw>
                </a:effectLst>
                <a:latin typeface="Trebuchet MS"/>
                <a:cs typeface="Trebuchet MS"/>
              </a:rPr>
              <a:t> </a:t>
            </a:r>
            <a:r>
              <a:rPr spc="-130" dirty="0">
                <a:effectLst>
                  <a:outerShdw blurRad="38100" dist="38100" dir="2700000" algn="tl">
                    <a:srgbClr val="000000">
                      <a:alpha val="43137"/>
                    </a:srgbClr>
                  </a:outerShdw>
                </a:effectLst>
              </a:rPr>
              <a:t>ОБУМОВЛЮЄ</a:t>
            </a:r>
            <a:r>
              <a:rPr spc="35" dirty="0">
                <a:effectLst>
                  <a:outerShdw blurRad="38100" dist="38100" dir="2700000" algn="tl">
                    <a:srgbClr val="000000">
                      <a:alpha val="43137"/>
                    </a:srgbClr>
                  </a:outerShdw>
                </a:effectLst>
              </a:rPr>
              <a:t> </a:t>
            </a:r>
            <a:r>
              <a:rPr spc="-80" dirty="0">
                <a:effectLst>
                  <a:outerShdw blurRad="38100" dist="38100" dir="2700000" algn="tl">
                    <a:srgbClr val="000000">
                      <a:alpha val="43137"/>
                    </a:srgbClr>
                  </a:outerShdw>
                </a:effectLst>
              </a:rPr>
              <a:t>НЕОБХІДНІСТЬ </a:t>
            </a:r>
            <a:r>
              <a:rPr spc="-135" dirty="0">
                <a:effectLst>
                  <a:outerShdw blurRad="38100" dist="38100" dir="2700000" algn="tl">
                    <a:srgbClr val="000000">
                      <a:alpha val="43137"/>
                    </a:srgbClr>
                  </a:outerShdw>
                </a:effectLst>
              </a:rPr>
              <a:t>ВІДПОВІДНОСТІ</a:t>
            </a:r>
            <a:r>
              <a:rPr spc="60" dirty="0">
                <a:effectLst>
                  <a:outerShdw blurRad="38100" dist="38100" dir="2700000" algn="tl">
                    <a:srgbClr val="000000">
                      <a:alpha val="43137"/>
                    </a:srgbClr>
                  </a:outerShdw>
                </a:effectLst>
              </a:rPr>
              <a:t> </a:t>
            </a:r>
            <a:r>
              <a:rPr spc="-170" dirty="0">
                <a:effectLst>
                  <a:outerShdw blurRad="38100" dist="38100" dir="2700000" algn="tl">
                    <a:srgbClr val="000000">
                      <a:alpha val="43137"/>
                    </a:srgbClr>
                  </a:outerShdw>
                </a:effectLst>
              </a:rPr>
              <a:t>СИСТЕМИ</a:t>
            </a:r>
            <a:r>
              <a:rPr spc="65" dirty="0">
                <a:effectLst>
                  <a:outerShdw blurRad="38100" dist="38100" dir="2700000" algn="tl">
                    <a:srgbClr val="000000">
                      <a:alpha val="43137"/>
                    </a:srgbClr>
                  </a:outerShdw>
                </a:effectLst>
              </a:rPr>
              <a:t> </a:t>
            </a:r>
            <a:r>
              <a:rPr spc="-25" dirty="0">
                <a:effectLst>
                  <a:outerShdw blurRad="38100" dist="38100" dir="2700000" algn="tl">
                    <a:srgbClr val="000000">
                      <a:alpha val="43137"/>
                    </a:srgbClr>
                  </a:outerShdw>
                </a:effectLst>
              </a:rPr>
              <a:t>ЦІННОСТЕЙ </a:t>
            </a:r>
            <a:r>
              <a:rPr spc="-105" dirty="0">
                <a:effectLst>
                  <a:outerShdw blurRad="38100" dist="38100" dir="2700000" algn="tl">
                    <a:srgbClr val="000000">
                      <a:alpha val="43137"/>
                    </a:srgbClr>
                  </a:outerShdw>
                </a:effectLst>
              </a:rPr>
              <a:t>ОРГАНІЗАЦІЇ</a:t>
            </a:r>
            <a:r>
              <a:rPr spc="10" dirty="0">
                <a:effectLst>
                  <a:outerShdw blurRad="38100" dist="38100" dir="2700000" algn="tl">
                    <a:srgbClr val="000000">
                      <a:alpha val="43137"/>
                    </a:srgbClr>
                  </a:outerShdw>
                </a:effectLst>
              </a:rPr>
              <a:t> </a:t>
            </a:r>
            <a:r>
              <a:rPr spc="-220" dirty="0">
                <a:effectLst>
                  <a:outerShdw blurRad="38100" dist="38100" dir="2700000" algn="tl">
                    <a:srgbClr val="000000">
                      <a:alpha val="43137"/>
                    </a:srgbClr>
                  </a:outerShdw>
                </a:effectLst>
              </a:rPr>
              <a:t>ТА</a:t>
            </a:r>
            <a:r>
              <a:rPr spc="15" dirty="0">
                <a:effectLst>
                  <a:outerShdw blurRad="38100" dist="38100" dir="2700000" algn="tl">
                    <a:srgbClr val="000000">
                      <a:alpha val="43137"/>
                    </a:srgbClr>
                  </a:outerShdw>
                </a:effectLst>
              </a:rPr>
              <a:t> </a:t>
            </a:r>
            <a:r>
              <a:rPr spc="-130" dirty="0">
                <a:effectLst>
                  <a:outerShdw blurRad="38100" dist="38100" dir="2700000" algn="tl">
                    <a:srgbClr val="000000">
                      <a:alpha val="43137"/>
                    </a:srgbClr>
                  </a:outerShdw>
                </a:effectLst>
              </a:rPr>
              <a:t>ПРАКТИКИ</a:t>
            </a:r>
            <a:r>
              <a:rPr spc="15" dirty="0">
                <a:effectLst>
                  <a:outerShdw blurRad="38100" dist="38100" dir="2700000" algn="tl">
                    <a:srgbClr val="000000">
                      <a:alpha val="43137"/>
                    </a:srgbClr>
                  </a:outerShdw>
                </a:effectLst>
              </a:rPr>
              <a:t> </a:t>
            </a:r>
            <a:r>
              <a:rPr spc="-70" dirty="0">
                <a:effectLst>
                  <a:outerShdw blurRad="38100" dist="38100" dir="2700000" algn="tl">
                    <a:srgbClr val="000000">
                      <a:alpha val="43137"/>
                    </a:srgbClr>
                  </a:outerShdw>
                </a:effectLst>
              </a:rPr>
              <a:t>МІЖОСОБИСТІСНИХ </a:t>
            </a:r>
            <a:r>
              <a:rPr spc="-125" dirty="0">
                <a:effectLst>
                  <a:outerShdw blurRad="38100" dist="38100" dir="2700000" algn="tl">
                    <a:srgbClr val="000000">
                      <a:alpha val="43137"/>
                    </a:srgbClr>
                  </a:outerShdw>
                </a:effectLst>
              </a:rPr>
              <a:t>ВІДНОСИН</a:t>
            </a:r>
            <a:r>
              <a:rPr spc="20" dirty="0">
                <a:effectLst>
                  <a:outerShdw blurRad="38100" dist="38100" dir="2700000" algn="tl">
                    <a:srgbClr val="000000">
                      <a:alpha val="43137"/>
                    </a:srgbClr>
                  </a:outerShdw>
                </a:effectLst>
              </a:rPr>
              <a:t> </a:t>
            </a:r>
            <a:r>
              <a:rPr spc="-120" dirty="0">
                <a:effectLst>
                  <a:outerShdw blurRad="38100" dist="38100" dir="2700000" algn="tl">
                    <a:srgbClr val="000000">
                      <a:alpha val="43137"/>
                    </a:srgbClr>
                  </a:outerShdw>
                </a:effectLst>
              </a:rPr>
              <a:t>ПІДПРИЄМЦІВ</a:t>
            </a:r>
            <a:r>
              <a:rPr spc="20"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ОСНОВНИМ</a:t>
            </a:r>
            <a:r>
              <a:rPr spc="20" dirty="0">
                <a:effectLst>
                  <a:outerShdw blurRad="38100" dist="38100" dir="2700000" algn="tl">
                    <a:srgbClr val="000000">
                      <a:alpha val="43137"/>
                    </a:srgbClr>
                  </a:outerShdw>
                </a:effectLst>
              </a:rPr>
              <a:t> </a:t>
            </a:r>
            <a:r>
              <a:rPr spc="-100" dirty="0">
                <a:effectLst>
                  <a:outerShdw blurRad="38100" dist="38100" dir="2700000" algn="tl">
                    <a:srgbClr val="000000">
                      <a:alpha val="43137"/>
                    </a:srgbClr>
                  </a:outerShdw>
                </a:effectLst>
              </a:rPr>
              <a:t>СУЧАСНИМ </a:t>
            </a:r>
            <a:r>
              <a:rPr spc="-140" dirty="0">
                <a:effectLst>
                  <a:outerShdw blurRad="38100" dist="38100" dir="2700000" algn="tl">
                    <a:srgbClr val="000000">
                      <a:alpha val="43137"/>
                    </a:srgbClr>
                  </a:outerShdw>
                </a:effectLst>
              </a:rPr>
              <a:t>ЛЮДСЬКИМ</a:t>
            </a:r>
            <a:r>
              <a:rPr spc="15" dirty="0">
                <a:effectLst>
                  <a:outerShdw blurRad="38100" dist="38100" dir="2700000" algn="tl">
                    <a:srgbClr val="000000">
                      <a:alpha val="43137"/>
                    </a:srgbClr>
                  </a:outerShdw>
                </a:effectLst>
              </a:rPr>
              <a:t> </a:t>
            </a:r>
            <a:r>
              <a:rPr spc="-135" dirty="0">
                <a:effectLst>
                  <a:outerShdw blurRad="38100" dist="38100" dir="2700000" algn="tl">
                    <a:srgbClr val="000000">
                      <a:alpha val="43137"/>
                    </a:srgbClr>
                  </a:outerShdw>
                </a:effectLst>
              </a:rPr>
              <a:t>ЦІННОСТЯМ</a:t>
            </a:r>
            <a:r>
              <a:rPr b="1" spc="-135" dirty="0">
                <a:effectLst>
                  <a:outerShdw blurRad="38100" dist="38100" dir="2700000" algn="tl">
                    <a:srgbClr val="000000">
                      <a:alpha val="43137"/>
                    </a:srgbClr>
                  </a:outerShdw>
                </a:effectLst>
                <a:latin typeface="Trebuchet MS"/>
                <a:cs typeface="Trebuchet MS"/>
              </a:rPr>
              <a:t>,</a:t>
            </a:r>
            <a:r>
              <a:rPr b="1" spc="75" dirty="0">
                <a:effectLst>
                  <a:outerShdw blurRad="38100" dist="38100" dir="2700000" algn="tl">
                    <a:srgbClr val="000000">
                      <a:alpha val="43137"/>
                    </a:srgbClr>
                  </a:outerShdw>
                </a:effectLst>
                <a:latin typeface="Trebuchet MS"/>
                <a:cs typeface="Trebuchet MS"/>
              </a:rPr>
              <a:t> </a:t>
            </a:r>
            <a:r>
              <a:rPr spc="-170" dirty="0">
                <a:effectLst>
                  <a:outerShdw blurRad="38100" dist="38100" dir="2700000" algn="tl">
                    <a:srgbClr val="000000">
                      <a:alpha val="43137"/>
                    </a:srgbClr>
                  </a:outerShdw>
                </a:effectLst>
              </a:rPr>
              <a:t>А</a:t>
            </a:r>
            <a:r>
              <a:rPr spc="15" dirty="0">
                <a:effectLst>
                  <a:outerShdw blurRad="38100" dist="38100" dir="2700000" algn="tl">
                    <a:srgbClr val="000000">
                      <a:alpha val="43137"/>
                    </a:srgbClr>
                  </a:outerShdw>
                </a:effectLst>
              </a:rPr>
              <a:t> </a:t>
            </a:r>
            <a:r>
              <a:rPr spc="-175" dirty="0">
                <a:effectLst>
                  <a:outerShdw blurRad="38100" dist="38100" dir="2700000" algn="tl">
                    <a:srgbClr val="000000">
                      <a:alpha val="43137"/>
                    </a:srgbClr>
                  </a:outerShdw>
                </a:effectLst>
              </a:rPr>
              <a:t>ТАКОЖ</a:t>
            </a:r>
            <a:r>
              <a:rPr spc="20" dirty="0">
                <a:effectLst>
                  <a:outerShdw blurRad="38100" dist="38100" dir="2700000" algn="tl">
                    <a:srgbClr val="000000">
                      <a:alpha val="43137"/>
                    </a:srgbClr>
                  </a:outerShdw>
                </a:effectLst>
              </a:rPr>
              <a:t> </a:t>
            </a:r>
            <a:r>
              <a:rPr spc="-30" dirty="0">
                <a:effectLst>
                  <a:outerShdw blurRad="38100" dist="38100" dir="2700000" algn="tl">
                    <a:srgbClr val="000000">
                      <a:alpha val="43137"/>
                    </a:srgbClr>
                  </a:outerShdw>
                </a:effectLst>
              </a:rPr>
              <a:t>УРАХУВАННЯ </a:t>
            </a:r>
            <a:r>
              <a:rPr spc="-105" dirty="0">
                <a:effectLst>
                  <a:outerShdw blurRad="38100" dist="38100" dir="2700000" algn="tl">
                    <a:srgbClr val="000000">
                      <a:alpha val="43137"/>
                    </a:srgbClr>
                  </a:outerShdw>
                </a:effectLst>
              </a:rPr>
              <a:t>ЇХНЬОЇ</a:t>
            </a:r>
            <a:r>
              <a:rPr spc="-35" dirty="0">
                <a:effectLst>
                  <a:outerShdw blurRad="38100" dist="38100" dir="2700000" algn="tl">
                    <a:srgbClr val="000000">
                      <a:alpha val="43137"/>
                    </a:srgbClr>
                  </a:outerShdw>
                </a:effectLst>
              </a:rPr>
              <a:t> </a:t>
            </a:r>
            <a:r>
              <a:rPr spc="-75" dirty="0">
                <a:effectLst>
                  <a:outerShdw blurRad="38100" dist="38100" dir="2700000" algn="tl">
                    <a:srgbClr val="000000">
                      <a:alpha val="43137"/>
                    </a:srgbClr>
                  </a:outerShdw>
                </a:effectLst>
              </a:rPr>
              <a:t>ДИНАМІКИ</a:t>
            </a:r>
            <a:r>
              <a:rPr spc="-15" dirty="0">
                <a:effectLst>
                  <a:outerShdw blurRad="38100" dist="38100" dir="2700000" algn="tl">
                    <a:srgbClr val="000000">
                      <a:alpha val="43137"/>
                    </a:srgbClr>
                  </a:outerShdw>
                </a:effectLst>
              </a:rPr>
              <a:t> </a:t>
            </a:r>
            <a:r>
              <a:rPr spc="-204" dirty="0">
                <a:effectLst>
                  <a:outerShdw blurRad="38100" dist="38100" dir="2700000" algn="tl">
                    <a:srgbClr val="000000">
                      <a:alpha val="43137"/>
                    </a:srgbClr>
                  </a:outerShdw>
                </a:effectLst>
              </a:rPr>
              <a:t>В</a:t>
            </a:r>
            <a:r>
              <a:rPr spc="10" dirty="0">
                <a:effectLst>
                  <a:outerShdw blurRad="38100" dist="38100" dir="2700000" algn="tl">
                    <a:srgbClr val="000000">
                      <a:alpha val="43137"/>
                    </a:srgbClr>
                  </a:outerShdw>
                </a:effectLst>
              </a:rPr>
              <a:t> </a:t>
            </a:r>
            <a:r>
              <a:rPr spc="-20" dirty="0">
                <a:effectLst>
                  <a:outerShdw blurRad="38100" dist="38100" dir="2700000" algn="tl">
                    <a:srgbClr val="000000">
                      <a:alpha val="43137"/>
                    </a:srgbClr>
                  </a:outerShdw>
                </a:effectLst>
              </a:rPr>
              <a:t>ЧАСІ</a:t>
            </a:r>
          </a:p>
        </p:txBody>
      </p:sp>
      <p:grpSp>
        <p:nvGrpSpPr>
          <p:cNvPr id="14" name="object 14"/>
          <p:cNvGrpSpPr/>
          <p:nvPr/>
        </p:nvGrpSpPr>
        <p:grpSpPr>
          <a:xfrm>
            <a:off x="0" y="0"/>
            <a:ext cx="3053715" cy="4811395"/>
            <a:chOff x="0" y="0"/>
            <a:chExt cx="3053715" cy="4811395"/>
          </a:xfrm>
        </p:grpSpPr>
        <p:pic>
          <p:nvPicPr>
            <p:cNvPr id="15" name="object 15"/>
            <p:cNvPicPr/>
            <p:nvPr/>
          </p:nvPicPr>
          <p:blipFill>
            <a:blip r:embed="rId9" cstate="print"/>
            <a:stretch>
              <a:fillRect/>
            </a:stretch>
          </p:blipFill>
          <p:spPr>
            <a:xfrm>
              <a:off x="0" y="0"/>
              <a:ext cx="3053213" cy="4811196"/>
            </a:xfrm>
            <a:prstGeom prst="rect">
              <a:avLst/>
            </a:prstGeom>
          </p:spPr>
        </p:pic>
        <p:pic>
          <p:nvPicPr>
            <p:cNvPr id="16" name="object 16"/>
            <p:cNvPicPr/>
            <p:nvPr/>
          </p:nvPicPr>
          <p:blipFill>
            <a:blip r:embed="rId10" cstate="print"/>
            <a:stretch>
              <a:fillRect/>
            </a:stretch>
          </p:blipFill>
          <p:spPr>
            <a:xfrm>
              <a:off x="540798" y="3267333"/>
              <a:ext cx="192340" cy="192328"/>
            </a:xfrm>
            <a:prstGeom prst="rect">
              <a:avLst/>
            </a:prstGeom>
          </p:spPr>
        </p:pic>
        <p:pic>
          <p:nvPicPr>
            <p:cNvPr id="17" name="object 17"/>
            <p:cNvPicPr/>
            <p:nvPr/>
          </p:nvPicPr>
          <p:blipFill>
            <a:blip r:embed="rId11" cstate="print"/>
            <a:stretch>
              <a:fillRect/>
            </a:stretch>
          </p:blipFill>
          <p:spPr>
            <a:xfrm>
              <a:off x="753418" y="3054709"/>
              <a:ext cx="192340" cy="192354"/>
            </a:xfrm>
            <a:prstGeom prst="rect">
              <a:avLst/>
            </a:prstGeom>
          </p:spPr>
        </p:pic>
        <p:pic>
          <p:nvPicPr>
            <p:cNvPr id="18" name="object 18"/>
            <p:cNvPicPr/>
            <p:nvPr/>
          </p:nvPicPr>
          <p:blipFill>
            <a:blip r:embed="rId12" cstate="print"/>
            <a:stretch>
              <a:fillRect/>
            </a:stretch>
          </p:blipFill>
          <p:spPr>
            <a:xfrm>
              <a:off x="966037" y="2842093"/>
              <a:ext cx="192340" cy="192340"/>
            </a:xfrm>
            <a:prstGeom prst="rect">
              <a:avLst/>
            </a:prstGeom>
          </p:spPr>
        </p:pic>
        <p:pic>
          <p:nvPicPr>
            <p:cNvPr id="19" name="object 19"/>
            <p:cNvPicPr/>
            <p:nvPr/>
          </p:nvPicPr>
          <p:blipFill>
            <a:blip r:embed="rId13" cstate="print"/>
            <a:stretch>
              <a:fillRect/>
            </a:stretch>
          </p:blipFill>
          <p:spPr>
            <a:xfrm>
              <a:off x="0" y="1475807"/>
              <a:ext cx="1570441" cy="1806043"/>
            </a:xfrm>
            <a:prstGeom prst="rect">
              <a:avLst/>
            </a:prstGeom>
          </p:spPr>
        </p:pic>
      </p:grpSp>
      <p:pic>
        <p:nvPicPr>
          <p:cNvPr id="29" name="object 29"/>
          <p:cNvPicPr/>
          <p:nvPr/>
        </p:nvPicPr>
        <p:blipFill>
          <a:blip r:embed="rId14" cstate="print"/>
          <a:stretch>
            <a:fillRect/>
          </a:stretch>
        </p:blipFill>
        <p:spPr>
          <a:xfrm>
            <a:off x="17021280" y="1029095"/>
            <a:ext cx="238018" cy="238012"/>
          </a:xfrm>
          <a:prstGeom prst="rect">
            <a:avLst/>
          </a:prstGeom>
        </p:spPr>
      </p:pic>
      <p:pic>
        <p:nvPicPr>
          <p:cNvPr id="28" name="object 28"/>
          <p:cNvPicPr/>
          <p:nvPr/>
        </p:nvPicPr>
        <p:blipFill>
          <a:blip r:embed="rId15" cstate="print"/>
          <a:stretch>
            <a:fillRect/>
          </a:stretch>
        </p:blipFill>
        <p:spPr>
          <a:xfrm>
            <a:off x="17021280" y="1401186"/>
            <a:ext cx="238018" cy="238015"/>
          </a:xfrm>
          <a:prstGeom prst="rect">
            <a:avLst/>
          </a:prstGeom>
        </p:spPr>
      </p:pic>
      <p:pic>
        <p:nvPicPr>
          <p:cNvPr id="27" name="object 27"/>
          <p:cNvPicPr/>
          <p:nvPr/>
        </p:nvPicPr>
        <p:blipFill>
          <a:blip r:embed="rId16" cstate="print"/>
          <a:stretch>
            <a:fillRect/>
          </a:stretch>
        </p:blipFill>
        <p:spPr>
          <a:xfrm>
            <a:off x="17021280" y="1773280"/>
            <a:ext cx="238018" cy="238015"/>
          </a:xfrm>
          <a:prstGeom prst="rect">
            <a:avLst/>
          </a:prstGeom>
        </p:spPr>
      </p:pic>
      <p:pic>
        <p:nvPicPr>
          <p:cNvPr id="26" name="object 26"/>
          <p:cNvPicPr/>
          <p:nvPr/>
        </p:nvPicPr>
        <p:blipFill>
          <a:blip r:embed="rId17" cstate="print"/>
          <a:stretch>
            <a:fillRect/>
          </a:stretch>
        </p:blipFill>
        <p:spPr>
          <a:xfrm>
            <a:off x="807186" y="8276051"/>
            <a:ext cx="238012" cy="238018"/>
          </a:xfrm>
          <a:prstGeom prst="rect">
            <a:avLst/>
          </a:prstGeom>
        </p:spPr>
      </p:pic>
      <p:pic>
        <p:nvPicPr>
          <p:cNvPr id="25" name="object 25"/>
          <p:cNvPicPr/>
          <p:nvPr/>
        </p:nvPicPr>
        <p:blipFill>
          <a:blip r:embed="rId17" cstate="print"/>
          <a:stretch>
            <a:fillRect/>
          </a:stretch>
        </p:blipFill>
        <p:spPr>
          <a:xfrm>
            <a:off x="807186" y="8648151"/>
            <a:ext cx="238012" cy="238018"/>
          </a:xfrm>
          <a:prstGeom prst="rect">
            <a:avLst/>
          </a:prstGeom>
        </p:spPr>
      </p:pic>
      <p:pic>
        <p:nvPicPr>
          <p:cNvPr id="9" name="object 9"/>
          <p:cNvPicPr/>
          <p:nvPr/>
        </p:nvPicPr>
        <p:blipFill>
          <a:blip r:embed="rId18" cstate="print"/>
          <a:stretch>
            <a:fillRect/>
          </a:stretch>
        </p:blipFill>
        <p:spPr>
          <a:xfrm>
            <a:off x="9239036" y="7099431"/>
            <a:ext cx="6432468" cy="2158867"/>
          </a:xfrm>
          <a:prstGeom prst="rect">
            <a:avLst/>
          </a:prstGeom>
        </p:spPr>
      </p:pic>
      <p:sp>
        <p:nvSpPr>
          <p:cNvPr id="13" name="object 13"/>
          <p:cNvSpPr txBox="1">
            <a:spLocks noGrp="1"/>
          </p:cNvSpPr>
          <p:nvPr>
            <p:ph sz="half" idx="3"/>
          </p:nvPr>
        </p:nvSpPr>
        <p:spPr>
          <a:xfrm>
            <a:off x="9417189" y="2244429"/>
            <a:ext cx="5948044" cy="6894830"/>
          </a:xfrm>
          <a:prstGeom prst="rect">
            <a:avLst/>
          </a:prstGeom>
        </p:spPr>
        <p:txBody>
          <a:bodyPr vert="horz" wrap="square" lIns="0" tIns="27940" rIns="0" bIns="0" rtlCol="0">
            <a:spAutoFit/>
          </a:bodyPr>
          <a:lstStyle/>
          <a:p>
            <a:pPr marL="308610" marR="300990" algn="ctr">
              <a:lnSpc>
                <a:spcPts val="2100"/>
              </a:lnSpc>
              <a:spcBef>
                <a:spcPts val="220"/>
              </a:spcBef>
            </a:pPr>
            <a:r>
              <a:rPr spc="-135" dirty="0">
                <a:effectLst>
                  <a:outerShdw blurRad="38100" dist="38100" dir="2700000" algn="tl">
                    <a:srgbClr val="000000">
                      <a:alpha val="43137"/>
                    </a:srgbClr>
                  </a:outerShdw>
                </a:effectLst>
              </a:rPr>
              <a:t>НАУКОВОСТІ</a:t>
            </a:r>
            <a:r>
              <a:rPr spc="55" dirty="0">
                <a:effectLst>
                  <a:outerShdw blurRad="38100" dist="38100" dir="2700000" algn="tl">
                    <a:srgbClr val="000000">
                      <a:alpha val="43137"/>
                    </a:srgbClr>
                  </a:outerShdw>
                </a:effectLst>
              </a:rPr>
              <a:t> </a:t>
            </a:r>
            <a:r>
              <a:rPr b="1" spc="520" dirty="0">
                <a:effectLst>
                  <a:outerShdw blurRad="38100" dist="38100" dir="2700000" algn="tl">
                    <a:srgbClr val="000000">
                      <a:alpha val="43137"/>
                    </a:srgbClr>
                  </a:outerShdw>
                </a:effectLst>
                <a:latin typeface="Trebuchet MS"/>
                <a:cs typeface="Trebuchet MS"/>
              </a:rPr>
              <a:t>–</a:t>
            </a:r>
            <a:r>
              <a:rPr b="1" spc="110" dirty="0">
                <a:effectLst>
                  <a:outerShdw blurRad="38100" dist="38100" dir="2700000" algn="tl">
                    <a:srgbClr val="000000">
                      <a:alpha val="43137"/>
                    </a:srgbClr>
                  </a:outerShdw>
                </a:effectLst>
                <a:latin typeface="Trebuchet MS"/>
                <a:cs typeface="Trebuchet MS"/>
              </a:rPr>
              <a:t> </a:t>
            </a:r>
            <a:r>
              <a:rPr spc="-215" dirty="0">
                <a:effectLst>
                  <a:outerShdw blurRad="38100" dist="38100" dir="2700000" algn="tl">
                    <a:srgbClr val="000000">
                      <a:alpha val="43137"/>
                    </a:srgbClr>
                  </a:outerShdw>
                </a:effectLst>
              </a:rPr>
              <a:t>ПЕРЕДБАЧАЄ</a:t>
            </a:r>
            <a:r>
              <a:rPr spc="55" dirty="0">
                <a:effectLst>
                  <a:outerShdw blurRad="38100" dist="38100" dir="2700000" algn="tl">
                    <a:srgbClr val="000000">
                      <a:alpha val="43137"/>
                    </a:srgbClr>
                  </a:outerShdw>
                </a:effectLst>
              </a:rPr>
              <a:t> </a:t>
            </a:r>
            <a:r>
              <a:rPr spc="-80" dirty="0">
                <a:effectLst>
                  <a:outerShdw blurRad="38100" dist="38100" dir="2700000" algn="tl">
                    <a:srgbClr val="000000">
                      <a:alpha val="43137"/>
                    </a:srgbClr>
                  </a:outerShdw>
                </a:effectLst>
              </a:rPr>
              <a:t>НЕОБХІДНІСТЬ </a:t>
            </a:r>
            <a:r>
              <a:rPr spc="-155" dirty="0">
                <a:effectLst>
                  <a:outerShdw blurRad="38100" dist="38100" dir="2700000" algn="tl">
                    <a:srgbClr val="000000">
                      <a:alpha val="43137"/>
                    </a:srgbClr>
                  </a:outerShdw>
                </a:effectLst>
              </a:rPr>
              <a:t>ВИКОРИСТАННЯ</a:t>
            </a:r>
            <a:r>
              <a:rPr spc="35" dirty="0">
                <a:effectLst>
                  <a:outerShdw blurRad="38100" dist="38100" dir="2700000" algn="tl">
                    <a:srgbClr val="000000">
                      <a:alpha val="43137"/>
                    </a:srgbClr>
                  </a:outerShdw>
                </a:effectLst>
              </a:rPr>
              <a:t> </a:t>
            </a:r>
            <a:r>
              <a:rPr spc="-110" dirty="0">
                <a:effectLst>
                  <a:outerShdw blurRad="38100" dist="38100" dir="2700000" algn="tl">
                    <a:srgbClr val="000000">
                      <a:alpha val="43137"/>
                    </a:srgbClr>
                  </a:outerShdw>
                </a:effectLst>
              </a:rPr>
              <a:t>НАУКОВО</a:t>
            </a:r>
            <a:r>
              <a:rPr spc="40" dirty="0">
                <a:effectLst>
                  <a:outerShdw blurRad="38100" dist="38100" dir="2700000" algn="tl">
                    <a:srgbClr val="000000">
                      <a:alpha val="43137"/>
                    </a:srgbClr>
                  </a:outerShdw>
                </a:effectLst>
              </a:rPr>
              <a:t> </a:t>
            </a:r>
            <a:r>
              <a:rPr spc="-120" dirty="0">
                <a:effectLst>
                  <a:outerShdw blurRad="38100" dist="38100" dir="2700000" algn="tl">
                    <a:srgbClr val="000000">
                      <a:alpha val="43137"/>
                    </a:srgbClr>
                  </a:outerShdw>
                </a:effectLst>
              </a:rPr>
              <a:t>ОБҐРУНТОВАНИХ </a:t>
            </a:r>
            <a:r>
              <a:rPr spc="-145" dirty="0">
                <a:effectLst>
                  <a:outerShdw blurRad="38100" dist="38100" dir="2700000" algn="tl">
                    <a:srgbClr val="000000">
                      <a:alpha val="43137"/>
                    </a:srgbClr>
                  </a:outerShdw>
                </a:effectLst>
              </a:rPr>
              <a:t>МЕТОДІВ</a:t>
            </a:r>
            <a:r>
              <a:rPr spc="5" dirty="0">
                <a:effectLst>
                  <a:outerShdw blurRad="38100" dist="38100" dir="2700000" algn="tl">
                    <a:srgbClr val="000000">
                      <a:alpha val="43137"/>
                    </a:srgbClr>
                  </a:outerShdw>
                </a:effectLst>
              </a:rPr>
              <a:t> </a:t>
            </a:r>
            <a:r>
              <a:rPr dirty="0">
                <a:effectLst>
                  <a:outerShdw blurRad="38100" dist="38100" dir="2700000" algn="tl">
                    <a:srgbClr val="000000">
                      <a:alpha val="43137"/>
                    </a:srgbClr>
                  </a:outerShdw>
                </a:effectLst>
              </a:rPr>
              <a:t>І</a:t>
            </a:r>
            <a:r>
              <a:rPr spc="5" dirty="0">
                <a:effectLst>
                  <a:outerShdw blurRad="38100" dist="38100" dir="2700000" algn="tl">
                    <a:srgbClr val="000000">
                      <a:alpha val="43137"/>
                    </a:srgbClr>
                  </a:outerShdw>
                </a:effectLst>
              </a:rPr>
              <a:t> </a:t>
            </a:r>
            <a:r>
              <a:rPr spc="-155" dirty="0">
                <a:effectLst>
                  <a:outerShdw blurRad="38100" dist="38100" dir="2700000" algn="tl">
                    <a:srgbClr val="000000">
                      <a:alpha val="43137"/>
                    </a:srgbClr>
                  </a:outerShdw>
                </a:effectLst>
              </a:rPr>
              <a:t>РІШЕНЬ</a:t>
            </a:r>
            <a:r>
              <a:rPr spc="10"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ПРИ</a:t>
            </a:r>
            <a:r>
              <a:rPr spc="5" dirty="0">
                <a:effectLst>
                  <a:outerShdw blurRad="38100" dist="38100" dir="2700000" algn="tl">
                    <a:srgbClr val="000000">
                      <a:alpha val="43137"/>
                    </a:srgbClr>
                  </a:outerShdw>
                </a:effectLst>
              </a:rPr>
              <a:t> </a:t>
            </a:r>
            <a:r>
              <a:rPr spc="-10" dirty="0">
                <a:effectLst>
                  <a:outerShdw blurRad="38100" dist="38100" dir="2700000" algn="tl">
                    <a:srgbClr val="000000">
                      <a:alpha val="43137"/>
                    </a:srgbClr>
                  </a:outerShdw>
                </a:effectLst>
              </a:rPr>
              <a:t>ФОРМУВАННІ </a:t>
            </a:r>
            <a:r>
              <a:rPr spc="-125" dirty="0">
                <a:effectLst>
                  <a:outerShdw blurRad="38100" dist="38100" dir="2700000" algn="tl">
                    <a:srgbClr val="000000">
                      <a:alpha val="43137"/>
                    </a:srgbClr>
                  </a:outerShdw>
                </a:effectLst>
              </a:rPr>
              <a:t>КУЛЬТУРИ</a:t>
            </a:r>
            <a:r>
              <a:rPr spc="15" dirty="0">
                <a:effectLst>
                  <a:outerShdw blurRad="38100" dist="38100" dir="2700000" algn="tl">
                    <a:srgbClr val="000000">
                      <a:alpha val="43137"/>
                    </a:srgbClr>
                  </a:outerShdw>
                </a:effectLst>
              </a:rPr>
              <a:t> </a:t>
            </a:r>
            <a:r>
              <a:rPr spc="-60" dirty="0">
                <a:effectLst>
                  <a:outerShdw blurRad="38100" dist="38100" dir="2700000" algn="tl">
                    <a:srgbClr val="000000">
                      <a:alpha val="43137"/>
                    </a:srgbClr>
                  </a:outerShdw>
                </a:effectLst>
              </a:rPr>
              <a:t>ПІДПРИЄМНИЦТВА</a:t>
            </a:r>
          </a:p>
          <a:p>
            <a:pPr>
              <a:lnSpc>
                <a:spcPct val="100000"/>
              </a:lnSpc>
              <a:spcBef>
                <a:spcPts val="555"/>
              </a:spcBef>
            </a:pPr>
            <a:endParaRPr spc="-60" dirty="0">
              <a:effectLst>
                <a:outerShdw blurRad="38100" dist="38100" dir="2700000" algn="tl">
                  <a:srgbClr val="000000">
                    <a:alpha val="43137"/>
                  </a:srgbClr>
                </a:outerShdw>
              </a:effectLst>
            </a:endParaRPr>
          </a:p>
          <a:p>
            <a:pPr marL="477520" marR="469900" indent="-635" algn="ctr">
              <a:lnSpc>
                <a:spcPts val="2100"/>
              </a:lnSpc>
            </a:pPr>
            <a:r>
              <a:rPr spc="-100" dirty="0">
                <a:effectLst>
                  <a:outerShdw blurRad="38100" dist="38100" dir="2700000" algn="tl">
                    <a:srgbClr val="000000">
                      <a:alpha val="43137"/>
                    </a:srgbClr>
                  </a:outerShdw>
                </a:effectLst>
              </a:rPr>
              <a:t>ЦІННІСНОЇ</a:t>
            </a:r>
            <a:r>
              <a:rPr spc="15" dirty="0">
                <a:effectLst>
                  <a:outerShdw blurRad="38100" dist="38100" dir="2700000" algn="tl">
                    <a:srgbClr val="000000">
                      <a:alpha val="43137"/>
                    </a:srgbClr>
                  </a:outerShdw>
                </a:effectLst>
              </a:rPr>
              <a:t> </a:t>
            </a:r>
            <a:r>
              <a:rPr spc="-120" dirty="0">
                <a:effectLst>
                  <a:outerShdw blurRad="38100" dist="38100" dir="2700000" algn="tl">
                    <a:srgbClr val="000000">
                      <a:alpha val="43137"/>
                    </a:srgbClr>
                  </a:outerShdw>
                </a:effectLst>
              </a:rPr>
              <a:t>ОРІЄНТАЦІЇ</a:t>
            </a:r>
            <a:r>
              <a:rPr spc="20" dirty="0">
                <a:effectLst>
                  <a:outerShdw blurRad="38100" dist="38100" dir="2700000" algn="tl">
                    <a:srgbClr val="000000">
                      <a:alpha val="43137"/>
                    </a:srgbClr>
                  </a:outerShdw>
                </a:effectLst>
              </a:rPr>
              <a:t> </a:t>
            </a:r>
            <a:r>
              <a:rPr b="1" spc="520" dirty="0">
                <a:effectLst>
                  <a:outerShdw blurRad="38100" dist="38100" dir="2700000" algn="tl">
                    <a:srgbClr val="000000">
                      <a:alpha val="43137"/>
                    </a:srgbClr>
                  </a:outerShdw>
                </a:effectLst>
                <a:latin typeface="Trebuchet MS"/>
                <a:cs typeface="Trebuchet MS"/>
              </a:rPr>
              <a:t>–</a:t>
            </a:r>
            <a:r>
              <a:rPr b="1" spc="70" dirty="0">
                <a:effectLst>
                  <a:outerShdw blurRad="38100" dist="38100" dir="2700000" algn="tl">
                    <a:srgbClr val="000000">
                      <a:alpha val="43137"/>
                    </a:srgbClr>
                  </a:outerShdw>
                </a:effectLst>
                <a:latin typeface="Trebuchet MS"/>
                <a:cs typeface="Trebuchet MS"/>
              </a:rPr>
              <a:t> </a:t>
            </a:r>
            <a:r>
              <a:rPr spc="-170" dirty="0">
                <a:effectLst>
                  <a:outerShdw blurRad="38100" dist="38100" dir="2700000" algn="tl">
                    <a:srgbClr val="000000">
                      <a:alpha val="43137"/>
                    </a:srgbClr>
                  </a:outerShdw>
                </a:effectLst>
              </a:rPr>
              <a:t>ПОЛЯГАЄ</a:t>
            </a:r>
            <a:r>
              <a:rPr spc="20" dirty="0">
                <a:effectLst>
                  <a:outerShdw blurRad="38100" dist="38100" dir="2700000" algn="tl">
                    <a:srgbClr val="000000">
                      <a:alpha val="43137"/>
                    </a:srgbClr>
                  </a:outerShdw>
                </a:effectLst>
              </a:rPr>
              <a:t> </a:t>
            </a:r>
            <a:r>
              <a:rPr spc="-50" dirty="0">
                <a:effectLst>
                  <a:outerShdw blurRad="38100" dist="38100" dir="2700000" algn="tl">
                    <a:srgbClr val="000000">
                      <a:alpha val="43137"/>
                    </a:srgbClr>
                  </a:outerShdw>
                </a:effectLst>
              </a:rPr>
              <a:t>У </a:t>
            </a:r>
            <a:r>
              <a:rPr spc="-110" dirty="0">
                <a:effectLst>
                  <a:outerShdw blurRad="38100" dist="38100" dir="2700000" algn="tl">
                    <a:srgbClr val="000000">
                      <a:alpha val="43137"/>
                    </a:srgbClr>
                  </a:outerShdw>
                </a:effectLst>
              </a:rPr>
              <a:t>БАЗОВІЙ</a:t>
            </a:r>
            <a:r>
              <a:rPr spc="-20"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ОРІЄНТУЮЧІЙ</a:t>
            </a:r>
            <a:r>
              <a:rPr spc="-15" dirty="0">
                <a:effectLst>
                  <a:outerShdw blurRad="38100" dist="38100" dir="2700000" algn="tl">
                    <a:srgbClr val="000000">
                      <a:alpha val="43137"/>
                    </a:srgbClr>
                  </a:outerShdw>
                </a:effectLst>
              </a:rPr>
              <a:t> </a:t>
            </a:r>
            <a:r>
              <a:rPr spc="-75" dirty="0">
                <a:effectLst>
                  <a:outerShdw blurRad="38100" dist="38100" dir="2700000" algn="tl">
                    <a:srgbClr val="000000">
                      <a:alpha val="43137"/>
                    </a:srgbClr>
                  </a:outerShdw>
                </a:effectLst>
              </a:rPr>
              <a:t>РОЛІ</a:t>
            </a:r>
            <a:r>
              <a:rPr spc="-20" dirty="0">
                <a:effectLst>
                  <a:outerShdw blurRad="38100" dist="38100" dir="2700000" algn="tl">
                    <a:srgbClr val="000000">
                      <a:alpha val="43137"/>
                    </a:srgbClr>
                  </a:outerShdw>
                </a:effectLst>
              </a:rPr>
              <a:t> </a:t>
            </a:r>
            <a:r>
              <a:rPr spc="-135" dirty="0">
                <a:effectLst>
                  <a:outerShdw blurRad="38100" dist="38100" dir="2700000" algn="tl">
                    <a:srgbClr val="000000">
                      <a:alpha val="43137"/>
                    </a:srgbClr>
                  </a:outerShdw>
                </a:effectLst>
              </a:rPr>
              <a:t>ЦІННОСТЕЙ </a:t>
            </a:r>
            <a:r>
              <a:rPr spc="-160" dirty="0">
                <a:effectLst>
                  <a:outerShdw blurRad="38100" dist="38100" dir="2700000" algn="tl">
                    <a:srgbClr val="000000">
                      <a:alpha val="43137"/>
                    </a:srgbClr>
                  </a:outerShdw>
                </a:effectLst>
              </a:rPr>
              <a:t>ДЛЯ</a:t>
            </a:r>
            <a:r>
              <a:rPr spc="10" dirty="0">
                <a:effectLst>
                  <a:outerShdw blurRad="38100" dist="38100" dir="2700000" algn="tl">
                    <a:srgbClr val="000000">
                      <a:alpha val="43137"/>
                    </a:srgbClr>
                  </a:outerShdw>
                </a:effectLst>
              </a:rPr>
              <a:t> </a:t>
            </a:r>
            <a:r>
              <a:rPr spc="-135" dirty="0">
                <a:effectLst>
                  <a:outerShdw blurRad="38100" dist="38100" dir="2700000" algn="tl">
                    <a:srgbClr val="000000">
                      <a:alpha val="43137"/>
                    </a:srgbClr>
                  </a:outerShdw>
                </a:effectLst>
              </a:rPr>
              <a:t>ВСІЄЇ</a:t>
            </a:r>
            <a:r>
              <a:rPr spc="-15" dirty="0">
                <a:effectLst>
                  <a:outerShdw blurRad="38100" dist="38100" dir="2700000" algn="tl">
                    <a:srgbClr val="000000">
                      <a:alpha val="43137"/>
                    </a:srgbClr>
                  </a:outerShdw>
                </a:effectLst>
              </a:rPr>
              <a:t> </a:t>
            </a:r>
            <a:r>
              <a:rPr spc="-155" dirty="0">
                <a:effectLst>
                  <a:outerShdw blurRad="38100" dist="38100" dir="2700000" algn="tl">
                    <a:srgbClr val="000000">
                      <a:alpha val="43137"/>
                    </a:srgbClr>
                  </a:outerShdw>
                </a:effectLst>
              </a:rPr>
              <a:t>СИСТЕМИ</a:t>
            </a:r>
            <a:r>
              <a:rPr b="1" spc="-155" dirty="0">
                <a:effectLst>
                  <a:outerShdw blurRad="38100" dist="38100" dir="2700000" algn="tl">
                    <a:srgbClr val="000000">
                      <a:alpha val="43137"/>
                    </a:srgbClr>
                  </a:outerShdw>
                </a:effectLst>
                <a:latin typeface="Trebuchet MS"/>
                <a:cs typeface="Trebuchet MS"/>
              </a:rPr>
              <a:t>,</a:t>
            </a:r>
            <a:r>
              <a:rPr b="1" spc="20" dirty="0">
                <a:effectLst>
                  <a:outerShdw blurRad="38100" dist="38100" dir="2700000" algn="tl">
                    <a:srgbClr val="000000">
                      <a:alpha val="43137"/>
                    </a:srgbClr>
                  </a:outerShdw>
                </a:effectLst>
                <a:latin typeface="Trebuchet MS"/>
                <a:cs typeface="Trebuchet MS"/>
              </a:rPr>
              <a:t> </a:t>
            </a:r>
            <a:r>
              <a:rPr dirty="0">
                <a:effectLst>
                  <a:outerShdw blurRad="38100" dist="38100" dir="2700000" algn="tl">
                    <a:srgbClr val="000000">
                      <a:alpha val="43137"/>
                    </a:srgbClr>
                  </a:outerShdw>
                </a:effectLst>
              </a:rPr>
              <a:t>ЩО</a:t>
            </a:r>
            <a:r>
              <a:rPr spc="-100" dirty="0">
                <a:effectLst>
                  <a:outerShdw blurRad="38100" dist="38100" dir="2700000" algn="tl">
                    <a:srgbClr val="000000">
                      <a:alpha val="43137"/>
                    </a:srgbClr>
                  </a:outerShdw>
                </a:effectLst>
              </a:rPr>
              <a:t> </a:t>
            </a:r>
            <a:r>
              <a:rPr spc="-10" dirty="0">
                <a:effectLst>
                  <a:outerShdw blurRad="38100" dist="38100" dir="2700000" algn="tl">
                    <a:srgbClr val="000000">
                      <a:alpha val="43137"/>
                    </a:srgbClr>
                  </a:outerShdw>
                </a:effectLst>
              </a:rPr>
              <a:t>ОБУМОВЛЮЄ </a:t>
            </a:r>
            <a:r>
              <a:rPr spc="-125" dirty="0">
                <a:effectLst>
                  <a:outerShdw blurRad="38100" dist="38100" dir="2700000" algn="tl">
                    <a:srgbClr val="000000">
                      <a:alpha val="43137"/>
                    </a:srgbClr>
                  </a:outerShdw>
                </a:effectLst>
              </a:rPr>
              <a:t>КУЛЬТУРУ</a:t>
            </a:r>
            <a:r>
              <a:rPr spc="20" dirty="0">
                <a:effectLst>
                  <a:outerShdw blurRad="38100" dist="38100" dir="2700000" algn="tl">
                    <a:srgbClr val="000000">
                      <a:alpha val="43137"/>
                    </a:srgbClr>
                  </a:outerShdw>
                </a:effectLst>
              </a:rPr>
              <a:t> </a:t>
            </a:r>
            <a:r>
              <a:rPr spc="-60" dirty="0">
                <a:effectLst>
                  <a:outerShdw blurRad="38100" dist="38100" dir="2700000" algn="tl">
                    <a:srgbClr val="000000">
                      <a:alpha val="43137"/>
                    </a:srgbClr>
                  </a:outerShdw>
                </a:effectLst>
              </a:rPr>
              <a:t>ПІДПРИЄМНИЦТВА</a:t>
            </a:r>
          </a:p>
          <a:p>
            <a:pPr>
              <a:lnSpc>
                <a:spcPct val="100000"/>
              </a:lnSpc>
              <a:spcBef>
                <a:spcPts val="1130"/>
              </a:spcBef>
            </a:pPr>
            <a:endParaRPr spc="-60" dirty="0">
              <a:effectLst>
                <a:outerShdw blurRad="38100" dist="38100" dir="2700000" algn="tl">
                  <a:srgbClr val="000000">
                    <a:alpha val="43137"/>
                  </a:srgbClr>
                </a:outerShdw>
              </a:effectLst>
            </a:endParaRPr>
          </a:p>
          <a:p>
            <a:pPr marL="313690" marR="306070" indent="-635" algn="ctr">
              <a:lnSpc>
                <a:spcPts val="2100"/>
              </a:lnSpc>
            </a:pPr>
            <a:r>
              <a:rPr spc="-185" dirty="0">
                <a:effectLst>
                  <a:outerShdw blurRad="38100" dist="38100" dir="2700000" algn="tl">
                    <a:srgbClr val="000000">
                      <a:alpha val="43137"/>
                    </a:srgbClr>
                  </a:outerShdw>
                </a:effectLst>
              </a:rPr>
              <a:t>СЦЕНАРНОСТІ</a:t>
            </a:r>
            <a:r>
              <a:rPr spc="35" dirty="0">
                <a:effectLst>
                  <a:outerShdw blurRad="38100" dist="38100" dir="2700000" algn="tl">
                    <a:srgbClr val="000000">
                      <a:alpha val="43137"/>
                    </a:srgbClr>
                  </a:outerShdw>
                </a:effectLst>
              </a:rPr>
              <a:t> </a:t>
            </a:r>
            <a:r>
              <a:rPr b="1" spc="520" dirty="0">
                <a:effectLst>
                  <a:outerShdw blurRad="38100" dist="38100" dir="2700000" algn="tl">
                    <a:srgbClr val="000000">
                      <a:alpha val="43137"/>
                    </a:srgbClr>
                  </a:outerShdw>
                </a:effectLst>
                <a:latin typeface="Trebuchet MS"/>
                <a:cs typeface="Trebuchet MS"/>
              </a:rPr>
              <a:t>–</a:t>
            </a:r>
            <a:r>
              <a:rPr b="1" spc="95" dirty="0">
                <a:effectLst>
                  <a:outerShdw blurRad="38100" dist="38100" dir="2700000" algn="tl">
                    <a:srgbClr val="000000">
                      <a:alpha val="43137"/>
                    </a:srgbClr>
                  </a:outerShdw>
                </a:effectLst>
                <a:latin typeface="Trebuchet MS"/>
                <a:cs typeface="Trebuchet MS"/>
              </a:rPr>
              <a:t> </a:t>
            </a:r>
            <a:r>
              <a:rPr spc="-160" dirty="0">
                <a:effectLst>
                  <a:outerShdw blurRad="38100" dist="38100" dir="2700000" algn="tl">
                    <a:srgbClr val="000000">
                      <a:alpha val="43137"/>
                    </a:srgbClr>
                  </a:outerShdw>
                </a:effectLst>
              </a:rPr>
              <a:t>ПОДАЄ</a:t>
            </a:r>
            <a:r>
              <a:rPr spc="35" dirty="0">
                <a:effectLst>
                  <a:outerShdw blurRad="38100" dist="38100" dir="2700000" algn="tl">
                    <a:srgbClr val="000000">
                      <a:alpha val="43137"/>
                    </a:srgbClr>
                  </a:outerShdw>
                </a:effectLst>
              </a:rPr>
              <a:t> </a:t>
            </a:r>
            <a:r>
              <a:rPr spc="-130" dirty="0">
                <a:effectLst>
                  <a:outerShdw blurRad="38100" dist="38100" dir="2700000" algn="tl">
                    <a:srgbClr val="000000">
                      <a:alpha val="43137"/>
                    </a:srgbClr>
                  </a:outerShdw>
                </a:effectLst>
              </a:rPr>
              <a:t>РЕКОМЕНДАЦІЇ</a:t>
            </a:r>
            <a:r>
              <a:rPr b="1" spc="-130" dirty="0">
                <a:effectLst>
                  <a:outerShdw blurRad="38100" dist="38100" dir="2700000" algn="tl">
                    <a:srgbClr val="000000">
                      <a:alpha val="43137"/>
                    </a:srgbClr>
                  </a:outerShdw>
                </a:effectLst>
                <a:latin typeface="Trebuchet MS"/>
                <a:cs typeface="Trebuchet MS"/>
              </a:rPr>
              <a:t>,</a:t>
            </a:r>
            <a:r>
              <a:rPr b="1" spc="95" dirty="0">
                <a:effectLst>
                  <a:outerShdw blurRad="38100" dist="38100" dir="2700000" algn="tl">
                    <a:srgbClr val="000000">
                      <a:alpha val="43137"/>
                    </a:srgbClr>
                  </a:outerShdw>
                </a:effectLst>
                <a:latin typeface="Trebuchet MS"/>
                <a:cs typeface="Trebuchet MS"/>
              </a:rPr>
              <a:t> </a:t>
            </a:r>
            <a:r>
              <a:rPr spc="-25" dirty="0">
                <a:effectLst>
                  <a:outerShdw blurRad="38100" dist="38100" dir="2700000" algn="tl">
                    <a:srgbClr val="000000">
                      <a:alpha val="43137"/>
                    </a:srgbClr>
                  </a:outerShdw>
                </a:effectLst>
              </a:rPr>
              <a:t>ЯКІ </a:t>
            </a:r>
            <a:r>
              <a:rPr spc="-165" dirty="0">
                <a:effectLst>
                  <a:outerShdw blurRad="38100" dist="38100" dir="2700000" algn="tl">
                    <a:srgbClr val="000000">
                      <a:alpha val="43137"/>
                    </a:srgbClr>
                  </a:outerShdw>
                </a:effectLst>
              </a:rPr>
              <a:t>ВИЗНАЧАЮТЬ</a:t>
            </a:r>
            <a:r>
              <a:rPr spc="40" dirty="0">
                <a:effectLst>
                  <a:outerShdw blurRad="38100" dist="38100" dir="2700000" algn="tl">
                    <a:srgbClr val="000000">
                      <a:alpha val="43137"/>
                    </a:srgbClr>
                  </a:outerShdw>
                </a:effectLst>
              </a:rPr>
              <a:t> </a:t>
            </a:r>
            <a:r>
              <a:rPr dirty="0">
                <a:effectLst>
                  <a:outerShdw blurRad="38100" dist="38100" dir="2700000" algn="tl">
                    <a:srgbClr val="000000">
                      <a:alpha val="43137"/>
                    </a:srgbClr>
                  </a:outerShdw>
                </a:effectLst>
              </a:rPr>
              <a:t>І</a:t>
            </a:r>
            <a:r>
              <a:rPr spc="40" dirty="0">
                <a:effectLst>
                  <a:outerShdw blurRad="38100" dist="38100" dir="2700000" algn="tl">
                    <a:srgbClr val="000000">
                      <a:alpha val="43137"/>
                    </a:srgbClr>
                  </a:outerShdw>
                </a:effectLst>
              </a:rPr>
              <a:t> </a:t>
            </a:r>
            <a:r>
              <a:rPr spc="-190" dirty="0">
                <a:effectLst>
                  <a:outerShdw blurRad="38100" dist="38100" dir="2700000" algn="tl">
                    <a:srgbClr val="000000">
                      <a:alpha val="43137"/>
                    </a:srgbClr>
                  </a:outerShdw>
                </a:effectLst>
              </a:rPr>
              <a:t>РЕГУЛЮЮТЬ</a:t>
            </a:r>
            <a:r>
              <a:rPr spc="45"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ВІДНОСИНИ</a:t>
            </a:r>
            <a:r>
              <a:rPr spc="40"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ТА </a:t>
            </a:r>
            <a:r>
              <a:rPr dirty="0">
                <a:effectLst>
                  <a:outerShdw blurRad="38100" dist="38100" dir="2700000" algn="tl">
                    <a:srgbClr val="000000">
                      <a:alpha val="43137"/>
                    </a:srgbClr>
                  </a:outerShdw>
                </a:effectLst>
              </a:rPr>
              <a:t>ДІЇ</a:t>
            </a:r>
            <a:r>
              <a:rPr spc="-45" dirty="0">
                <a:effectLst>
                  <a:outerShdw blurRad="38100" dist="38100" dir="2700000" algn="tl">
                    <a:srgbClr val="000000">
                      <a:alpha val="43137"/>
                    </a:srgbClr>
                  </a:outerShdw>
                </a:effectLst>
              </a:rPr>
              <a:t> </a:t>
            </a:r>
            <a:r>
              <a:rPr spc="-165" dirty="0">
                <a:effectLst>
                  <a:outerShdw blurRad="38100" dist="38100" dir="2700000" algn="tl">
                    <a:srgbClr val="000000">
                      <a:alpha val="43137"/>
                    </a:srgbClr>
                  </a:outerShdw>
                </a:effectLst>
              </a:rPr>
              <a:t>ПЕРСОНАЛУ</a:t>
            </a:r>
            <a:r>
              <a:rPr spc="10" dirty="0">
                <a:effectLst>
                  <a:outerShdw blurRad="38100" dist="38100" dir="2700000" algn="tl">
                    <a:srgbClr val="000000">
                      <a:alpha val="43137"/>
                    </a:srgbClr>
                  </a:outerShdw>
                </a:effectLst>
              </a:rPr>
              <a:t> </a:t>
            </a:r>
            <a:r>
              <a:rPr spc="-105" dirty="0">
                <a:effectLst>
                  <a:outerShdw blurRad="38100" dist="38100" dir="2700000" algn="tl">
                    <a:srgbClr val="000000">
                      <a:alpha val="43137"/>
                    </a:srgbClr>
                  </a:outerShdw>
                </a:effectLst>
              </a:rPr>
              <a:t>ОРГАНІЗАЦІЇ</a:t>
            </a:r>
            <a:r>
              <a:rPr b="1" spc="-105" dirty="0">
                <a:effectLst>
                  <a:outerShdw blurRad="38100" dist="38100" dir="2700000" algn="tl">
                    <a:srgbClr val="000000">
                      <a:alpha val="43137"/>
                    </a:srgbClr>
                  </a:outerShdw>
                </a:effectLst>
                <a:latin typeface="Trebuchet MS"/>
                <a:cs typeface="Trebuchet MS"/>
              </a:rPr>
              <a:t>,</a:t>
            </a:r>
            <a:r>
              <a:rPr b="1" spc="35" dirty="0">
                <a:effectLst>
                  <a:outerShdw blurRad="38100" dist="38100" dir="2700000" algn="tl">
                    <a:srgbClr val="000000">
                      <a:alpha val="43137"/>
                    </a:srgbClr>
                  </a:outerShdw>
                </a:effectLst>
                <a:latin typeface="Trebuchet MS"/>
                <a:cs typeface="Trebuchet MS"/>
              </a:rPr>
              <a:t> </a:t>
            </a:r>
            <a:r>
              <a:rPr dirty="0">
                <a:effectLst>
                  <a:outerShdw blurRad="38100" dist="38100" dir="2700000" algn="tl">
                    <a:srgbClr val="000000">
                      <a:alpha val="43137"/>
                    </a:srgbClr>
                  </a:outerShdw>
                </a:effectLst>
              </a:rPr>
              <a:t>У</a:t>
            </a:r>
            <a:r>
              <a:rPr spc="-15" dirty="0">
                <a:effectLst>
                  <a:outerShdw blurRad="38100" dist="38100" dir="2700000" algn="tl">
                    <a:srgbClr val="000000">
                      <a:alpha val="43137"/>
                    </a:srgbClr>
                  </a:outerShdw>
                </a:effectLst>
              </a:rPr>
              <a:t> </a:t>
            </a:r>
            <a:r>
              <a:rPr spc="-10" dirty="0">
                <a:effectLst>
                  <a:outerShdw blurRad="38100" dist="38100" dir="2700000" algn="tl">
                    <a:srgbClr val="000000">
                      <a:alpha val="43137"/>
                    </a:srgbClr>
                  </a:outerShdw>
                </a:effectLst>
              </a:rPr>
              <a:t>ВИГЛЯДІ </a:t>
            </a:r>
            <a:r>
              <a:rPr spc="-165" dirty="0">
                <a:effectLst>
                  <a:outerShdw blurRad="38100" dist="38100" dir="2700000" algn="tl">
                    <a:srgbClr val="000000">
                      <a:alpha val="43137"/>
                    </a:srgbClr>
                  </a:outerShdw>
                </a:effectLst>
              </a:rPr>
              <a:t>СЦЕНАРІЮ</a:t>
            </a:r>
            <a:r>
              <a:rPr b="1" spc="-165" dirty="0">
                <a:effectLst>
                  <a:outerShdw blurRad="38100" dist="38100" dir="2700000" algn="tl">
                    <a:srgbClr val="000000">
                      <a:alpha val="43137"/>
                    </a:srgbClr>
                  </a:outerShdw>
                </a:effectLst>
                <a:latin typeface="Trebuchet MS"/>
                <a:cs typeface="Trebuchet MS"/>
              </a:rPr>
              <a:t>,</a:t>
            </a:r>
            <a:r>
              <a:rPr b="1" spc="30" dirty="0">
                <a:effectLst>
                  <a:outerShdw blurRad="38100" dist="38100" dir="2700000" algn="tl">
                    <a:srgbClr val="000000">
                      <a:alpha val="43137"/>
                    </a:srgbClr>
                  </a:outerShdw>
                </a:effectLst>
                <a:latin typeface="Trebuchet MS"/>
                <a:cs typeface="Trebuchet MS"/>
              </a:rPr>
              <a:t> </a:t>
            </a:r>
            <a:r>
              <a:rPr dirty="0">
                <a:effectLst>
                  <a:outerShdw blurRad="38100" dist="38100" dir="2700000" algn="tl">
                    <a:srgbClr val="000000">
                      <a:alpha val="43137"/>
                    </a:srgbClr>
                  </a:outerShdw>
                </a:effectLst>
              </a:rPr>
              <a:t>ЩО</a:t>
            </a:r>
            <a:r>
              <a:rPr spc="-60" dirty="0">
                <a:effectLst>
                  <a:outerShdw blurRad="38100" dist="38100" dir="2700000" algn="tl">
                    <a:srgbClr val="000000">
                      <a:alpha val="43137"/>
                    </a:srgbClr>
                  </a:outerShdw>
                </a:effectLst>
              </a:rPr>
              <a:t> </a:t>
            </a:r>
            <a:r>
              <a:rPr spc="-130" dirty="0">
                <a:effectLst>
                  <a:outerShdw blurRad="38100" dist="38100" dir="2700000" algn="tl">
                    <a:srgbClr val="000000">
                      <a:alpha val="43137"/>
                    </a:srgbClr>
                  </a:outerShdw>
                </a:effectLst>
              </a:rPr>
              <a:t>ОПИСУЄ</a:t>
            </a:r>
            <a:r>
              <a:rPr spc="-20" dirty="0">
                <a:effectLst>
                  <a:outerShdw blurRad="38100" dist="38100" dir="2700000" algn="tl">
                    <a:srgbClr val="000000">
                      <a:alpha val="43137"/>
                    </a:srgbClr>
                  </a:outerShdw>
                </a:effectLst>
              </a:rPr>
              <a:t> </a:t>
            </a:r>
            <a:r>
              <a:rPr spc="-114" dirty="0">
                <a:effectLst>
                  <a:outerShdw blurRad="38100" dist="38100" dir="2700000" algn="tl">
                    <a:srgbClr val="000000">
                      <a:alpha val="43137"/>
                    </a:srgbClr>
                  </a:outerShdw>
                </a:effectLst>
              </a:rPr>
              <a:t>ЗМІСТ</a:t>
            </a:r>
            <a:r>
              <a:rPr spc="-35" dirty="0">
                <a:effectLst>
                  <a:outerShdw blurRad="38100" dist="38100" dir="2700000" algn="tl">
                    <a:srgbClr val="000000">
                      <a:alpha val="43137"/>
                    </a:srgbClr>
                  </a:outerShdw>
                </a:effectLst>
              </a:rPr>
              <a:t> </a:t>
            </a:r>
            <a:r>
              <a:rPr spc="-75" dirty="0">
                <a:effectLst>
                  <a:outerShdw blurRad="38100" dist="38100" dir="2700000" algn="tl">
                    <a:srgbClr val="000000">
                      <a:alpha val="43137"/>
                    </a:srgbClr>
                  </a:outerShdw>
                </a:effectLst>
              </a:rPr>
              <a:t>ДІЯЛЬНОСТІ </a:t>
            </a:r>
            <a:r>
              <a:rPr spc="-175" dirty="0">
                <a:effectLst>
                  <a:outerShdw blurRad="38100" dist="38100" dir="2700000" algn="tl">
                    <a:srgbClr val="000000">
                      <a:alpha val="43137"/>
                    </a:srgbClr>
                  </a:outerShdw>
                </a:effectLst>
              </a:rPr>
              <a:t>ВСІХ</a:t>
            </a:r>
            <a:r>
              <a:rPr spc="35" dirty="0">
                <a:effectLst>
                  <a:outerShdw blurRad="38100" dist="38100" dir="2700000" algn="tl">
                    <a:srgbClr val="000000">
                      <a:alpha val="43137"/>
                    </a:srgbClr>
                  </a:outerShdw>
                </a:effectLst>
              </a:rPr>
              <a:t> </a:t>
            </a:r>
            <a:r>
              <a:rPr dirty="0">
                <a:effectLst>
                  <a:outerShdw blurRad="38100" dist="38100" dir="2700000" algn="tl">
                    <a:srgbClr val="000000">
                      <a:alpha val="43137"/>
                    </a:srgbClr>
                  </a:outerShdw>
                </a:effectLst>
              </a:rPr>
              <a:t>ЇЇ</a:t>
            </a:r>
            <a:r>
              <a:rPr spc="40" dirty="0">
                <a:effectLst>
                  <a:outerShdw blurRad="38100" dist="38100" dir="2700000" algn="tl">
                    <a:srgbClr val="000000">
                      <a:alpha val="43137"/>
                    </a:srgbClr>
                  </a:outerShdw>
                </a:effectLst>
              </a:rPr>
              <a:t> </a:t>
            </a:r>
            <a:r>
              <a:rPr spc="-135" dirty="0">
                <a:effectLst>
                  <a:outerShdw blurRad="38100" dist="38100" dir="2700000" algn="tl">
                    <a:srgbClr val="000000">
                      <a:alpha val="43137"/>
                    </a:srgbClr>
                  </a:outerShdw>
                </a:effectLst>
              </a:rPr>
              <a:t>СПІВРОБІТНИКІВ</a:t>
            </a:r>
            <a:r>
              <a:rPr b="1" spc="-135" dirty="0">
                <a:effectLst>
                  <a:outerShdw blurRad="38100" dist="38100" dir="2700000" algn="tl">
                    <a:srgbClr val="000000">
                      <a:alpha val="43137"/>
                    </a:srgbClr>
                  </a:outerShdw>
                </a:effectLst>
                <a:latin typeface="Trebuchet MS"/>
                <a:cs typeface="Trebuchet MS"/>
              </a:rPr>
              <a:t>,</a:t>
            </a:r>
            <a:r>
              <a:rPr b="1" spc="95" dirty="0">
                <a:effectLst>
                  <a:outerShdw blurRad="38100" dist="38100" dir="2700000" algn="tl">
                    <a:srgbClr val="000000">
                      <a:alpha val="43137"/>
                    </a:srgbClr>
                  </a:outerShdw>
                </a:effectLst>
                <a:latin typeface="Trebuchet MS"/>
                <a:cs typeface="Trebuchet MS"/>
              </a:rPr>
              <a:t> </a:t>
            </a:r>
            <a:r>
              <a:rPr spc="-140" dirty="0">
                <a:effectLst>
                  <a:outerShdw blurRad="38100" dist="38100" dir="2700000" algn="tl">
                    <a:srgbClr val="000000">
                      <a:alpha val="43137"/>
                    </a:srgbClr>
                  </a:outerShdw>
                </a:effectLst>
              </a:rPr>
              <a:t>ПРИПИСУЄ</a:t>
            </a:r>
            <a:r>
              <a:rPr spc="40" dirty="0">
                <a:effectLst>
                  <a:outerShdw blurRad="38100" dist="38100" dir="2700000" algn="tl">
                    <a:srgbClr val="000000">
                      <a:alpha val="43137"/>
                    </a:srgbClr>
                  </a:outerShdw>
                </a:effectLst>
              </a:rPr>
              <a:t> </a:t>
            </a:r>
            <a:r>
              <a:rPr spc="-25" dirty="0">
                <a:effectLst>
                  <a:outerShdw blurRad="38100" dist="38100" dir="2700000" algn="tl">
                    <a:srgbClr val="000000">
                      <a:alpha val="43137"/>
                    </a:srgbClr>
                  </a:outerShdw>
                </a:effectLst>
              </a:rPr>
              <a:t>ЇМ </a:t>
            </a:r>
            <a:r>
              <a:rPr spc="-145" dirty="0">
                <a:effectLst>
                  <a:outerShdw blurRad="38100" dist="38100" dir="2700000" algn="tl">
                    <a:srgbClr val="000000">
                      <a:alpha val="43137"/>
                    </a:srgbClr>
                  </a:outerShdw>
                </a:effectLst>
              </a:rPr>
              <a:t>ПЕВНИЙ</a:t>
            </a:r>
            <a:r>
              <a:rPr spc="35" dirty="0">
                <a:effectLst>
                  <a:outerShdw blurRad="38100" dist="38100" dir="2700000" algn="tl">
                    <a:srgbClr val="000000">
                      <a:alpha val="43137"/>
                    </a:srgbClr>
                  </a:outerShdw>
                </a:effectLst>
              </a:rPr>
              <a:t> </a:t>
            </a:r>
            <a:r>
              <a:rPr spc="-204" dirty="0">
                <a:effectLst>
                  <a:outerShdw blurRad="38100" dist="38100" dir="2700000" algn="tl">
                    <a:srgbClr val="000000">
                      <a:alpha val="43137"/>
                    </a:srgbClr>
                  </a:outerShdw>
                </a:effectLst>
              </a:rPr>
              <a:t>ХАРАКТЕР</a:t>
            </a:r>
            <a:r>
              <a:rPr spc="35" dirty="0">
                <a:effectLst>
                  <a:outerShdw blurRad="38100" dist="38100" dir="2700000" algn="tl">
                    <a:srgbClr val="000000">
                      <a:alpha val="43137"/>
                    </a:srgbClr>
                  </a:outerShdw>
                </a:effectLst>
              </a:rPr>
              <a:t> </a:t>
            </a:r>
            <a:r>
              <a:rPr dirty="0">
                <a:effectLst>
                  <a:outerShdw blurRad="38100" dist="38100" dir="2700000" algn="tl">
                    <a:srgbClr val="000000">
                      <a:alpha val="43137"/>
                    </a:srgbClr>
                  </a:outerShdw>
                </a:effectLst>
              </a:rPr>
              <a:t>І</a:t>
            </a:r>
            <a:r>
              <a:rPr spc="40" dirty="0">
                <a:effectLst>
                  <a:outerShdw blurRad="38100" dist="38100" dir="2700000" algn="tl">
                    <a:srgbClr val="000000">
                      <a:alpha val="43137"/>
                    </a:srgbClr>
                  </a:outerShdw>
                </a:effectLst>
              </a:rPr>
              <a:t> </a:t>
            </a:r>
            <a:r>
              <a:rPr spc="-190" dirty="0">
                <a:effectLst>
                  <a:outerShdw blurRad="38100" dist="38100" dir="2700000" algn="tl">
                    <a:srgbClr val="000000">
                      <a:alpha val="43137"/>
                    </a:srgbClr>
                  </a:outerShdw>
                </a:effectLst>
              </a:rPr>
              <a:t>СТИЛЬ</a:t>
            </a:r>
            <a:r>
              <a:rPr spc="35" dirty="0">
                <a:effectLst>
                  <a:outerShdw blurRad="38100" dist="38100" dir="2700000" algn="tl">
                    <a:srgbClr val="000000">
                      <a:alpha val="43137"/>
                    </a:srgbClr>
                  </a:outerShdw>
                </a:effectLst>
              </a:rPr>
              <a:t> </a:t>
            </a:r>
            <a:r>
              <a:rPr spc="-10" dirty="0">
                <a:effectLst>
                  <a:outerShdw blurRad="38100" dist="38100" dir="2700000" algn="tl">
                    <a:srgbClr val="000000">
                      <a:alpha val="43137"/>
                    </a:srgbClr>
                  </a:outerShdw>
                </a:effectLst>
              </a:rPr>
              <a:t>ПОВЕДІНКИ</a:t>
            </a:r>
          </a:p>
          <a:p>
            <a:pPr>
              <a:lnSpc>
                <a:spcPct val="100000"/>
              </a:lnSpc>
              <a:spcBef>
                <a:spcPts val="625"/>
              </a:spcBef>
            </a:pPr>
            <a:endParaRPr spc="-10" dirty="0">
              <a:effectLst>
                <a:outerShdw blurRad="38100" dist="38100" dir="2700000" algn="tl">
                  <a:srgbClr val="000000">
                    <a:alpha val="43137"/>
                  </a:srgbClr>
                </a:outerShdw>
              </a:effectLst>
            </a:endParaRPr>
          </a:p>
          <a:p>
            <a:pPr marL="12700" marR="5080" indent="-635" algn="ctr">
              <a:lnSpc>
                <a:spcPts val="2100"/>
              </a:lnSpc>
            </a:pPr>
            <a:r>
              <a:rPr spc="-175" dirty="0">
                <a:effectLst>
                  <a:outerShdw blurRad="38100" dist="38100" dir="2700000" algn="tl">
                    <a:srgbClr val="000000">
                      <a:alpha val="43137"/>
                    </a:srgbClr>
                  </a:outerShdw>
                </a:effectLst>
              </a:rPr>
              <a:t>ЕФЕКТИВНОСТІ</a:t>
            </a:r>
            <a:r>
              <a:rPr spc="60" dirty="0">
                <a:effectLst>
                  <a:outerShdw blurRad="38100" dist="38100" dir="2700000" algn="tl">
                    <a:srgbClr val="000000">
                      <a:alpha val="43137"/>
                    </a:srgbClr>
                  </a:outerShdw>
                </a:effectLst>
              </a:rPr>
              <a:t> </a:t>
            </a:r>
            <a:r>
              <a:rPr b="1" spc="520" dirty="0">
                <a:effectLst>
                  <a:outerShdw blurRad="38100" dist="38100" dir="2700000" algn="tl">
                    <a:srgbClr val="000000">
                      <a:alpha val="43137"/>
                    </a:srgbClr>
                  </a:outerShdw>
                </a:effectLst>
                <a:latin typeface="Trebuchet MS"/>
                <a:cs typeface="Trebuchet MS"/>
              </a:rPr>
              <a:t>–</a:t>
            </a:r>
            <a:r>
              <a:rPr b="1" spc="114" dirty="0">
                <a:effectLst>
                  <a:outerShdw blurRad="38100" dist="38100" dir="2700000" algn="tl">
                    <a:srgbClr val="000000">
                      <a:alpha val="43137"/>
                    </a:srgbClr>
                  </a:outerShdw>
                </a:effectLst>
                <a:latin typeface="Trebuchet MS"/>
                <a:cs typeface="Trebuchet MS"/>
              </a:rPr>
              <a:t> </a:t>
            </a:r>
            <a:r>
              <a:rPr spc="-215" dirty="0">
                <a:effectLst>
                  <a:outerShdw blurRad="38100" dist="38100" dir="2700000" algn="tl">
                    <a:srgbClr val="000000">
                      <a:alpha val="43137"/>
                    </a:srgbClr>
                  </a:outerShdw>
                </a:effectLst>
              </a:rPr>
              <a:t>ПЕРЕДБАЧАЄ</a:t>
            </a:r>
            <a:r>
              <a:rPr spc="60" dirty="0">
                <a:effectLst>
                  <a:outerShdw blurRad="38100" dist="38100" dir="2700000" algn="tl">
                    <a:srgbClr val="000000">
                      <a:alpha val="43137"/>
                    </a:srgbClr>
                  </a:outerShdw>
                </a:effectLst>
              </a:rPr>
              <a:t> </a:t>
            </a:r>
            <a:r>
              <a:rPr spc="-75" dirty="0">
                <a:effectLst>
                  <a:outerShdw blurRad="38100" dist="38100" dir="2700000" algn="tl">
                    <a:srgbClr val="000000">
                      <a:alpha val="43137"/>
                    </a:srgbClr>
                  </a:outerShdw>
                </a:effectLst>
              </a:rPr>
              <a:t>НЕОБХІДНІСТЬ </a:t>
            </a:r>
            <a:r>
              <a:rPr spc="-145" dirty="0">
                <a:effectLst>
                  <a:outerShdw blurRad="38100" dist="38100" dir="2700000" algn="tl">
                    <a:srgbClr val="000000">
                      <a:alpha val="43137"/>
                    </a:srgbClr>
                  </a:outerShdw>
                </a:effectLst>
              </a:rPr>
              <a:t>ЦІЛЕСПРЯМОВАНОГО</a:t>
            </a:r>
            <a:r>
              <a:rPr spc="-5" dirty="0">
                <a:effectLst>
                  <a:outerShdw blurRad="38100" dist="38100" dir="2700000" algn="tl">
                    <a:srgbClr val="000000">
                      <a:alpha val="43137"/>
                    </a:srgbClr>
                  </a:outerShdw>
                </a:effectLst>
              </a:rPr>
              <a:t> </a:t>
            </a:r>
            <a:r>
              <a:rPr spc="-60" dirty="0">
                <a:effectLst>
                  <a:outerShdw blurRad="38100" dist="38100" dir="2700000" algn="tl">
                    <a:srgbClr val="000000">
                      <a:alpha val="43137"/>
                    </a:srgbClr>
                  </a:outerShdw>
                </a:effectLst>
              </a:rPr>
              <a:t>ВПЛИВУ</a:t>
            </a:r>
            <a:r>
              <a:rPr spc="265" dirty="0">
                <a:effectLst>
                  <a:outerShdw blurRad="38100" dist="38100" dir="2700000" algn="tl">
                    <a:srgbClr val="000000">
                      <a:alpha val="43137"/>
                    </a:srgbClr>
                  </a:outerShdw>
                </a:effectLst>
              </a:rPr>
              <a:t> </a:t>
            </a:r>
            <a:r>
              <a:rPr spc="-150" dirty="0">
                <a:effectLst>
                  <a:outerShdw blurRad="38100" dist="38100" dir="2700000" algn="tl">
                    <a:srgbClr val="000000">
                      <a:alpha val="43137"/>
                    </a:srgbClr>
                  </a:outerShdw>
                </a:effectLst>
              </a:rPr>
              <a:t>НА</a:t>
            </a:r>
            <a:r>
              <a:rPr dirty="0">
                <a:effectLst>
                  <a:outerShdw blurRad="38100" dist="38100" dir="2700000" algn="tl">
                    <a:srgbClr val="000000">
                      <a:alpha val="43137"/>
                    </a:srgbClr>
                  </a:outerShdw>
                </a:effectLst>
              </a:rPr>
              <a:t> </a:t>
            </a:r>
            <a:r>
              <a:rPr spc="-40" dirty="0">
                <a:effectLst>
                  <a:outerShdw blurRad="38100" dist="38100" dir="2700000" algn="tl">
                    <a:srgbClr val="000000">
                      <a:alpha val="43137"/>
                    </a:srgbClr>
                  </a:outerShdw>
                </a:effectLst>
              </a:rPr>
              <a:t>ЕЛЕМЕНТИ </a:t>
            </a:r>
            <a:r>
              <a:rPr spc="-125" dirty="0">
                <a:effectLst>
                  <a:outerShdw blurRad="38100" dist="38100" dir="2700000" algn="tl">
                    <a:srgbClr val="000000">
                      <a:alpha val="43137"/>
                    </a:srgbClr>
                  </a:outerShdw>
                </a:effectLst>
              </a:rPr>
              <a:t>КУЛЬТУРИ</a:t>
            </a:r>
            <a:r>
              <a:rPr spc="20" dirty="0">
                <a:effectLst>
                  <a:outerShdw blurRad="38100" dist="38100" dir="2700000" algn="tl">
                    <a:srgbClr val="000000">
                      <a:alpha val="43137"/>
                    </a:srgbClr>
                  </a:outerShdw>
                </a:effectLst>
              </a:rPr>
              <a:t> </a:t>
            </a:r>
            <a:r>
              <a:rPr spc="-135" dirty="0">
                <a:effectLst>
                  <a:outerShdw blurRad="38100" dist="38100" dir="2700000" algn="tl">
                    <a:srgbClr val="000000">
                      <a:alpha val="43137"/>
                    </a:srgbClr>
                  </a:outerShdw>
                </a:effectLst>
              </a:rPr>
              <a:t>ПІДПРИЄМНИЦТВА</a:t>
            </a:r>
            <a:r>
              <a:rPr b="1" spc="-135" dirty="0">
                <a:effectLst>
                  <a:outerShdw blurRad="38100" dist="38100" dir="2700000" algn="tl">
                    <a:srgbClr val="000000">
                      <a:alpha val="43137"/>
                    </a:srgbClr>
                  </a:outerShdw>
                </a:effectLst>
                <a:latin typeface="Trebuchet MS"/>
                <a:cs typeface="Trebuchet MS"/>
              </a:rPr>
              <a:t>,</a:t>
            </a:r>
            <a:r>
              <a:rPr b="1" spc="80" dirty="0">
                <a:effectLst>
                  <a:outerShdw blurRad="38100" dist="38100" dir="2700000" algn="tl">
                    <a:srgbClr val="000000">
                      <a:alpha val="43137"/>
                    </a:srgbClr>
                  </a:outerShdw>
                </a:effectLst>
                <a:latin typeface="Trebuchet MS"/>
                <a:cs typeface="Trebuchet MS"/>
              </a:rPr>
              <a:t> </a:t>
            </a:r>
            <a:r>
              <a:rPr spc="-130" dirty="0">
                <a:effectLst>
                  <a:outerShdw blurRad="38100" dist="38100" dir="2700000" algn="tl">
                    <a:srgbClr val="000000">
                      <a:alpha val="43137"/>
                    </a:srgbClr>
                  </a:outerShdw>
                </a:effectLst>
              </a:rPr>
              <a:t>ЗОКРЕМА</a:t>
            </a:r>
            <a:r>
              <a:rPr spc="20" dirty="0">
                <a:effectLst>
                  <a:outerShdw blurRad="38100" dist="38100" dir="2700000" algn="tl">
                    <a:srgbClr val="000000">
                      <a:alpha val="43137"/>
                    </a:srgbClr>
                  </a:outerShdw>
                </a:effectLst>
              </a:rPr>
              <a:t> </a:t>
            </a:r>
            <a:r>
              <a:rPr spc="-25" dirty="0">
                <a:effectLst>
                  <a:outerShdw blurRad="38100" dist="38100" dir="2700000" algn="tl">
                    <a:srgbClr val="000000">
                      <a:alpha val="43137"/>
                    </a:srgbClr>
                  </a:outerShdw>
                </a:effectLst>
              </a:rPr>
              <a:t>ЇЇ </a:t>
            </a:r>
            <a:r>
              <a:rPr spc="-145" dirty="0">
                <a:effectLst>
                  <a:outerShdw blurRad="38100" dist="38100" dir="2700000" algn="tl">
                    <a:srgbClr val="000000">
                      <a:alpha val="43137"/>
                    </a:srgbClr>
                  </a:outerShdw>
                </a:effectLst>
              </a:rPr>
              <a:t>АТРИБУТИ</a:t>
            </a:r>
            <a:r>
              <a:rPr b="1" spc="-145" dirty="0">
                <a:effectLst>
                  <a:outerShdw blurRad="38100" dist="38100" dir="2700000" algn="tl">
                    <a:srgbClr val="000000">
                      <a:alpha val="43137"/>
                    </a:srgbClr>
                  </a:outerShdw>
                </a:effectLst>
                <a:latin typeface="Trebuchet MS"/>
                <a:cs typeface="Trebuchet MS"/>
              </a:rPr>
              <a:t>,</a:t>
            </a:r>
            <a:r>
              <a:rPr b="1" spc="70" dirty="0">
                <a:effectLst>
                  <a:outerShdw blurRad="38100" dist="38100" dir="2700000" algn="tl">
                    <a:srgbClr val="000000">
                      <a:alpha val="43137"/>
                    </a:srgbClr>
                  </a:outerShdw>
                </a:effectLst>
                <a:latin typeface="Trebuchet MS"/>
                <a:cs typeface="Trebuchet MS"/>
              </a:rPr>
              <a:t> </a:t>
            </a:r>
            <a:r>
              <a:rPr dirty="0">
                <a:effectLst>
                  <a:outerShdw blurRad="38100" dist="38100" dir="2700000" algn="tl">
                    <a:srgbClr val="000000">
                      <a:alpha val="43137"/>
                    </a:srgbClr>
                  </a:outerShdw>
                </a:effectLst>
              </a:rPr>
              <a:t>З</a:t>
            </a:r>
            <a:r>
              <a:rPr spc="15" dirty="0">
                <a:effectLst>
                  <a:outerShdw blurRad="38100" dist="38100" dir="2700000" algn="tl">
                    <a:srgbClr val="000000">
                      <a:alpha val="43137"/>
                    </a:srgbClr>
                  </a:outerShdw>
                </a:effectLst>
              </a:rPr>
              <a:t> </a:t>
            </a:r>
            <a:r>
              <a:rPr spc="-165" dirty="0">
                <a:effectLst>
                  <a:outerShdw blurRad="38100" dist="38100" dir="2700000" algn="tl">
                    <a:srgbClr val="000000">
                      <a:alpha val="43137"/>
                    </a:srgbClr>
                  </a:outerShdw>
                </a:effectLst>
              </a:rPr>
              <a:t>МЕТОЮ</a:t>
            </a:r>
            <a:r>
              <a:rPr spc="15" dirty="0">
                <a:effectLst>
                  <a:outerShdw blurRad="38100" dist="38100" dir="2700000" algn="tl">
                    <a:srgbClr val="000000">
                      <a:alpha val="43137"/>
                    </a:srgbClr>
                  </a:outerShdw>
                </a:effectLst>
              </a:rPr>
              <a:t> </a:t>
            </a:r>
            <a:r>
              <a:rPr spc="-190" dirty="0">
                <a:effectLst>
                  <a:outerShdw blurRad="38100" dist="38100" dir="2700000" algn="tl">
                    <a:srgbClr val="000000">
                      <a:alpha val="43137"/>
                    </a:srgbClr>
                  </a:outerShdw>
                </a:effectLst>
              </a:rPr>
              <a:t>ДОСЯГНЕННЯ</a:t>
            </a:r>
            <a:r>
              <a:rPr spc="15" dirty="0">
                <a:effectLst>
                  <a:outerShdw blurRad="38100" dist="38100" dir="2700000" algn="tl">
                    <a:srgbClr val="000000">
                      <a:alpha val="43137"/>
                    </a:srgbClr>
                  </a:outerShdw>
                </a:effectLst>
              </a:rPr>
              <a:t> </a:t>
            </a:r>
            <a:r>
              <a:rPr spc="-20" dirty="0">
                <a:effectLst>
                  <a:outerShdw blurRad="38100" dist="38100" dir="2700000" algn="tl">
                    <a:srgbClr val="000000">
                      <a:alpha val="43137"/>
                    </a:srgbClr>
                  </a:outerShdw>
                </a:effectLst>
              </a:rPr>
              <a:t>НАЙКРАЩИХ </a:t>
            </a:r>
            <a:r>
              <a:rPr spc="-125" dirty="0">
                <a:effectLst>
                  <a:outerShdw blurRad="38100" dist="38100" dir="2700000" algn="tl">
                    <a:srgbClr val="000000">
                      <a:alpha val="43137"/>
                    </a:srgbClr>
                  </a:outerShdw>
                </a:effectLst>
              </a:rPr>
              <a:t>СОЦІАЛЬНО</a:t>
            </a:r>
            <a:r>
              <a:rPr b="1" spc="-125" dirty="0">
                <a:effectLst>
                  <a:outerShdw blurRad="38100" dist="38100" dir="2700000" algn="tl">
                    <a:srgbClr val="000000">
                      <a:alpha val="43137"/>
                    </a:srgbClr>
                  </a:outerShdw>
                </a:effectLst>
                <a:latin typeface="Trebuchet MS"/>
                <a:cs typeface="Trebuchet MS"/>
              </a:rPr>
              <a:t>-</a:t>
            </a:r>
            <a:r>
              <a:rPr spc="-130" dirty="0">
                <a:effectLst>
                  <a:outerShdw blurRad="38100" dist="38100" dir="2700000" algn="tl">
                    <a:srgbClr val="000000">
                      <a:alpha val="43137"/>
                    </a:srgbClr>
                  </a:outerShdw>
                </a:effectLst>
              </a:rPr>
              <a:t>ПСИХОЛОГІЧНИХ</a:t>
            </a:r>
            <a:r>
              <a:rPr spc="20" dirty="0">
                <a:effectLst>
                  <a:outerShdw blurRad="38100" dist="38100" dir="2700000" algn="tl">
                    <a:srgbClr val="000000">
                      <a:alpha val="43137"/>
                    </a:srgbClr>
                  </a:outerShdw>
                </a:effectLst>
              </a:rPr>
              <a:t> </a:t>
            </a:r>
            <a:r>
              <a:rPr spc="-55" dirty="0">
                <a:effectLst>
                  <a:outerShdw blurRad="38100" dist="38100" dir="2700000" algn="tl">
                    <a:srgbClr val="000000">
                      <a:alpha val="43137"/>
                    </a:srgbClr>
                  </a:outerShdw>
                </a:effectLst>
              </a:rPr>
              <a:t>УМОВ</a:t>
            </a:r>
            <a:r>
              <a:rPr spc="25" dirty="0">
                <a:effectLst>
                  <a:outerShdw blurRad="38100" dist="38100" dir="2700000" algn="tl">
                    <a:srgbClr val="000000">
                      <a:alpha val="43137"/>
                    </a:srgbClr>
                  </a:outerShdw>
                </a:effectLst>
              </a:rPr>
              <a:t> </a:t>
            </a:r>
            <a:r>
              <a:rPr spc="-130" dirty="0">
                <a:effectLst>
                  <a:outerShdw blurRad="38100" dist="38100" dir="2700000" algn="tl">
                    <a:srgbClr val="000000">
                      <a:alpha val="43137"/>
                    </a:srgbClr>
                  </a:outerShdw>
                </a:effectLst>
              </a:rPr>
              <a:t>ДІЯЛЬНОСТІ </a:t>
            </a:r>
            <a:r>
              <a:rPr spc="-165" dirty="0">
                <a:effectLst>
                  <a:outerShdw blurRad="38100" dist="38100" dir="2700000" algn="tl">
                    <a:srgbClr val="000000">
                      <a:alpha val="43137"/>
                    </a:srgbClr>
                  </a:outerShdw>
                </a:effectLst>
              </a:rPr>
              <a:t>ПЕРСОНАЛУ</a:t>
            </a:r>
            <a:r>
              <a:rPr spc="15" dirty="0">
                <a:effectLst>
                  <a:outerShdw blurRad="38100" dist="38100" dir="2700000" algn="tl">
                    <a:srgbClr val="000000">
                      <a:alpha val="43137"/>
                    </a:srgbClr>
                  </a:outerShdw>
                </a:effectLst>
              </a:rPr>
              <a:t> </a:t>
            </a:r>
            <a:r>
              <a:rPr spc="-105" dirty="0">
                <a:effectLst>
                  <a:outerShdw blurRad="38100" dist="38100" dir="2700000" algn="tl">
                    <a:srgbClr val="000000">
                      <a:alpha val="43137"/>
                    </a:srgbClr>
                  </a:outerShdw>
                </a:effectLst>
              </a:rPr>
              <a:t>ОРГАНІЗАЦІЇ</a:t>
            </a:r>
            <a:r>
              <a:rPr spc="20" dirty="0">
                <a:effectLst>
                  <a:outerShdw blurRad="38100" dist="38100" dir="2700000" algn="tl">
                    <a:srgbClr val="000000">
                      <a:alpha val="43137"/>
                    </a:srgbClr>
                  </a:outerShdw>
                </a:effectLst>
              </a:rPr>
              <a:t> </a:t>
            </a:r>
            <a:r>
              <a:rPr spc="-220" dirty="0">
                <a:effectLst>
                  <a:outerShdw blurRad="38100" dist="38100" dir="2700000" algn="tl">
                    <a:srgbClr val="000000">
                      <a:alpha val="43137"/>
                    </a:srgbClr>
                  </a:outerShdw>
                </a:effectLst>
              </a:rPr>
              <a:t>ТА</a:t>
            </a:r>
            <a:r>
              <a:rPr spc="20" dirty="0">
                <a:effectLst>
                  <a:outerShdw blurRad="38100" dist="38100" dir="2700000" algn="tl">
                    <a:srgbClr val="000000">
                      <a:alpha val="43137"/>
                    </a:srgbClr>
                  </a:outerShdw>
                </a:effectLst>
              </a:rPr>
              <a:t> </a:t>
            </a:r>
            <a:r>
              <a:rPr dirty="0">
                <a:effectLst>
                  <a:outerShdw blurRad="38100" dist="38100" dir="2700000" algn="tl">
                    <a:srgbClr val="000000">
                      <a:alpha val="43137"/>
                    </a:srgbClr>
                  </a:outerShdw>
                </a:effectLst>
              </a:rPr>
              <a:t>ЇЇ</a:t>
            </a:r>
            <a:r>
              <a:rPr spc="15" dirty="0">
                <a:effectLst>
                  <a:outerShdw blurRad="38100" dist="38100" dir="2700000" algn="tl">
                    <a:srgbClr val="000000">
                      <a:alpha val="43137"/>
                    </a:srgbClr>
                  </a:outerShdw>
                </a:effectLst>
              </a:rPr>
              <a:t> </a:t>
            </a:r>
            <a:r>
              <a:rPr spc="-110" dirty="0">
                <a:effectLst>
                  <a:outerShdw blurRad="38100" dist="38100" dir="2700000" algn="tl">
                    <a:srgbClr val="000000">
                      <a:alpha val="43137"/>
                    </a:srgbClr>
                  </a:outerShdw>
                </a:effectLst>
              </a:rPr>
              <a:t>УСПІХУ</a:t>
            </a:r>
            <a:r>
              <a:rPr spc="20" dirty="0">
                <a:effectLst>
                  <a:outerShdw blurRad="38100" dist="38100" dir="2700000" algn="tl">
                    <a:srgbClr val="000000">
                      <a:alpha val="43137"/>
                    </a:srgbClr>
                  </a:outerShdw>
                </a:effectLst>
              </a:rPr>
              <a:t> </a:t>
            </a:r>
            <a:r>
              <a:rPr spc="-50" dirty="0">
                <a:effectLst>
                  <a:outerShdw blurRad="38100" dist="38100" dir="2700000" algn="tl">
                    <a:srgbClr val="000000">
                      <a:alpha val="43137"/>
                    </a:srgbClr>
                  </a:outerShdw>
                </a:effectLst>
              </a:rPr>
              <a:t>В </a:t>
            </a:r>
            <a:r>
              <a:rPr spc="-55" dirty="0">
                <a:effectLst>
                  <a:outerShdw blurRad="38100" dist="38100" dir="2700000" algn="tl">
                    <a:srgbClr val="000000">
                      <a:alpha val="43137"/>
                    </a:srgbClr>
                  </a:outerShdw>
                </a:effectLst>
              </a:rPr>
              <a:t>ПІДПРИЄМНИЦТВІ</a:t>
            </a:r>
          </a:p>
        </p:txBody>
      </p:sp>
      <p:pic>
        <p:nvPicPr>
          <p:cNvPr id="24" name="object 24"/>
          <p:cNvPicPr/>
          <p:nvPr/>
        </p:nvPicPr>
        <p:blipFill>
          <a:blip r:embed="rId19" cstate="print"/>
          <a:stretch>
            <a:fillRect/>
          </a:stretch>
        </p:blipFill>
        <p:spPr>
          <a:xfrm>
            <a:off x="807186" y="9020250"/>
            <a:ext cx="238012" cy="238018"/>
          </a:xfrm>
          <a:prstGeom prst="rect">
            <a:avLst/>
          </a:prstGeom>
        </p:spPr>
      </p:pic>
      <p:grpSp>
        <p:nvGrpSpPr>
          <p:cNvPr id="20" name="object 20"/>
          <p:cNvGrpSpPr/>
          <p:nvPr/>
        </p:nvGrpSpPr>
        <p:grpSpPr>
          <a:xfrm>
            <a:off x="15872930" y="6537947"/>
            <a:ext cx="2415540" cy="3749675"/>
            <a:chOff x="15872930" y="6537947"/>
            <a:chExt cx="2415540" cy="3749675"/>
          </a:xfrm>
        </p:grpSpPr>
        <p:pic>
          <p:nvPicPr>
            <p:cNvPr id="21" name="object 21"/>
            <p:cNvPicPr/>
            <p:nvPr/>
          </p:nvPicPr>
          <p:blipFill>
            <a:blip r:embed="rId20" cstate="print"/>
            <a:stretch>
              <a:fillRect/>
            </a:stretch>
          </p:blipFill>
          <p:spPr>
            <a:xfrm>
              <a:off x="15872930" y="6537947"/>
              <a:ext cx="2415060" cy="3749052"/>
            </a:xfrm>
            <a:prstGeom prst="rect">
              <a:avLst/>
            </a:prstGeom>
          </p:spPr>
        </p:pic>
        <p:pic>
          <p:nvPicPr>
            <p:cNvPr id="22" name="object 22"/>
            <p:cNvPicPr/>
            <p:nvPr/>
          </p:nvPicPr>
          <p:blipFill>
            <a:blip r:embed="rId21" cstate="print"/>
            <a:stretch>
              <a:fillRect/>
            </a:stretch>
          </p:blipFill>
          <p:spPr>
            <a:xfrm>
              <a:off x="17233550" y="7722693"/>
              <a:ext cx="471837" cy="471846"/>
            </a:xfrm>
            <a:prstGeom prst="rect">
              <a:avLst/>
            </a:prstGeom>
          </p:spPr>
        </p:pic>
        <p:pic>
          <p:nvPicPr>
            <p:cNvPr id="23" name="object 23"/>
            <p:cNvPicPr/>
            <p:nvPr/>
          </p:nvPicPr>
          <p:blipFill>
            <a:blip r:embed="rId22" cstate="print"/>
            <a:stretch>
              <a:fillRect/>
            </a:stretch>
          </p:blipFill>
          <p:spPr>
            <a:xfrm>
              <a:off x="16918835" y="7844604"/>
              <a:ext cx="1369164" cy="1393659"/>
            </a:xfrm>
            <a:prstGeom prst="rect">
              <a:avLst/>
            </a:prstGeom>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0168727" cy="10286999"/>
          </a:xfrm>
          <a:prstGeom prst="rect">
            <a:avLst/>
          </a:prstGeom>
        </p:spPr>
      </p:pic>
      <p:grpSp>
        <p:nvGrpSpPr>
          <p:cNvPr id="3" name="object 3"/>
          <p:cNvGrpSpPr/>
          <p:nvPr/>
        </p:nvGrpSpPr>
        <p:grpSpPr>
          <a:xfrm>
            <a:off x="906590" y="-18"/>
            <a:ext cx="17381855" cy="10286365"/>
            <a:chOff x="906590" y="-18"/>
            <a:chExt cx="17381855" cy="10286365"/>
          </a:xfrm>
        </p:grpSpPr>
        <p:pic>
          <p:nvPicPr>
            <p:cNvPr id="4" name="object 4"/>
            <p:cNvPicPr/>
            <p:nvPr/>
          </p:nvPicPr>
          <p:blipFill>
            <a:blip r:embed="rId3" cstate="print"/>
            <a:stretch>
              <a:fillRect/>
            </a:stretch>
          </p:blipFill>
          <p:spPr>
            <a:xfrm>
              <a:off x="12249486" y="4548259"/>
              <a:ext cx="6038512" cy="5737597"/>
            </a:xfrm>
            <a:prstGeom prst="rect">
              <a:avLst/>
            </a:prstGeom>
          </p:spPr>
        </p:pic>
        <p:pic>
          <p:nvPicPr>
            <p:cNvPr id="5" name="object 5"/>
            <p:cNvPicPr/>
            <p:nvPr/>
          </p:nvPicPr>
          <p:blipFill>
            <a:blip r:embed="rId4" cstate="print"/>
            <a:stretch>
              <a:fillRect/>
            </a:stretch>
          </p:blipFill>
          <p:spPr>
            <a:xfrm>
              <a:off x="8067762" y="-18"/>
              <a:ext cx="10220240" cy="6272969"/>
            </a:xfrm>
            <a:prstGeom prst="rect">
              <a:avLst/>
            </a:prstGeom>
          </p:spPr>
        </p:pic>
        <p:pic>
          <p:nvPicPr>
            <p:cNvPr id="6" name="object 6"/>
            <p:cNvPicPr/>
            <p:nvPr/>
          </p:nvPicPr>
          <p:blipFill>
            <a:blip r:embed="rId5" cstate="print"/>
            <a:stretch>
              <a:fillRect/>
            </a:stretch>
          </p:blipFill>
          <p:spPr>
            <a:xfrm>
              <a:off x="17643784" y="2630802"/>
              <a:ext cx="233713" cy="233629"/>
            </a:xfrm>
            <a:prstGeom prst="rect">
              <a:avLst/>
            </a:prstGeom>
          </p:spPr>
        </p:pic>
        <p:pic>
          <p:nvPicPr>
            <p:cNvPr id="7" name="object 7"/>
            <p:cNvPicPr/>
            <p:nvPr/>
          </p:nvPicPr>
          <p:blipFill>
            <a:blip r:embed="rId6" cstate="print"/>
            <a:stretch>
              <a:fillRect/>
            </a:stretch>
          </p:blipFill>
          <p:spPr>
            <a:xfrm>
              <a:off x="17335657" y="2422215"/>
              <a:ext cx="233705" cy="233629"/>
            </a:xfrm>
            <a:prstGeom prst="rect">
              <a:avLst/>
            </a:prstGeom>
          </p:spPr>
        </p:pic>
        <p:pic>
          <p:nvPicPr>
            <p:cNvPr id="8" name="object 8"/>
            <p:cNvPicPr/>
            <p:nvPr/>
          </p:nvPicPr>
          <p:blipFill>
            <a:blip r:embed="rId7" cstate="print"/>
            <a:stretch>
              <a:fillRect/>
            </a:stretch>
          </p:blipFill>
          <p:spPr>
            <a:xfrm>
              <a:off x="17027521" y="2213628"/>
              <a:ext cx="233716" cy="233631"/>
            </a:xfrm>
            <a:prstGeom prst="rect">
              <a:avLst/>
            </a:prstGeom>
          </p:spPr>
        </p:pic>
        <p:pic>
          <p:nvPicPr>
            <p:cNvPr id="9" name="object 9"/>
            <p:cNvPicPr/>
            <p:nvPr/>
          </p:nvPicPr>
          <p:blipFill>
            <a:blip r:embed="rId8" cstate="print"/>
            <a:stretch>
              <a:fillRect/>
            </a:stretch>
          </p:blipFill>
          <p:spPr>
            <a:xfrm>
              <a:off x="15307986" y="1982037"/>
              <a:ext cx="2554932" cy="2092737"/>
            </a:xfrm>
            <a:prstGeom prst="rect">
              <a:avLst/>
            </a:prstGeom>
          </p:spPr>
        </p:pic>
        <p:pic>
          <p:nvPicPr>
            <p:cNvPr id="10" name="object 10"/>
            <p:cNvPicPr/>
            <p:nvPr/>
          </p:nvPicPr>
          <p:blipFill>
            <a:blip r:embed="rId9" cstate="print"/>
            <a:stretch>
              <a:fillRect/>
            </a:stretch>
          </p:blipFill>
          <p:spPr>
            <a:xfrm>
              <a:off x="9842815" y="0"/>
              <a:ext cx="6600809" cy="6218773"/>
            </a:xfrm>
            <a:prstGeom prst="rect">
              <a:avLst/>
            </a:prstGeom>
          </p:spPr>
        </p:pic>
        <p:pic>
          <p:nvPicPr>
            <p:cNvPr id="11" name="object 11"/>
            <p:cNvPicPr/>
            <p:nvPr/>
          </p:nvPicPr>
          <p:blipFill>
            <a:blip r:embed="rId10" cstate="print"/>
            <a:stretch>
              <a:fillRect/>
            </a:stretch>
          </p:blipFill>
          <p:spPr>
            <a:xfrm>
              <a:off x="10104515" y="0"/>
              <a:ext cx="6070599" cy="5952895"/>
            </a:xfrm>
            <a:prstGeom prst="rect">
              <a:avLst/>
            </a:prstGeom>
          </p:spPr>
        </p:pic>
        <p:sp>
          <p:nvSpPr>
            <p:cNvPr id="12" name="object 12"/>
            <p:cNvSpPr/>
            <p:nvPr/>
          </p:nvSpPr>
          <p:spPr>
            <a:xfrm>
              <a:off x="10339881" y="159426"/>
              <a:ext cx="5610225" cy="3962400"/>
            </a:xfrm>
            <a:custGeom>
              <a:avLst/>
              <a:gdLst/>
              <a:ahLst/>
              <a:cxnLst/>
              <a:rect l="l" t="t" r="r" b="b"/>
              <a:pathLst>
                <a:path w="5610225" h="3962400">
                  <a:moveTo>
                    <a:pt x="0" y="2805115"/>
                  </a:moveTo>
                  <a:lnTo>
                    <a:pt x="823" y="2736275"/>
                  </a:lnTo>
                  <a:lnTo>
                    <a:pt x="3355" y="2667470"/>
                  </a:lnTo>
                  <a:lnTo>
                    <a:pt x="7580" y="2598758"/>
                  </a:lnTo>
                  <a:lnTo>
                    <a:pt x="13488" y="2530165"/>
                  </a:lnTo>
                  <a:lnTo>
                    <a:pt x="21073" y="2461740"/>
                  </a:lnTo>
                  <a:lnTo>
                    <a:pt x="30341" y="2393519"/>
                  </a:lnTo>
                  <a:lnTo>
                    <a:pt x="41279" y="2325546"/>
                  </a:lnTo>
                  <a:lnTo>
                    <a:pt x="53878" y="2257863"/>
                  </a:lnTo>
                  <a:lnTo>
                    <a:pt x="68140" y="2190511"/>
                  </a:lnTo>
                  <a:lnTo>
                    <a:pt x="84049" y="2123527"/>
                  </a:lnTo>
                  <a:lnTo>
                    <a:pt x="101594" y="2056956"/>
                  </a:lnTo>
                  <a:lnTo>
                    <a:pt x="120772" y="1990831"/>
                  </a:lnTo>
                  <a:lnTo>
                    <a:pt x="141561" y="1925199"/>
                  </a:lnTo>
                  <a:lnTo>
                    <a:pt x="163961" y="1860105"/>
                  </a:lnTo>
                  <a:lnTo>
                    <a:pt x="187945" y="1795569"/>
                  </a:lnTo>
                  <a:lnTo>
                    <a:pt x="213513" y="1731641"/>
                  </a:lnTo>
                  <a:lnTo>
                    <a:pt x="240631" y="1668366"/>
                  </a:lnTo>
                  <a:lnTo>
                    <a:pt x="269304" y="1605778"/>
                  </a:lnTo>
                  <a:lnTo>
                    <a:pt x="299497" y="1543906"/>
                  </a:lnTo>
                  <a:lnTo>
                    <a:pt x="331203" y="1482790"/>
                  </a:lnTo>
                  <a:lnTo>
                    <a:pt x="364401" y="1422481"/>
                  </a:lnTo>
                  <a:lnTo>
                    <a:pt x="399069" y="1362998"/>
                  </a:lnTo>
                  <a:lnTo>
                    <a:pt x="435186" y="1304384"/>
                  </a:lnTo>
                  <a:lnTo>
                    <a:pt x="472731" y="1246674"/>
                  </a:lnTo>
                  <a:lnTo>
                    <a:pt x="511679" y="1189909"/>
                  </a:lnTo>
                  <a:lnTo>
                    <a:pt x="552012" y="1134112"/>
                  </a:lnTo>
                  <a:lnTo>
                    <a:pt x="593694" y="1079320"/>
                  </a:lnTo>
                  <a:lnTo>
                    <a:pt x="636712" y="1025574"/>
                  </a:lnTo>
                  <a:lnTo>
                    <a:pt x="681038" y="972893"/>
                  </a:lnTo>
                  <a:lnTo>
                    <a:pt x="726643" y="921315"/>
                  </a:lnTo>
                  <a:lnTo>
                    <a:pt x="773500" y="870874"/>
                  </a:lnTo>
                  <a:lnTo>
                    <a:pt x="821580" y="821600"/>
                  </a:lnTo>
                  <a:lnTo>
                    <a:pt x="870854" y="773520"/>
                  </a:lnTo>
                  <a:lnTo>
                    <a:pt x="921295" y="726663"/>
                  </a:lnTo>
                  <a:lnTo>
                    <a:pt x="972873" y="681058"/>
                  </a:lnTo>
                  <a:lnTo>
                    <a:pt x="1025554" y="636732"/>
                  </a:lnTo>
                  <a:lnTo>
                    <a:pt x="1079303" y="593712"/>
                  </a:lnTo>
                  <a:lnTo>
                    <a:pt x="1134092" y="552022"/>
                  </a:lnTo>
                  <a:lnTo>
                    <a:pt x="1189889" y="511694"/>
                  </a:lnTo>
                  <a:lnTo>
                    <a:pt x="1246654" y="472751"/>
                  </a:lnTo>
                  <a:lnTo>
                    <a:pt x="1304367" y="435206"/>
                  </a:lnTo>
                  <a:lnTo>
                    <a:pt x="1362978" y="399089"/>
                  </a:lnTo>
                  <a:lnTo>
                    <a:pt x="1422461" y="364421"/>
                  </a:lnTo>
                  <a:lnTo>
                    <a:pt x="1482770" y="331223"/>
                  </a:lnTo>
                  <a:lnTo>
                    <a:pt x="1543886" y="299517"/>
                  </a:lnTo>
                  <a:lnTo>
                    <a:pt x="1605758" y="269324"/>
                  </a:lnTo>
                  <a:lnTo>
                    <a:pt x="1668350" y="240650"/>
                  </a:lnTo>
                  <a:lnTo>
                    <a:pt x="1731621" y="213523"/>
                  </a:lnTo>
                  <a:lnTo>
                    <a:pt x="1795549" y="187963"/>
                  </a:lnTo>
                  <a:lnTo>
                    <a:pt x="1860085" y="163972"/>
                  </a:lnTo>
                  <a:lnTo>
                    <a:pt x="1925183" y="141580"/>
                  </a:lnTo>
                  <a:lnTo>
                    <a:pt x="1990811" y="120792"/>
                  </a:lnTo>
                  <a:lnTo>
                    <a:pt x="2056936" y="101614"/>
                  </a:lnTo>
                  <a:lnTo>
                    <a:pt x="2123507" y="84070"/>
                  </a:lnTo>
                  <a:lnTo>
                    <a:pt x="2190491" y="68156"/>
                  </a:lnTo>
                  <a:lnTo>
                    <a:pt x="2257843" y="53898"/>
                  </a:lnTo>
                  <a:lnTo>
                    <a:pt x="2325526" y="41299"/>
                  </a:lnTo>
                  <a:lnTo>
                    <a:pt x="2393499" y="30361"/>
                  </a:lnTo>
                  <a:lnTo>
                    <a:pt x="2461720" y="21094"/>
                  </a:lnTo>
                  <a:lnTo>
                    <a:pt x="2530145" y="13508"/>
                  </a:lnTo>
                  <a:lnTo>
                    <a:pt x="2598738" y="7600"/>
                  </a:lnTo>
                  <a:lnTo>
                    <a:pt x="2667450" y="3375"/>
                  </a:lnTo>
                  <a:lnTo>
                    <a:pt x="2736255" y="843"/>
                  </a:lnTo>
                  <a:lnTo>
                    <a:pt x="2805095" y="0"/>
                  </a:lnTo>
                  <a:lnTo>
                    <a:pt x="2839519" y="211"/>
                  </a:lnTo>
                  <a:lnTo>
                    <a:pt x="2908342" y="1898"/>
                  </a:lnTo>
                  <a:lnTo>
                    <a:pt x="2977111" y="5277"/>
                  </a:lnTo>
                  <a:lnTo>
                    <a:pt x="3045764" y="10345"/>
                  </a:lnTo>
                  <a:lnTo>
                    <a:pt x="3114284" y="17090"/>
                  </a:lnTo>
                  <a:lnTo>
                    <a:pt x="3182606" y="25517"/>
                  </a:lnTo>
                  <a:lnTo>
                    <a:pt x="3250714" y="35623"/>
                  </a:lnTo>
                  <a:lnTo>
                    <a:pt x="3318541" y="47390"/>
                  </a:lnTo>
                  <a:lnTo>
                    <a:pt x="3386070" y="60820"/>
                  </a:lnTo>
                  <a:lnTo>
                    <a:pt x="3453236" y="75906"/>
                  </a:lnTo>
                  <a:lnTo>
                    <a:pt x="3520024" y="92637"/>
                  </a:lnTo>
                  <a:lnTo>
                    <a:pt x="3586373" y="111000"/>
                  </a:lnTo>
                  <a:lnTo>
                    <a:pt x="3652259" y="130984"/>
                  </a:lnTo>
                  <a:lnTo>
                    <a:pt x="3717624" y="152577"/>
                  </a:lnTo>
                  <a:lnTo>
                    <a:pt x="3782450" y="175770"/>
                  </a:lnTo>
                  <a:lnTo>
                    <a:pt x="3846682" y="200548"/>
                  </a:lnTo>
                  <a:lnTo>
                    <a:pt x="3910291" y="226893"/>
                  </a:lnTo>
                  <a:lnTo>
                    <a:pt x="3973225" y="254793"/>
                  </a:lnTo>
                  <a:lnTo>
                    <a:pt x="4035463" y="284231"/>
                  </a:lnTo>
                  <a:lnTo>
                    <a:pt x="4096956" y="315181"/>
                  </a:lnTo>
                  <a:lnTo>
                    <a:pt x="4157679" y="347638"/>
                  </a:lnTo>
                  <a:lnTo>
                    <a:pt x="4217574" y="381571"/>
                  </a:lnTo>
                  <a:lnTo>
                    <a:pt x="4276633" y="416969"/>
                  </a:lnTo>
                  <a:lnTo>
                    <a:pt x="4334793" y="453800"/>
                  </a:lnTo>
                  <a:lnTo>
                    <a:pt x="4392039" y="492049"/>
                  </a:lnTo>
                  <a:lnTo>
                    <a:pt x="4448322" y="531686"/>
                  </a:lnTo>
                  <a:lnTo>
                    <a:pt x="4503625" y="572702"/>
                  </a:lnTo>
                  <a:lnTo>
                    <a:pt x="4557895" y="615055"/>
                  </a:lnTo>
                  <a:lnTo>
                    <a:pt x="4611115" y="658735"/>
                  </a:lnTo>
                  <a:lnTo>
                    <a:pt x="4663244" y="703700"/>
                  </a:lnTo>
                  <a:lnTo>
                    <a:pt x="4714260" y="749939"/>
                  </a:lnTo>
                  <a:lnTo>
                    <a:pt x="4764119" y="797406"/>
                  </a:lnTo>
                  <a:lnTo>
                    <a:pt x="4812804" y="846092"/>
                  </a:lnTo>
                  <a:lnTo>
                    <a:pt x="4860273" y="895948"/>
                  </a:lnTo>
                  <a:lnTo>
                    <a:pt x="4906510" y="946966"/>
                  </a:lnTo>
                  <a:lnTo>
                    <a:pt x="4951475" y="999095"/>
                  </a:lnTo>
                  <a:lnTo>
                    <a:pt x="4995154" y="1052315"/>
                  </a:lnTo>
                  <a:lnTo>
                    <a:pt x="5037507" y="1106586"/>
                  </a:lnTo>
                  <a:lnTo>
                    <a:pt x="5078522" y="1161889"/>
                  </a:lnTo>
                  <a:lnTo>
                    <a:pt x="5118161" y="1218171"/>
                  </a:lnTo>
                  <a:lnTo>
                    <a:pt x="5156413" y="1275417"/>
                  </a:lnTo>
                  <a:lnTo>
                    <a:pt x="5193242" y="1333577"/>
                  </a:lnTo>
                  <a:lnTo>
                    <a:pt x="5228639" y="1392636"/>
                  </a:lnTo>
                  <a:lnTo>
                    <a:pt x="5262571" y="1452532"/>
                  </a:lnTo>
                  <a:lnTo>
                    <a:pt x="5295027" y="1513254"/>
                  </a:lnTo>
                  <a:lnTo>
                    <a:pt x="5325978" y="1574747"/>
                  </a:lnTo>
                  <a:lnTo>
                    <a:pt x="5355416" y="1636985"/>
                  </a:lnTo>
                  <a:lnTo>
                    <a:pt x="5383314" y="1699919"/>
                  </a:lnTo>
                  <a:lnTo>
                    <a:pt x="5409662" y="1763529"/>
                  </a:lnTo>
                  <a:lnTo>
                    <a:pt x="5434437" y="1827761"/>
                  </a:lnTo>
                  <a:lnTo>
                    <a:pt x="5457632" y="1892585"/>
                  </a:lnTo>
                  <a:lnTo>
                    <a:pt x="5479226" y="1957948"/>
                  </a:lnTo>
                  <a:lnTo>
                    <a:pt x="5499213" y="2023837"/>
                  </a:lnTo>
                  <a:lnTo>
                    <a:pt x="5517574" y="2090186"/>
                  </a:lnTo>
                  <a:lnTo>
                    <a:pt x="5534303" y="2156974"/>
                  </a:lnTo>
                  <a:lnTo>
                    <a:pt x="5549387" y="2224141"/>
                  </a:lnTo>
                  <a:lnTo>
                    <a:pt x="5562819" y="2291669"/>
                  </a:lnTo>
                  <a:lnTo>
                    <a:pt x="5574588" y="2359496"/>
                  </a:lnTo>
                  <a:lnTo>
                    <a:pt x="5584691" y="2427604"/>
                  </a:lnTo>
                  <a:lnTo>
                    <a:pt x="5593117" y="2495926"/>
                  </a:lnTo>
                  <a:lnTo>
                    <a:pt x="5599866" y="2564446"/>
                  </a:lnTo>
                  <a:lnTo>
                    <a:pt x="5604930" y="2633099"/>
                  </a:lnTo>
                  <a:lnTo>
                    <a:pt x="5608309" y="2701868"/>
                  </a:lnTo>
                  <a:lnTo>
                    <a:pt x="5609998" y="2770691"/>
                  </a:lnTo>
                  <a:lnTo>
                    <a:pt x="5610209" y="2805115"/>
                  </a:lnTo>
                  <a:lnTo>
                    <a:pt x="5609998" y="2839539"/>
                  </a:lnTo>
                  <a:lnTo>
                    <a:pt x="5608309" y="2908362"/>
                  </a:lnTo>
                  <a:lnTo>
                    <a:pt x="5604930" y="2977131"/>
                  </a:lnTo>
                  <a:lnTo>
                    <a:pt x="5599866" y="3045785"/>
                  </a:lnTo>
                  <a:lnTo>
                    <a:pt x="5593117" y="3114304"/>
                  </a:lnTo>
                  <a:lnTo>
                    <a:pt x="5584691" y="3182626"/>
                  </a:lnTo>
                  <a:lnTo>
                    <a:pt x="5574588" y="3250734"/>
                  </a:lnTo>
                  <a:lnTo>
                    <a:pt x="5562819" y="3318561"/>
                  </a:lnTo>
                  <a:lnTo>
                    <a:pt x="5549387" y="3386090"/>
                  </a:lnTo>
                  <a:lnTo>
                    <a:pt x="5534303" y="3453256"/>
                  </a:lnTo>
                  <a:lnTo>
                    <a:pt x="5517574" y="3520044"/>
                  </a:lnTo>
                  <a:lnTo>
                    <a:pt x="5499213" y="3586393"/>
                  </a:lnTo>
                  <a:lnTo>
                    <a:pt x="5479226" y="3652279"/>
                  </a:lnTo>
                  <a:lnTo>
                    <a:pt x="5457632" y="3717644"/>
                  </a:lnTo>
                  <a:lnTo>
                    <a:pt x="5434437" y="3782470"/>
                  </a:lnTo>
                  <a:lnTo>
                    <a:pt x="5409662" y="3846702"/>
                  </a:lnTo>
                  <a:lnTo>
                    <a:pt x="5383314" y="3910311"/>
                  </a:lnTo>
                  <a:lnTo>
                    <a:pt x="5360304" y="3962399"/>
                  </a:lnTo>
                  <a:lnTo>
                    <a:pt x="249887" y="3962399"/>
                  </a:lnTo>
                  <a:lnTo>
                    <a:pt x="226877" y="3910310"/>
                  </a:lnTo>
                  <a:lnTo>
                    <a:pt x="200532" y="3846702"/>
                  </a:lnTo>
                  <a:lnTo>
                    <a:pt x="175754" y="3782470"/>
                  </a:lnTo>
                  <a:lnTo>
                    <a:pt x="152561" y="3717644"/>
                  </a:lnTo>
                  <a:lnTo>
                    <a:pt x="130964" y="3652279"/>
                  </a:lnTo>
                  <a:lnTo>
                    <a:pt x="110980" y="3586393"/>
                  </a:lnTo>
                  <a:lnTo>
                    <a:pt x="92617" y="3520044"/>
                  </a:lnTo>
                  <a:lnTo>
                    <a:pt x="75887" y="3453256"/>
                  </a:lnTo>
                  <a:lnTo>
                    <a:pt x="60804" y="3386090"/>
                  </a:lnTo>
                  <a:lnTo>
                    <a:pt x="47370" y="3318561"/>
                  </a:lnTo>
                  <a:lnTo>
                    <a:pt x="35603" y="3250734"/>
                  </a:lnTo>
                  <a:lnTo>
                    <a:pt x="25501" y="3182626"/>
                  </a:lnTo>
                  <a:lnTo>
                    <a:pt x="17072" y="3114304"/>
                  </a:lnTo>
                  <a:lnTo>
                    <a:pt x="10325" y="3045785"/>
                  </a:lnTo>
                  <a:lnTo>
                    <a:pt x="5261" y="2977131"/>
                  </a:lnTo>
                  <a:lnTo>
                    <a:pt x="1882" y="2908362"/>
                  </a:lnTo>
                  <a:lnTo>
                    <a:pt x="191" y="2839539"/>
                  </a:lnTo>
                  <a:lnTo>
                    <a:pt x="0" y="2805115"/>
                  </a:lnTo>
                  <a:close/>
                </a:path>
              </a:pathLst>
            </a:custGeom>
            <a:solidFill>
              <a:srgbClr val="FFFFFF"/>
            </a:solidFill>
          </p:spPr>
          <p:txBody>
            <a:bodyPr wrap="square" lIns="0" tIns="0" rIns="0" bIns="0" rtlCol="0"/>
            <a:lstStyle/>
            <a:p>
              <a:endParaRPr/>
            </a:p>
          </p:txBody>
        </p:sp>
        <p:pic>
          <p:nvPicPr>
            <p:cNvPr id="13" name="object 13"/>
            <p:cNvPicPr/>
            <p:nvPr/>
          </p:nvPicPr>
          <p:blipFill>
            <a:blip r:embed="rId11" cstate="print"/>
            <a:stretch>
              <a:fillRect/>
            </a:stretch>
          </p:blipFill>
          <p:spPr>
            <a:xfrm>
              <a:off x="10509046" y="320567"/>
              <a:ext cx="5271046" cy="5270500"/>
            </a:xfrm>
            <a:prstGeom prst="rect">
              <a:avLst/>
            </a:prstGeom>
          </p:spPr>
        </p:pic>
        <p:sp>
          <p:nvSpPr>
            <p:cNvPr id="14" name="object 14"/>
            <p:cNvSpPr/>
            <p:nvPr/>
          </p:nvSpPr>
          <p:spPr>
            <a:xfrm>
              <a:off x="10509111" y="2390160"/>
              <a:ext cx="5267325" cy="3197225"/>
            </a:xfrm>
            <a:custGeom>
              <a:avLst/>
              <a:gdLst/>
              <a:ahLst/>
              <a:cxnLst/>
              <a:rect l="l" t="t" r="r" b="b"/>
              <a:pathLst>
                <a:path w="5267325" h="3197225">
                  <a:moveTo>
                    <a:pt x="2376199" y="3188207"/>
                  </a:moveTo>
                  <a:lnTo>
                    <a:pt x="2395569" y="3190130"/>
                  </a:lnTo>
                  <a:lnTo>
                    <a:pt x="2443093" y="3193987"/>
                  </a:lnTo>
                  <a:lnTo>
                    <a:pt x="2490851" y="3197001"/>
                  </a:lnTo>
                  <a:lnTo>
                    <a:pt x="2494405" y="3197161"/>
                  </a:lnTo>
                </a:path>
                <a:path w="5267325" h="3197225">
                  <a:moveTo>
                    <a:pt x="2776505" y="3197161"/>
                  </a:moveTo>
                  <a:lnTo>
                    <a:pt x="2780058" y="3197001"/>
                  </a:lnTo>
                  <a:lnTo>
                    <a:pt x="2827817" y="3193987"/>
                  </a:lnTo>
                  <a:lnTo>
                    <a:pt x="2875341" y="3190130"/>
                  </a:lnTo>
                  <a:lnTo>
                    <a:pt x="2894711" y="3188207"/>
                  </a:lnTo>
                </a:path>
                <a:path w="5267325" h="3197225">
                  <a:moveTo>
                    <a:pt x="2268781" y="3175507"/>
                  </a:moveTo>
                  <a:lnTo>
                    <a:pt x="2301252" y="3179912"/>
                  </a:lnTo>
                  <a:lnTo>
                    <a:pt x="2348286" y="3185436"/>
                  </a:lnTo>
                  <a:lnTo>
                    <a:pt x="2376199" y="3188207"/>
                  </a:lnTo>
                </a:path>
                <a:path w="5267325" h="3197225">
                  <a:moveTo>
                    <a:pt x="2894711" y="3188207"/>
                  </a:moveTo>
                  <a:lnTo>
                    <a:pt x="2922624" y="3185436"/>
                  </a:lnTo>
                  <a:lnTo>
                    <a:pt x="2969659" y="3179912"/>
                  </a:lnTo>
                  <a:lnTo>
                    <a:pt x="3002130" y="3175507"/>
                  </a:lnTo>
                </a:path>
                <a:path w="5267325" h="3197225">
                  <a:moveTo>
                    <a:pt x="2118034" y="3150107"/>
                  </a:moveTo>
                  <a:lnTo>
                    <a:pt x="2161717" y="3158439"/>
                  </a:lnTo>
                  <a:lnTo>
                    <a:pt x="2207960" y="3166406"/>
                  </a:lnTo>
                  <a:lnTo>
                    <a:pt x="2254474" y="3173566"/>
                  </a:lnTo>
                  <a:lnTo>
                    <a:pt x="2268781" y="3175507"/>
                  </a:lnTo>
                </a:path>
                <a:path w="5267325" h="3197225">
                  <a:moveTo>
                    <a:pt x="3002130" y="3175507"/>
                  </a:moveTo>
                  <a:lnTo>
                    <a:pt x="3016437" y="3173566"/>
                  </a:lnTo>
                  <a:lnTo>
                    <a:pt x="3062951" y="3166406"/>
                  </a:lnTo>
                  <a:lnTo>
                    <a:pt x="3109194" y="3158439"/>
                  </a:lnTo>
                  <a:lnTo>
                    <a:pt x="3152877" y="3150107"/>
                  </a:lnTo>
                </a:path>
                <a:path w="5267325" h="3197225">
                  <a:moveTo>
                    <a:pt x="1766" y="468758"/>
                  </a:moveTo>
                  <a:lnTo>
                    <a:pt x="1718" y="470408"/>
                  </a:lnTo>
                  <a:lnTo>
                    <a:pt x="483" y="516959"/>
                  </a:lnTo>
                  <a:lnTo>
                    <a:pt x="435" y="521207"/>
                  </a:lnTo>
                  <a:lnTo>
                    <a:pt x="0" y="565372"/>
                  </a:lnTo>
                  <a:lnTo>
                    <a:pt x="50" y="572006"/>
                  </a:lnTo>
                  <a:lnTo>
                    <a:pt x="313" y="613787"/>
                  </a:lnTo>
                  <a:lnTo>
                    <a:pt x="1673" y="661990"/>
                  </a:lnTo>
                  <a:lnTo>
                    <a:pt x="3736" y="709981"/>
                  </a:lnTo>
                  <a:lnTo>
                    <a:pt x="3848" y="711706"/>
                  </a:lnTo>
                  <a:lnTo>
                    <a:pt x="6847" y="757733"/>
                  </a:lnTo>
                  <a:lnTo>
                    <a:pt x="10705" y="805258"/>
                  </a:lnTo>
                  <a:lnTo>
                    <a:pt x="15399" y="852541"/>
                  </a:lnTo>
                  <a:lnTo>
                    <a:pt x="20923" y="899575"/>
                  </a:lnTo>
                  <a:lnTo>
                    <a:pt x="27269" y="946353"/>
                  </a:lnTo>
                  <a:lnTo>
                    <a:pt x="34429" y="992868"/>
                  </a:lnTo>
                  <a:lnTo>
                    <a:pt x="42396" y="1039111"/>
                  </a:lnTo>
                  <a:lnTo>
                    <a:pt x="51163" y="1085075"/>
                  </a:lnTo>
                  <a:lnTo>
                    <a:pt x="60708" y="1130757"/>
                  </a:lnTo>
                  <a:lnTo>
                    <a:pt x="71066" y="1176139"/>
                  </a:lnTo>
                  <a:lnTo>
                    <a:pt x="82187" y="1221223"/>
                  </a:lnTo>
                  <a:lnTo>
                    <a:pt x="94078" y="1265999"/>
                  </a:lnTo>
                  <a:lnTo>
                    <a:pt x="106731" y="1310459"/>
                  </a:lnTo>
                  <a:lnTo>
                    <a:pt x="120140" y="1354596"/>
                  </a:lnTo>
                  <a:lnTo>
                    <a:pt x="134295" y="1398402"/>
                  </a:lnTo>
                  <a:lnTo>
                    <a:pt x="149191" y="1441870"/>
                  </a:lnTo>
                  <a:lnTo>
                    <a:pt x="164820" y="1484993"/>
                  </a:lnTo>
                  <a:lnTo>
                    <a:pt x="181173" y="1527762"/>
                  </a:lnTo>
                  <a:lnTo>
                    <a:pt x="198245" y="1570171"/>
                  </a:lnTo>
                  <a:lnTo>
                    <a:pt x="216026" y="1612212"/>
                  </a:lnTo>
                  <a:lnTo>
                    <a:pt x="234511" y="1653878"/>
                  </a:lnTo>
                  <a:lnTo>
                    <a:pt x="253691" y="1695161"/>
                  </a:lnTo>
                  <a:lnTo>
                    <a:pt x="273559" y="1736054"/>
                  </a:lnTo>
                  <a:lnTo>
                    <a:pt x="294107" y="1776549"/>
                  </a:lnTo>
                  <a:lnTo>
                    <a:pt x="315329" y="1816639"/>
                  </a:lnTo>
                  <a:lnTo>
                    <a:pt x="337216" y="1856316"/>
                  </a:lnTo>
                  <a:lnTo>
                    <a:pt x="359761" y="1895573"/>
                  </a:lnTo>
                  <a:lnTo>
                    <a:pt x="382957" y="1934403"/>
                  </a:lnTo>
                  <a:lnTo>
                    <a:pt x="406796" y="1972798"/>
                  </a:lnTo>
                  <a:lnTo>
                    <a:pt x="431272" y="2010751"/>
                  </a:lnTo>
                  <a:lnTo>
                    <a:pt x="456375" y="2048254"/>
                  </a:lnTo>
                  <a:lnTo>
                    <a:pt x="482100" y="2085300"/>
                  </a:lnTo>
                  <a:lnTo>
                    <a:pt x="508438" y="2121881"/>
                  </a:lnTo>
                  <a:lnTo>
                    <a:pt x="535382" y="2157989"/>
                  </a:lnTo>
                  <a:lnTo>
                    <a:pt x="562925" y="2193619"/>
                  </a:lnTo>
                  <a:lnTo>
                    <a:pt x="591059" y="2228761"/>
                  </a:lnTo>
                  <a:lnTo>
                    <a:pt x="619777" y="2263409"/>
                  </a:lnTo>
                  <a:lnTo>
                    <a:pt x="649071" y="2297555"/>
                  </a:lnTo>
                  <a:lnTo>
                    <a:pt x="678934" y="2331192"/>
                  </a:lnTo>
                  <a:lnTo>
                    <a:pt x="709359" y="2364312"/>
                  </a:lnTo>
                  <a:lnTo>
                    <a:pt x="740337" y="2396908"/>
                  </a:lnTo>
                  <a:lnTo>
                    <a:pt x="771862" y="2428972"/>
                  </a:lnTo>
                  <a:lnTo>
                    <a:pt x="803926" y="2460497"/>
                  </a:lnTo>
                  <a:lnTo>
                    <a:pt x="836522" y="2491475"/>
                  </a:lnTo>
                  <a:lnTo>
                    <a:pt x="869641" y="2521900"/>
                  </a:lnTo>
                  <a:lnTo>
                    <a:pt x="903278" y="2551763"/>
                  </a:lnTo>
                  <a:lnTo>
                    <a:pt x="937424" y="2581057"/>
                  </a:lnTo>
                  <a:lnTo>
                    <a:pt x="972072" y="2609775"/>
                  </a:lnTo>
                  <a:lnTo>
                    <a:pt x="1007214" y="2637909"/>
                  </a:lnTo>
                  <a:lnTo>
                    <a:pt x="1042843" y="2665452"/>
                  </a:lnTo>
                  <a:lnTo>
                    <a:pt x="1078952" y="2692396"/>
                  </a:lnTo>
                  <a:lnTo>
                    <a:pt x="1115533" y="2718734"/>
                  </a:lnTo>
                  <a:lnTo>
                    <a:pt x="1152579" y="2744459"/>
                  </a:lnTo>
                  <a:lnTo>
                    <a:pt x="1190082" y="2769563"/>
                  </a:lnTo>
                  <a:lnTo>
                    <a:pt x="1228034" y="2794038"/>
                  </a:lnTo>
                  <a:lnTo>
                    <a:pt x="1266429" y="2817877"/>
                  </a:lnTo>
                  <a:lnTo>
                    <a:pt x="1305259" y="2841073"/>
                  </a:lnTo>
                  <a:lnTo>
                    <a:pt x="1344516" y="2863619"/>
                  </a:lnTo>
                  <a:lnTo>
                    <a:pt x="1384193" y="2885506"/>
                  </a:lnTo>
                  <a:lnTo>
                    <a:pt x="1424283" y="2906727"/>
                  </a:lnTo>
                  <a:lnTo>
                    <a:pt x="1464778" y="2927276"/>
                  </a:lnTo>
                  <a:lnTo>
                    <a:pt x="1505670" y="2947144"/>
                  </a:lnTo>
                  <a:lnTo>
                    <a:pt x="1546953" y="2966324"/>
                  </a:lnTo>
                  <a:lnTo>
                    <a:pt x="1588619" y="2984808"/>
                  </a:lnTo>
                  <a:lnTo>
                    <a:pt x="1630660" y="3002590"/>
                  </a:lnTo>
                  <a:lnTo>
                    <a:pt x="1673068" y="3019661"/>
                  </a:lnTo>
                  <a:lnTo>
                    <a:pt x="1715838" y="3036015"/>
                  </a:lnTo>
                  <a:lnTo>
                    <a:pt x="1758960" y="3051644"/>
                  </a:lnTo>
                  <a:lnTo>
                    <a:pt x="1802428" y="3066539"/>
                  </a:lnTo>
                  <a:lnTo>
                    <a:pt x="1846234" y="3080695"/>
                  </a:lnTo>
                  <a:lnTo>
                    <a:pt x="1890370" y="3094103"/>
                  </a:lnTo>
                  <a:lnTo>
                    <a:pt x="1934830" y="3106757"/>
                  </a:lnTo>
                  <a:lnTo>
                    <a:pt x="1979606" y="3118648"/>
                  </a:lnTo>
                  <a:lnTo>
                    <a:pt x="2024690" y="3129769"/>
                  </a:lnTo>
                  <a:lnTo>
                    <a:pt x="2070075" y="3140113"/>
                  </a:lnTo>
                  <a:lnTo>
                    <a:pt x="2115753" y="3149672"/>
                  </a:lnTo>
                  <a:lnTo>
                    <a:pt x="2118034" y="3150107"/>
                  </a:lnTo>
                </a:path>
                <a:path w="5267325" h="3197225">
                  <a:moveTo>
                    <a:pt x="3152877" y="3150107"/>
                  </a:moveTo>
                  <a:lnTo>
                    <a:pt x="3200837" y="3140113"/>
                  </a:lnTo>
                  <a:lnTo>
                    <a:pt x="3246222" y="3129769"/>
                  </a:lnTo>
                  <a:lnTo>
                    <a:pt x="3291307" y="3118648"/>
                  </a:lnTo>
                  <a:lnTo>
                    <a:pt x="3336083" y="3106757"/>
                  </a:lnTo>
                  <a:lnTo>
                    <a:pt x="3380543" y="3094103"/>
                  </a:lnTo>
                  <a:lnTo>
                    <a:pt x="3424679" y="3080695"/>
                  </a:lnTo>
                  <a:lnTo>
                    <a:pt x="3468486" y="3066539"/>
                  </a:lnTo>
                  <a:lnTo>
                    <a:pt x="3511954" y="3051644"/>
                  </a:lnTo>
                  <a:lnTo>
                    <a:pt x="3555076" y="3036015"/>
                  </a:lnTo>
                  <a:lnTo>
                    <a:pt x="3597845" y="3019661"/>
                  </a:lnTo>
                  <a:lnTo>
                    <a:pt x="3640254" y="3002590"/>
                  </a:lnTo>
                  <a:lnTo>
                    <a:pt x="3682296" y="2984808"/>
                  </a:lnTo>
                  <a:lnTo>
                    <a:pt x="3723961" y="2966324"/>
                  </a:lnTo>
                  <a:lnTo>
                    <a:pt x="3765244" y="2947144"/>
                  </a:lnTo>
                  <a:lnTo>
                    <a:pt x="3806137" y="2927276"/>
                  </a:lnTo>
                  <a:lnTo>
                    <a:pt x="3846632" y="2906727"/>
                  </a:lnTo>
                  <a:lnTo>
                    <a:pt x="3886722" y="2885506"/>
                  </a:lnTo>
                  <a:lnTo>
                    <a:pt x="3926399" y="2863619"/>
                  </a:lnTo>
                  <a:lnTo>
                    <a:pt x="3965657" y="2841073"/>
                  </a:lnTo>
                  <a:lnTo>
                    <a:pt x="4004487" y="2817877"/>
                  </a:lnTo>
                  <a:lnTo>
                    <a:pt x="4042882" y="2794038"/>
                  </a:lnTo>
                  <a:lnTo>
                    <a:pt x="4080834" y="2769563"/>
                  </a:lnTo>
                  <a:lnTo>
                    <a:pt x="4118337" y="2744459"/>
                  </a:lnTo>
                  <a:lnTo>
                    <a:pt x="4155383" y="2718734"/>
                  </a:lnTo>
                  <a:lnTo>
                    <a:pt x="4191964" y="2692396"/>
                  </a:lnTo>
                  <a:lnTo>
                    <a:pt x="4228073" y="2665452"/>
                  </a:lnTo>
                  <a:lnTo>
                    <a:pt x="4263702" y="2637909"/>
                  </a:lnTo>
                  <a:lnTo>
                    <a:pt x="4298845" y="2609775"/>
                  </a:lnTo>
                  <a:lnTo>
                    <a:pt x="4333493" y="2581057"/>
                  </a:lnTo>
                  <a:lnTo>
                    <a:pt x="4367639" y="2551763"/>
                  </a:lnTo>
                  <a:lnTo>
                    <a:pt x="4401275" y="2521900"/>
                  </a:lnTo>
                  <a:lnTo>
                    <a:pt x="4434395" y="2491475"/>
                  </a:lnTo>
                  <a:lnTo>
                    <a:pt x="4466991" y="2460497"/>
                  </a:lnTo>
                  <a:lnTo>
                    <a:pt x="4499055" y="2428972"/>
                  </a:lnTo>
                  <a:lnTo>
                    <a:pt x="4530580" y="2396908"/>
                  </a:lnTo>
                  <a:lnTo>
                    <a:pt x="4561559" y="2364312"/>
                  </a:lnTo>
                  <a:lnTo>
                    <a:pt x="4591983" y="2331192"/>
                  </a:lnTo>
                  <a:lnTo>
                    <a:pt x="4621846" y="2297555"/>
                  </a:lnTo>
                  <a:lnTo>
                    <a:pt x="4651140" y="2263409"/>
                  </a:lnTo>
                  <a:lnTo>
                    <a:pt x="4679858" y="2228761"/>
                  </a:lnTo>
                  <a:lnTo>
                    <a:pt x="4707992" y="2193619"/>
                  </a:lnTo>
                  <a:lnTo>
                    <a:pt x="4735535" y="2157989"/>
                  </a:lnTo>
                  <a:lnTo>
                    <a:pt x="4762480" y="2121881"/>
                  </a:lnTo>
                  <a:lnTo>
                    <a:pt x="4788818" y="2085300"/>
                  </a:lnTo>
                  <a:lnTo>
                    <a:pt x="4814542" y="2048254"/>
                  </a:lnTo>
                  <a:lnTo>
                    <a:pt x="4839646" y="2010751"/>
                  </a:lnTo>
                  <a:lnTo>
                    <a:pt x="4864121" y="1972798"/>
                  </a:lnTo>
                  <a:lnTo>
                    <a:pt x="4887961" y="1934403"/>
                  </a:lnTo>
                  <a:lnTo>
                    <a:pt x="4911157" y="1895573"/>
                  </a:lnTo>
                  <a:lnTo>
                    <a:pt x="4933702" y="1856316"/>
                  </a:lnTo>
                  <a:lnTo>
                    <a:pt x="4955589" y="1816639"/>
                  </a:lnTo>
                  <a:lnTo>
                    <a:pt x="4976811" y="1776549"/>
                  </a:lnTo>
                  <a:lnTo>
                    <a:pt x="4997359" y="1736054"/>
                  </a:lnTo>
                  <a:lnTo>
                    <a:pt x="5017227" y="1695161"/>
                  </a:lnTo>
                  <a:lnTo>
                    <a:pt x="5036407" y="1653878"/>
                  </a:lnTo>
                  <a:lnTo>
                    <a:pt x="5054892" y="1612212"/>
                  </a:lnTo>
                  <a:lnTo>
                    <a:pt x="5072673" y="1570171"/>
                  </a:lnTo>
                  <a:lnTo>
                    <a:pt x="5089745" y="1527762"/>
                  </a:lnTo>
                  <a:lnTo>
                    <a:pt x="5106098" y="1484993"/>
                  </a:lnTo>
                  <a:lnTo>
                    <a:pt x="5121727" y="1441870"/>
                  </a:lnTo>
                  <a:lnTo>
                    <a:pt x="5136623" y="1398402"/>
                  </a:lnTo>
                  <a:lnTo>
                    <a:pt x="5150779" y="1354596"/>
                  </a:lnTo>
                  <a:lnTo>
                    <a:pt x="5164187" y="1310459"/>
                  </a:lnTo>
                  <a:lnTo>
                    <a:pt x="5176840" y="1265999"/>
                  </a:lnTo>
                  <a:lnTo>
                    <a:pt x="5188731" y="1221223"/>
                  </a:lnTo>
                  <a:lnTo>
                    <a:pt x="5199852" y="1176139"/>
                  </a:lnTo>
                  <a:lnTo>
                    <a:pt x="5210215" y="1130758"/>
                  </a:lnTo>
                  <a:lnTo>
                    <a:pt x="5219755" y="1085075"/>
                  </a:lnTo>
                  <a:lnTo>
                    <a:pt x="5228522" y="1039111"/>
                  </a:lnTo>
                  <a:lnTo>
                    <a:pt x="5236489" y="992868"/>
                  </a:lnTo>
                  <a:lnTo>
                    <a:pt x="5243649" y="946353"/>
                  </a:lnTo>
                  <a:lnTo>
                    <a:pt x="5249995" y="899575"/>
                  </a:lnTo>
                  <a:lnTo>
                    <a:pt x="5255519" y="852541"/>
                  </a:lnTo>
                  <a:lnTo>
                    <a:pt x="5260213" y="805258"/>
                  </a:lnTo>
                  <a:lnTo>
                    <a:pt x="5264071" y="757733"/>
                  </a:lnTo>
                  <a:lnTo>
                    <a:pt x="5266975" y="711699"/>
                  </a:lnTo>
                  <a:lnTo>
                    <a:pt x="5267149" y="709982"/>
                  </a:lnTo>
                  <a:lnTo>
                    <a:pt x="5267126" y="709045"/>
                  </a:lnTo>
                </a:path>
                <a:path w="5267325" h="3197225">
                  <a:moveTo>
                    <a:pt x="5210300" y="487"/>
                  </a:moveTo>
                  <a:lnTo>
                    <a:pt x="5210166" y="0"/>
                  </a:lnTo>
                </a:path>
              </a:pathLst>
            </a:custGeom>
            <a:ln w="381000">
              <a:solidFill>
                <a:srgbClr val="000000"/>
              </a:solidFill>
            </a:ln>
          </p:spPr>
          <p:txBody>
            <a:bodyPr wrap="square" lIns="0" tIns="0" rIns="0" bIns="0" rtlCol="0"/>
            <a:lstStyle/>
            <a:p>
              <a:endParaRPr/>
            </a:p>
          </p:txBody>
        </p:sp>
        <p:pic>
          <p:nvPicPr>
            <p:cNvPr id="15" name="object 15"/>
            <p:cNvPicPr/>
            <p:nvPr/>
          </p:nvPicPr>
          <p:blipFill>
            <a:blip r:embed="rId12" cstate="print"/>
            <a:stretch>
              <a:fillRect/>
            </a:stretch>
          </p:blipFill>
          <p:spPr>
            <a:xfrm>
              <a:off x="16184635" y="8687530"/>
              <a:ext cx="303215" cy="303215"/>
            </a:xfrm>
            <a:prstGeom prst="rect">
              <a:avLst/>
            </a:prstGeom>
          </p:spPr>
        </p:pic>
        <p:pic>
          <p:nvPicPr>
            <p:cNvPr id="16" name="object 16"/>
            <p:cNvPicPr/>
            <p:nvPr/>
          </p:nvPicPr>
          <p:blipFill>
            <a:blip r:embed="rId13" cstate="print"/>
            <a:stretch>
              <a:fillRect/>
            </a:stretch>
          </p:blipFill>
          <p:spPr>
            <a:xfrm>
              <a:off x="16658662" y="8687530"/>
              <a:ext cx="303215" cy="303215"/>
            </a:xfrm>
            <a:prstGeom prst="rect">
              <a:avLst/>
            </a:prstGeom>
          </p:spPr>
        </p:pic>
        <p:pic>
          <p:nvPicPr>
            <p:cNvPr id="17" name="object 17"/>
            <p:cNvPicPr/>
            <p:nvPr/>
          </p:nvPicPr>
          <p:blipFill>
            <a:blip r:embed="rId14" cstate="print"/>
            <a:stretch>
              <a:fillRect/>
            </a:stretch>
          </p:blipFill>
          <p:spPr>
            <a:xfrm>
              <a:off x="17132685" y="8687530"/>
              <a:ext cx="303215" cy="303215"/>
            </a:xfrm>
            <a:prstGeom prst="rect">
              <a:avLst/>
            </a:prstGeom>
          </p:spPr>
        </p:pic>
        <p:pic>
          <p:nvPicPr>
            <p:cNvPr id="18" name="object 18"/>
            <p:cNvPicPr/>
            <p:nvPr/>
          </p:nvPicPr>
          <p:blipFill>
            <a:blip r:embed="rId15" cstate="print"/>
            <a:stretch>
              <a:fillRect/>
            </a:stretch>
          </p:blipFill>
          <p:spPr>
            <a:xfrm>
              <a:off x="906590" y="2521439"/>
              <a:ext cx="11106149" cy="6734178"/>
            </a:xfrm>
            <a:prstGeom prst="rect">
              <a:avLst/>
            </a:prstGeom>
          </p:spPr>
        </p:pic>
      </p:grpSp>
      <p:sp>
        <p:nvSpPr>
          <p:cNvPr id="19" name="object 19" descr="$PPTXTitle"/>
          <p:cNvSpPr txBox="1">
            <a:spLocks noGrp="1"/>
          </p:cNvSpPr>
          <p:nvPr>
            <p:ph type="title"/>
          </p:nvPr>
        </p:nvSpPr>
        <p:spPr>
          <a:xfrm>
            <a:off x="1016000" y="876292"/>
            <a:ext cx="7339965" cy="1435100"/>
          </a:xfrm>
          <a:prstGeom prst="rect">
            <a:avLst/>
          </a:prstGeom>
        </p:spPr>
        <p:txBody>
          <a:bodyPr vert="horz" wrap="square" lIns="0" tIns="12700" rIns="0" bIns="0" rtlCol="0">
            <a:spAutoFit/>
          </a:bodyPr>
          <a:lstStyle/>
          <a:p>
            <a:pPr marL="12700" marR="5080">
              <a:lnSpc>
                <a:spcPct val="115599"/>
              </a:lnSpc>
              <a:spcBef>
                <a:spcPts val="100"/>
              </a:spcBef>
            </a:pPr>
            <a:r>
              <a:rPr spc="105" dirty="0"/>
              <a:t>ФУНКЦІЇ</a:t>
            </a:r>
            <a:r>
              <a:rPr spc="-520" dirty="0"/>
              <a:t> </a:t>
            </a:r>
            <a:r>
              <a:rPr spc="-10" dirty="0"/>
              <a:t>ПІДПРИЄМНИЦЬКОЇ КУЛЬТУРИ</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0168727" cy="10286999"/>
          </a:xfrm>
          <a:prstGeom prst="rect">
            <a:avLst/>
          </a:prstGeom>
        </p:spPr>
      </p:pic>
      <p:grpSp>
        <p:nvGrpSpPr>
          <p:cNvPr id="3" name="object 3"/>
          <p:cNvGrpSpPr/>
          <p:nvPr/>
        </p:nvGrpSpPr>
        <p:grpSpPr>
          <a:xfrm>
            <a:off x="1028700" y="-18"/>
            <a:ext cx="17259300" cy="10286365"/>
            <a:chOff x="1028700" y="-18"/>
            <a:chExt cx="17259300" cy="10286365"/>
          </a:xfrm>
        </p:grpSpPr>
        <p:pic>
          <p:nvPicPr>
            <p:cNvPr id="4" name="object 4"/>
            <p:cNvPicPr/>
            <p:nvPr/>
          </p:nvPicPr>
          <p:blipFill>
            <a:blip r:embed="rId3" cstate="print"/>
            <a:stretch>
              <a:fillRect/>
            </a:stretch>
          </p:blipFill>
          <p:spPr>
            <a:xfrm>
              <a:off x="12249486" y="4548259"/>
              <a:ext cx="6038512" cy="5737597"/>
            </a:xfrm>
            <a:prstGeom prst="rect">
              <a:avLst/>
            </a:prstGeom>
          </p:spPr>
        </p:pic>
        <p:pic>
          <p:nvPicPr>
            <p:cNvPr id="5" name="object 5"/>
            <p:cNvPicPr/>
            <p:nvPr/>
          </p:nvPicPr>
          <p:blipFill>
            <a:blip r:embed="rId4" cstate="print"/>
            <a:stretch>
              <a:fillRect/>
            </a:stretch>
          </p:blipFill>
          <p:spPr>
            <a:xfrm>
              <a:off x="8067762" y="-18"/>
              <a:ext cx="10220240" cy="6272969"/>
            </a:xfrm>
            <a:prstGeom prst="rect">
              <a:avLst/>
            </a:prstGeom>
          </p:spPr>
        </p:pic>
        <p:pic>
          <p:nvPicPr>
            <p:cNvPr id="6" name="object 6"/>
            <p:cNvPicPr/>
            <p:nvPr/>
          </p:nvPicPr>
          <p:blipFill>
            <a:blip r:embed="rId5" cstate="print"/>
            <a:stretch>
              <a:fillRect/>
            </a:stretch>
          </p:blipFill>
          <p:spPr>
            <a:xfrm>
              <a:off x="17643785" y="2630802"/>
              <a:ext cx="233713" cy="233629"/>
            </a:xfrm>
            <a:prstGeom prst="rect">
              <a:avLst/>
            </a:prstGeom>
          </p:spPr>
        </p:pic>
        <p:pic>
          <p:nvPicPr>
            <p:cNvPr id="7" name="object 7"/>
            <p:cNvPicPr/>
            <p:nvPr/>
          </p:nvPicPr>
          <p:blipFill>
            <a:blip r:embed="rId6" cstate="print"/>
            <a:stretch>
              <a:fillRect/>
            </a:stretch>
          </p:blipFill>
          <p:spPr>
            <a:xfrm>
              <a:off x="17335658" y="2422215"/>
              <a:ext cx="233705" cy="233629"/>
            </a:xfrm>
            <a:prstGeom prst="rect">
              <a:avLst/>
            </a:prstGeom>
          </p:spPr>
        </p:pic>
        <p:pic>
          <p:nvPicPr>
            <p:cNvPr id="8" name="object 8"/>
            <p:cNvPicPr/>
            <p:nvPr/>
          </p:nvPicPr>
          <p:blipFill>
            <a:blip r:embed="rId7" cstate="print"/>
            <a:stretch>
              <a:fillRect/>
            </a:stretch>
          </p:blipFill>
          <p:spPr>
            <a:xfrm>
              <a:off x="17027521" y="2213628"/>
              <a:ext cx="233716" cy="233631"/>
            </a:xfrm>
            <a:prstGeom prst="rect">
              <a:avLst/>
            </a:prstGeom>
          </p:spPr>
        </p:pic>
        <p:pic>
          <p:nvPicPr>
            <p:cNvPr id="9" name="object 9"/>
            <p:cNvPicPr/>
            <p:nvPr/>
          </p:nvPicPr>
          <p:blipFill>
            <a:blip r:embed="rId8" cstate="print"/>
            <a:stretch>
              <a:fillRect/>
            </a:stretch>
          </p:blipFill>
          <p:spPr>
            <a:xfrm>
              <a:off x="15307986" y="1982037"/>
              <a:ext cx="2554932" cy="2092737"/>
            </a:xfrm>
            <a:prstGeom prst="rect">
              <a:avLst/>
            </a:prstGeom>
          </p:spPr>
        </p:pic>
        <p:pic>
          <p:nvPicPr>
            <p:cNvPr id="10" name="object 10"/>
            <p:cNvPicPr/>
            <p:nvPr/>
          </p:nvPicPr>
          <p:blipFill>
            <a:blip r:embed="rId9" cstate="print"/>
            <a:stretch>
              <a:fillRect/>
            </a:stretch>
          </p:blipFill>
          <p:spPr>
            <a:xfrm>
              <a:off x="9842815" y="0"/>
              <a:ext cx="6600809" cy="6218773"/>
            </a:xfrm>
            <a:prstGeom prst="rect">
              <a:avLst/>
            </a:prstGeom>
          </p:spPr>
        </p:pic>
        <p:pic>
          <p:nvPicPr>
            <p:cNvPr id="11" name="object 11"/>
            <p:cNvPicPr/>
            <p:nvPr/>
          </p:nvPicPr>
          <p:blipFill>
            <a:blip r:embed="rId10" cstate="print"/>
            <a:stretch>
              <a:fillRect/>
            </a:stretch>
          </p:blipFill>
          <p:spPr>
            <a:xfrm>
              <a:off x="10104515" y="0"/>
              <a:ext cx="6070599" cy="5952895"/>
            </a:xfrm>
            <a:prstGeom prst="rect">
              <a:avLst/>
            </a:prstGeom>
          </p:spPr>
        </p:pic>
        <p:sp>
          <p:nvSpPr>
            <p:cNvPr id="12" name="object 12"/>
            <p:cNvSpPr/>
            <p:nvPr/>
          </p:nvSpPr>
          <p:spPr>
            <a:xfrm>
              <a:off x="10339882" y="159426"/>
              <a:ext cx="5610225" cy="3962400"/>
            </a:xfrm>
            <a:custGeom>
              <a:avLst/>
              <a:gdLst/>
              <a:ahLst/>
              <a:cxnLst/>
              <a:rect l="l" t="t" r="r" b="b"/>
              <a:pathLst>
                <a:path w="5610225" h="3962400">
                  <a:moveTo>
                    <a:pt x="0" y="2805115"/>
                  </a:moveTo>
                  <a:lnTo>
                    <a:pt x="823" y="2736275"/>
                  </a:lnTo>
                  <a:lnTo>
                    <a:pt x="3355" y="2667470"/>
                  </a:lnTo>
                  <a:lnTo>
                    <a:pt x="7580" y="2598758"/>
                  </a:lnTo>
                  <a:lnTo>
                    <a:pt x="13488" y="2530165"/>
                  </a:lnTo>
                  <a:lnTo>
                    <a:pt x="21073" y="2461740"/>
                  </a:lnTo>
                  <a:lnTo>
                    <a:pt x="30341" y="2393519"/>
                  </a:lnTo>
                  <a:lnTo>
                    <a:pt x="41279" y="2325546"/>
                  </a:lnTo>
                  <a:lnTo>
                    <a:pt x="53878" y="2257863"/>
                  </a:lnTo>
                  <a:lnTo>
                    <a:pt x="68140" y="2190511"/>
                  </a:lnTo>
                  <a:lnTo>
                    <a:pt x="84049" y="2123527"/>
                  </a:lnTo>
                  <a:lnTo>
                    <a:pt x="101594" y="2056956"/>
                  </a:lnTo>
                  <a:lnTo>
                    <a:pt x="120772" y="1990831"/>
                  </a:lnTo>
                  <a:lnTo>
                    <a:pt x="141561" y="1925199"/>
                  </a:lnTo>
                  <a:lnTo>
                    <a:pt x="163961" y="1860105"/>
                  </a:lnTo>
                  <a:lnTo>
                    <a:pt x="187945" y="1795569"/>
                  </a:lnTo>
                  <a:lnTo>
                    <a:pt x="213513" y="1731641"/>
                  </a:lnTo>
                  <a:lnTo>
                    <a:pt x="240631" y="1668366"/>
                  </a:lnTo>
                  <a:lnTo>
                    <a:pt x="269304" y="1605778"/>
                  </a:lnTo>
                  <a:lnTo>
                    <a:pt x="299497" y="1543906"/>
                  </a:lnTo>
                  <a:lnTo>
                    <a:pt x="331203" y="1482790"/>
                  </a:lnTo>
                  <a:lnTo>
                    <a:pt x="364401" y="1422481"/>
                  </a:lnTo>
                  <a:lnTo>
                    <a:pt x="399069" y="1362998"/>
                  </a:lnTo>
                  <a:lnTo>
                    <a:pt x="435186" y="1304384"/>
                  </a:lnTo>
                  <a:lnTo>
                    <a:pt x="472731" y="1246674"/>
                  </a:lnTo>
                  <a:lnTo>
                    <a:pt x="511679" y="1189909"/>
                  </a:lnTo>
                  <a:lnTo>
                    <a:pt x="552012" y="1134112"/>
                  </a:lnTo>
                  <a:lnTo>
                    <a:pt x="593694" y="1079320"/>
                  </a:lnTo>
                  <a:lnTo>
                    <a:pt x="636712" y="1025574"/>
                  </a:lnTo>
                  <a:lnTo>
                    <a:pt x="681038" y="972893"/>
                  </a:lnTo>
                  <a:lnTo>
                    <a:pt x="726643" y="921315"/>
                  </a:lnTo>
                  <a:lnTo>
                    <a:pt x="773500" y="870874"/>
                  </a:lnTo>
                  <a:lnTo>
                    <a:pt x="821580" y="821600"/>
                  </a:lnTo>
                  <a:lnTo>
                    <a:pt x="870854" y="773520"/>
                  </a:lnTo>
                  <a:lnTo>
                    <a:pt x="921295" y="726663"/>
                  </a:lnTo>
                  <a:lnTo>
                    <a:pt x="972873" y="681058"/>
                  </a:lnTo>
                  <a:lnTo>
                    <a:pt x="1025554" y="636732"/>
                  </a:lnTo>
                  <a:lnTo>
                    <a:pt x="1079303" y="593712"/>
                  </a:lnTo>
                  <a:lnTo>
                    <a:pt x="1134092" y="552022"/>
                  </a:lnTo>
                  <a:lnTo>
                    <a:pt x="1189889" y="511694"/>
                  </a:lnTo>
                  <a:lnTo>
                    <a:pt x="1246654" y="472751"/>
                  </a:lnTo>
                  <a:lnTo>
                    <a:pt x="1304367" y="435206"/>
                  </a:lnTo>
                  <a:lnTo>
                    <a:pt x="1362978" y="399089"/>
                  </a:lnTo>
                  <a:lnTo>
                    <a:pt x="1422461" y="364421"/>
                  </a:lnTo>
                  <a:lnTo>
                    <a:pt x="1482770" y="331223"/>
                  </a:lnTo>
                  <a:lnTo>
                    <a:pt x="1543886" y="299517"/>
                  </a:lnTo>
                  <a:lnTo>
                    <a:pt x="1605758" y="269324"/>
                  </a:lnTo>
                  <a:lnTo>
                    <a:pt x="1668350" y="240650"/>
                  </a:lnTo>
                  <a:lnTo>
                    <a:pt x="1731621" y="213523"/>
                  </a:lnTo>
                  <a:lnTo>
                    <a:pt x="1795549" y="187963"/>
                  </a:lnTo>
                  <a:lnTo>
                    <a:pt x="1860085" y="163972"/>
                  </a:lnTo>
                  <a:lnTo>
                    <a:pt x="1925183" y="141580"/>
                  </a:lnTo>
                  <a:lnTo>
                    <a:pt x="1990811" y="120792"/>
                  </a:lnTo>
                  <a:lnTo>
                    <a:pt x="2056936" y="101614"/>
                  </a:lnTo>
                  <a:lnTo>
                    <a:pt x="2123507" y="84070"/>
                  </a:lnTo>
                  <a:lnTo>
                    <a:pt x="2190491" y="68156"/>
                  </a:lnTo>
                  <a:lnTo>
                    <a:pt x="2257843" y="53898"/>
                  </a:lnTo>
                  <a:lnTo>
                    <a:pt x="2325526" y="41299"/>
                  </a:lnTo>
                  <a:lnTo>
                    <a:pt x="2393499" y="30361"/>
                  </a:lnTo>
                  <a:lnTo>
                    <a:pt x="2461720" y="21094"/>
                  </a:lnTo>
                  <a:lnTo>
                    <a:pt x="2530145" y="13508"/>
                  </a:lnTo>
                  <a:lnTo>
                    <a:pt x="2598738" y="7600"/>
                  </a:lnTo>
                  <a:lnTo>
                    <a:pt x="2667450" y="3375"/>
                  </a:lnTo>
                  <a:lnTo>
                    <a:pt x="2736255" y="843"/>
                  </a:lnTo>
                  <a:lnTo>
                    <a:pt x="2805095" y="0"/>
                  </a:lnTo>
                  <a:lnTo>
                    <a:pt x="2839519" y="211"/>
                  </a:lnTo>
                  <a:lnTo>
                    <a:pt x="2908342" y="1898"/>
                  </a:lnTo>
                  <a:lnTo>
                    <a:pt x="2977111" y="5277"/>
                  </a:lnTo>
                  <a:lnTo>
                    <a:pt x="3045764" y="10345"/>
                  </a:lnTo>
                  <a:lnTo>
                    <a:pt x="3114284" y="17090"/>
                  </a:lnTo>
                  <a:lnTo>
                    <a:pt x="3182606" y="25517"/>
                  </a:lnTo>
                  <a:lnTo>
                    <a:pt x="3250714" y="35623"/>
                  </a:lnTo>
                  <a:lnTo>
                    <a:pt x="3318541" y="47390"/>
                  </a:lnTo>
                  <a:lnTo>
                    <a:pt x="3386070" y="60820"/>
                  </a:lnTo>
                  <a:lnTo>
                    <a:pt x="3453236" y="75906"/>
                  </a:lnTo>
                  <a:lnTo>
                    <a:pt x="3520024" y="92637"/>
                  </a:lnTo>
                  <a:lnTo>
                    <a:pt x="3586373" y="111000"/>
                  </a:lnTo>
                  <a:lnTo>
                    <a:pt x="3652259" y="130984"/>
                  </a:lnTo>
                  <a:lnTo>
                    <a:pt x="3717624" y="152577"/>
                  </a:lnTo>
                  <a:lnTo>
                    <a:pt x="3782450" y="175770"/>
                  </a:lnTo>
                  <a:lnTo>
                    <a:pt x="3846682" y="200548"/>
                  </a:lnTo>
                  <a:lnTo>
                    <a:pt x="3910291" y="226893"/>
                  </a:lnTo>
                  <a:lnTo>
                    <a:pt x="3973225" y="254793"/>
                  </a:lnTo>
                  <a:lnTo>
                    <a:pt x="4035463" y="284231"/>
                  </a:lnTo>
                  <a:lnTo>
                    <a:pt x="4096956" y="315181"/>
                  </a:lnTo>
                  <a:lnTo>
                    <a:pt x="4157679" y="347638"/>
                  </a:lnTo>
                  <a:lnTo>
                    <a:pt x="4217574" y="381571"/>
                  </a:lnTo>
                  <a:lnTo>
                    <a:pt x="4276633" y="416969"/>
                  </a:lnTo>
                  <a:lnTo>
                    <a:pt x="4334793" y="453800"/>
                  </a:lnTo>
                  <a:lnTo>
                    <a:pt x="4392039" y="492049"/>
                  </a:lnTo>
                  <a:lnTo>
                    <a:pt x="4448322" y="531686"/>
                  </a:lnTo>
                  <a:lnTo>
                    <a:pt x="4503625" y="572702"/>
                  </a:lnTo>
                  <a:lnTo>
                    <a:pt x="4557895" y="615055"/>
                  </a:lnTo>
                  <a:lnTo>
                    <a:pt x="4611115" y="658735"/>
                  </a:lnTo>
                  <a:lnTo>
                    <a:pt x="4663244" y="703700"/>
                  </a:lnTo>
                  <a:lnTo>
                    <a:pt x="4714260" y="749939"/>
                  </a:lnTo>
                  <a:lnTo>
                    <a:pt x="4764119" y="797406"/>
                  </a:lnTo>
                  <a:lnTo>
                    <a:pt x="4812804" y="846092"/>
                  </a:lnTo>
                  <a:lnTo>
                    <a:pt x="4860273" y="895948"/>
                  </a:lnTo>
                  <a:lnTo>
                    <a:pt x="4906510" y="946966"/>
                  </a:lnTo>
                  <a:lnTo>
                    <a:pt x="4951475" y="999095"/>
                  </a:lnTo>
                  <a:lnTo>
                    <a:pt x="4995154" y="1052315"/>
                  </a:lnTo>
                  <a:lnTo>
                    <a:pt x="5037507" y="1106586"/>
                  </a:lnTo>
                  <a:lnTo>
                    <a:pt x="5078522" y="1161889"/>
                  </a:lnTo>
                  <a:lnTo>
                    <a:pt x="5118161" y="1218171"/>
                  </a:lnTo>
                  <a:lnTo>
                    <a:pt x="5156413" y="1275417"/>
                  </a:lnTo>
                  <a:lnTo>
                    <a:pt x="5193242" y="1333577"/>
                  </a:lnTo>
                  <a:lnTo>
                    <a:pt x="5228639" y="1392636"/>
                  </a:lnTo>
                  <a:lnTo>
                    <a:pt x="5262571" y="1452532"/>
                  </a:lnTo>
                  <a:lnTo>
                    <a:pt x="5295027" y="1513254"/>
                  </a:lnTo>
                  <a:lnTo>
                    <a:pt x="5325978" y="1574747"/>
                  </a:lnTo>
                  <a:lnTo>
                    <a:pt x="5355416" y="1636985"/>
                  </a:lnTo>
                  <a:lnTo>
                    <a:pt x="5383314" y="1699919"/>
                  </a:lnTo>
                  <a:lnTo>
                    <a:pt x="5409662" y="1763529"/>
                  </a:lnTo>
                  <a:lnTo>
                    <a:pt x="5434437" y="1827761"/>
                  </a:lnTo>
                  <a:lnTo>
                    <a:pt x="5457632" y="1892585"/>
                  </a:lnTo>
                  <a:lnTo>
                    <a:pt x="5479226" y="1957948"/>
                  </a:lnTo>
                  <a:lnTo>
                    <a:pt x="5499213" y="2023837"/>
                  </a:lnTo>
                  <a:lnTo>
                    <a:pt x="5517574" y="2090186"/>
                  </a:lnTo>
                  <a:lnTo>
                    <a:pt x="5534303" y="2156974"/>
                  </a:lnTo>
                  <a:lnTo>
                    <a:pt x="5549387" y="2224141"/>
                  </a:lnTo>
                  <a:lnTo>
                    <a:pt x="5562819" y="2291669"/>
                  </a:lnTo>
                  <a:lnTo>
                    <a:pt x="5574588" y="2359496"/>
                  </a:lnTo>
                  <a:lnTo>
                    <a:pt x="5584691" y="2427604"/>
                  </a:lnTo>
                  <a:lnTo>
                    <a:pt x="5593117" y="2495926"/>
                  </a:lnTo>
                  <a:lnTo>
                    <a:pt x="5599866" y="2564446"/>
                  </a:lnTo>
                  <a:lnTo>
                    <a:pt x="5604930" y="2633099"/>
                  </a:lnTo>
                  <a:lnTo>
                    <a:pt x="5608309" y="2701868"/>
                  </a:lnTo>
                  <a:lnTo>
                    <a:pt x="5609998" y="2770691"/>
                  </a:lnTo>
                  <a:lnTo>
                    <a:pt x="5610209" y="2805115"/>
                  </a:lnTo>
                  <a:lnTo>
                    <a:pt x="5609998" y="2839539"/>
                  </a:lnTo>
                  <a:lnTo>
                    <a:pt x="5608309" y="2908362"/>
                  </a:lnTo>
                  <a:lnTo>
                    <a:pt x="5604930" y="2977131"/>
                  </a:lnTo>
                  <a:lnTo>
                    <a:pt x="5599866" y="3045785"/>
                  </a:lnTo>
                  <a:lnTo>
                    <a:pt x="5593117" y="3114304"/>
                  </a:lnTo>
                  <a:lnTo>
                    <a:pt x="5584691" y="3182626"/>
                  </a:lnTo>
                  <a:lnTo>
                    <a:pt x="5574588" y="3250734"/>
                  </a:lnTo>
                  <a:lnTo>
                    <a:pt x="5562819" y="3318561"/>
                  </a:lnTo>
                  <a:lnTo>
                    <a:pt x="5549387" y="3386090"/>
                  </a:lnTo>
                  <a:lnTo>
                    <a:pt x="5534303" y="3453256"/>
                  </a:lnTo>
                  <a:lnTo>
                    <a:pt x="5517574" y="3520044"/>
                  </a:lnTo>
                  <a:lnTo>
                    <a:pt x="5499213" y="3586393"/>
                  </a:lnTo>
                  <a:lnTo>
                    <a:pt x="5479226" y="3652279"/>
                  </a:lnTo>
                  <a:lnTo>
                    <a:pt x="5457632" y="3717644"/>
                  </a:lnTo>
                  <a:lnTo>
                    <a:pt x="5434437" y="3782470"/>
                  </a:lnTo>
                  <a:lnTo>
                    <a:pt x="5409662" y="3846702"/>
                  </a:lnTo>
                  <a:lnTo>
                    <a:pt x="5383314" y="3910311"/>
                  </a:lnTo>
                  <a:lnTo>
                    <a:pt x="5360304" y="3962399"/>
                  </a:lnTo>
                  <a:lnTo>
                    <a:pt x="249887" y="3962399"/>
                  </a:lnTo>
                  <a:lnTo>
                    <a:pt x="226877" y="3910310"/>
                  </a:lnTo>
                  <a:lnTo>
                    <a:pt x="200532" y="3846702"/>
                  </a:lnTo>
                  <a:lnTo>
                    <a:pt x="175754" y="3782470"/>
                  </a:lnTo>
                  <a:lnTo>
                    <a:pt x="152561" y="3717644"/>
                  </a:lnTo>
                  <a:lnTo>
                    <a:pt x="130964" y="3652279"/>
                  </a:lnTo>
                  <a:lnTo>
                    <a:pt x="110980" y="3586393"/>
                  </a:lnTo>
                  <a:lnTo>
                    <a:pt x="92617" y="3520044"/>
                  </a:lnTo>
                  <a:lnTo>
                    <a:pt x="75887" y="3453256"/>
                  </a:lnTo>
                  <a:lnTo>
                    <a:pt x="60804" y="3386090"/>
                  </a:lnTo>
                  <a:lnTo>
                    <a:pt x="47370" y="3318561"/>
                  </a:lnTo>
                  <a:lnTo>
                    <a:pt x="35603" y="3250734"/>
                  </a:lnTo>
                  <a:lnTo>
                    <a:pt x="25501" y="3182626"/>
                  </a:lnTo>
                  <a:lnTo>
                    <a:pt x="17072" y="3114304"/>
                  </a:lnTo>
                  <a:lnTo>
                    <a:pt x="10325" y="3045785"/>
                  </a:lnTo>
                  <a:lnTo>
                    <a:pt x="5261" y="2977131"/>
                  </a:lnTo>
                  <a:lnTo>
                    <a:pt x="1882" y="2908362"/>
                  </a:lnTo>
                  <a:lnTo>
                    <a:pt x="191" y="2839539"/>
                  </a:lnTo>
                  <a:lnTo>
                    <a:pt x="0" y="2805115"/>
                  </a:lnTo>
                  <a:close/>
                </a:path>
              </a:pathLst>
            </a:custGeom>
            <a:solidFill>
              <a:srgbClr val="FFFFFF"/>
            </a:solidFill>
          </p:spPr>
          <p:txBody>
            <a:bodyPr wrap="square" lIns="0" tIns="0" rIns="0" bIns="0" rtlCol="0"/>
            <a:lstStyle/>
            <a:p>
              <a:endParaRPr/>
            </a:p>
          </p:txBody>
        </p:sp>
        <p:pic>
          <p:nvPicPr>
            <p:cNvPr id="13" name="object 13"/>
            <p:cNvPicPr/>
            <p:nvPr/>
          </p:nvPicPr>
          <p:blipFill>
            <a:blip r:embed="rId11" cstate="print"/>
            <a:stretch>
              <a:fillRect/>
            </a:stretch>
          </p:blipFill>
          <p:spPr>
            <a:xfrm>
              <a:off x="10509046" y="320567"/>
              <a:ext cx="5271046" cy="5270500"/>
            </a:xfrm>
            <a:prstGeom prst="rect">
              <a:avLst/>
            </a:prstGeom>
          </p:spPr>
        </p:pic>
        <p:sp>
          <p:nvSpPr>
            <p:cNvPr id="14" name="object 14"/>
            <p:cNvSpPr/>
            <p:nvPr/>
          </p:nvSpPr>
          <p:spPr>
            <a:xfrm>
              <a:off x="10509111" y="2390160"/>
              <a:ext cx="5267325" cy="3197225"/>
            </a:xfrm>
            <a:custGeom>
              <a:avLst/>
              <a:gdLst/>
              <a:ahLst/>
              <a:cxnLst/>
              <a:rect l="l" t="t" r="r" b="b"/>
              <a:pathLst>
                <a:path w="5267325" h="3197225">
                  <a:moveTo>
                    <a:pt x="2376199" y="3188207"/>
                  </a:moveTo>
                  <a:lnTo>
                    <a:pt x="2395569" y="3190130"/>
                  </a:lnTo>
                  <a:lnTo>
                    <a:pt x="2443093" y="3193987"/>
                  </a:lnTo>
                  <a:lnTo>
                    <a:pt x="2490851" y="3197001"/>
                  </a:lnTo>
                  <a:lnTo>
                    <a:pt x="2494405" y="3197161"/>
                  </a:lnTo>
                </a:path>
                <a:path w="5267325" h="3197225">
                  <a:moveTo>
                    <a:pt x="2776505" y="3197161"/>
                  </a:moveTo>
                  <a:lnTo>
                    <a:pt x="2780058" y="3197001"/>
                  </a:lnTo>
                  <a:lnTo>
                    <a:pt x="2827817" y="3193987"/>
                  </a:lnTo>
                  <a:lnTo>
                    <a:pt x="2875341" y="3190130"/>
                  </a:lnTo>
                  <a:lnTo>
                    <a:pt x="2894711" y="3188207"/>
                  </a:lnTo>
                </a:path>
                <a:path w="5267325" h="3197225">
                  <a:moveTo>
                    <a:pt x="2268781" y="3175507"/>
                  </a:moveTo>
                  <a:lnTo>
                    <a:pt x="2301252" y="3179912"/>
                  </a:lnTo>
                  <a:lnTo>
                    <a:pt x="2348286" y="3185436"/>
                  </a:lnTo>
                  <a:lnTo>
                    <a:pt x="2376199" y="3188207"/>
                  </a:lnTo>
                </a:path>
                <a:path w="5267325" h="3197225">
                  <a:moveTo>
                    <a:pt x="2894711" y="3188207"/>
                  </a:moveTo>
                  <a:lnTo>
                    <a:pt x="2922624" y="3185436"/>
                  </a:lnTo>
                  <a:lnTo>
                    <a:pt x="2969659" y="3179912"/>
                  </a:lnTo>
                  <a:lnTo>
                    <a:pt x="3002130" y="3175507"/>
                  </a:lnTo>
                </a:path>
                <a:path w="5267325" h="3197225">
                  <a:moveTo>
                    <a:pt x="2118034" y="3150107"/>
                  </a:moveTo>
                  <a:lnTo>
                    <a:pt x="2161717" y="3158439"/>
                  </a:lnTo>
                  <a:lnTo>
                    <a:pt x="2207960" y="3166406"/>
                  </a:lnTo>
                  <a:lnTo>
                    <a:pt x="2254474" y="3173566"/>
                  </a:lnTo>
                  <a:lnTo>
                    <a:pt x="2268781" y="3175507"/>
                  </a:lnTo>
                </a:path>
                <a:path w="5267325" h="3197225">
                  <a:moveTo>
                    <a:pt x="3002130" y="3175507"/>
                  </a:moveTo>
                  <a:lnTo>
                    <a:pt x="3016437" y="3173566"/>
                  </a:lnTo>
                  <a:lnTo>
                    <a:pt x="3062951" y="3166406"/>
                  </a:lnTo>
                  <a:lnTo>
                    <a:pt x="3109194" y="3158439"/>
                  </a:lnTo>
                  <a:lnTo>
                    <a:pt x="3152877" y="3150107"/>
                  </a:lnTo>
                </a:path>
                <a:path w="5267325" h="3197225">
                  <a:moveTo>
                    <a:pt x="1766" y="468758"/>
                  </a:moveTo>
                  <a:lnTo>
                    <a:pt x="1718" y="470408"/>
                  </a:lnTo>
                  <a:lnTo>
                    <a:pt x="483" y="516959"/>
                  </a:lnTo>
                  <a:lnTo>
                    <a:pt x="435" y="521207"/>
                  </a:lnTo>
                  <a:lnTo>
                    <a:pt x="0" y="565372"/>
                  </a:lnTo>
                  <a:lnTo>
                    <a:pt x="50" y="572006"/>
                  </a:lnTo>
                  <a:lnTo>
                    <a:pt x="313" y="613787"/>
                  </a:lnTo>
                  <a:lnTo>
                    <a:pt x="1673" y="661990"/>
                  </a:lnTo>
                  <a:lnTo>
                    <a:pt x="3736" y="709981"/>
                  </a:lnTo>
                  <a:lnTo>
                    <a:pt x="3848" y="711706"/>
                  </a:lnTo>
                  <a:lnTo>
                    <a:pt x="6847" y="757733"/>
                  </a:lnTo>
                  <a:lnTo>
                    <a:pt x="10705" y="805258"/>
                  </a:lnTo>
                  <a:lnTo>
                    <a:pt x="15399" y="852541"/>
                  </a:lnTo>
                  <a:lnTo>
                    <a:pt x="20923" y="899575"/>
                  </a:lnTo>
                  <a:lnTo>
                    <a:pt x="27269" y="946353"/>
                  </a:lnTo>
                  <a:lnTo>
                    <a:pt x="34429" y="992868"/>
                  </a:lnTo>
                  <a:lnTo>
                    <a:pt x="42396" y="1039111"/>
                  </a:lnTo>
                  <a:lnTo>
                    <a:pt x="51163" y="1085075"/>
                  </a:lnTo>
                  <a:lnTo>
                    <a:pt x="60708" y="1130757"/>
                  </a:lnTo>
                  <a:lnTo>
                    <a:pt x="71066" y="1176139"/>
                  </a:lnTo>
                  <a:lnTo>
                    <a:pt x="82187" y="1221223"/>
                  </a:lnTo>
                  <a:lnTo>
                    <a:pt x="94078" y="1265999"/>
                  </a:lnTo>
                  <a:lnTo>
                    <a:pt x="106731" y="1310459"/>
                  </a:lnTo>
                  <a:lnTo>
                    <a:pt x="120140" y="1354596"/>
                  </a:lnTo>
                  <a:lnTo>
                    <a:pt x="134295" y="1398402"/>
                  </a:lnTo>
                  <a:lnTo>
                    <a:pt x="149191" y="1441870"/>
                  </a:lnTo>
                  <a:lnTo>
                    <a:pt x="164820" y="1484993"/>
                  </a:lnTo>
                  <a:lnTo>
                    <a:pt x="181173" y="1527762"/>
                  </a:lnTo>
                  <a:lnTo>
                    <a:pt x="198245" y="1570171"/>
                  </a:lnTo>
                  <a:lnTo>
                    <a:pt x="216026" y="1612212"/>
                  </a:lnTo>
                  <a:lnTo>
                    <a:pt x="234511" y="1653878"/>
                  </a:lnTo>
                  <a:lnTo>
                    <a:pt x="253691" y="1695161"/>
                  </a:lnTo>
                  <a:lnTo>
                    <a:pt x="273559" y="1736054"/>
                  </a:lnTo>
                  <a:lnTo>
                    <a:pt x="294107" y="1776549"/>
                  </a:lnTo>
                  <a:lnTo>
                    <a:pt x="315329" y="1816639"/>
                  </a:lnTo>
                  <a:lnTo>
                    <a:pt x="337216" y="1856316"/>
                  </a:lnTo>
                  <a:lnTo>
                    <a:pt x="359761" y="1895573"/>
                  </a:lnTo>
                  <a:lnTo>
                    <a:pt x="382957" y="1934403"/>
                  </a:lnTo>
                  <a:lnTo>
                    <a:pt x="406796" y="1972798"/>
                  </a:lnTo>
                  <a:lnTo>
                    <a:pt x="431272" y="2010751"/>
                  </a:lnTo>
                  <a:lnTo>
                    <a:pt x="456375" y="2048254"/>
                  </a:lnTo>
                  <a:lnTo>
                    <a:pt x="482100" y="2085300"/>
                  </a:lnTo>
                  <a:lnTo>
                    <a:pt x="508438" y="2121881"/>
                  </a:lnTo>
                  <a:lnTo>
                    <a:pt x="535382" y="2157989"/>
                  </a:lnTo>
                  <a:lnTo>
                    <a:pt x="562925" y="2193619"/>
                  </a:lnTo>
                  <a:lnTo>
                    <a:pt x="591059" y="2228761"/>
                  </a:lnTo>
                  <a:lnTo>
                    <a:pt x="619777" y="2263409"/>
                  </a:lnTo>
                  <a:lnTo>
                    <a:pt x="649071" y="2297555"/>
                  </a:lnTo>
                  <a:lnTo>
                    <a:pt x="678934" y="2331192"/>
                  </a:lnTo>
                  <a:lnTo>
                    <a:pt x="709359" y="2364312"/>
                  </a:lnTo>
                  <a:lnTo>
                    <a:pt x="740337" y="2396908"/>
                  </a:lnTo>
                  <a:lnTo>
                    <a:pt x="771862" y="2428972"/>
                  </a:lnTo>
                  <a:lnTo>
                    <a:pt x="803926" y="2460497"/>
                  </a:lnTo>
                  <a:lnTo>
                    <a:pt x="836522" y="2491475"/>
                  </a:lnTo>
                  <a:lnTo>
                    <a:pt x="869641" y="2521900"/>
                  </a:lnTo>
                  <a:lnTo>
                    <a:pt x="903278" y="2551763"/>
                  </a:lnTo>
                  <a:lnTo>
                    <a:pt x="937424" y="2581057"/>
                  </a:lnTo>
                  <a:lnTo>
                    <a:pt x="972072" y="2609775"/>
                  </a:lnTo>
                  <a:lnTo>
                    <a:pt x="1007214" y="2637909"/>
                  </a:lnTo>
                  <a:lnTo>
                    <a:pt x="1042843" y="2665452"/>
                  </a:lnTo>
                  <a:lnTo>
                    <a:pt x="1078952" y="2692396"/>
                  </a:lnTo>
                  <a:lnTo>
                    <a:pt x="1115533" y="2718734"/>
                  </a:lnTo>
                  <a:lnTo>
                    <a:pt x="1152579" y="2744459"/>
                  </a:lnTo>
                  <a:lnTo>
                    <a:pt x="1190082" y="2769563"/>
                  </a:lnTo>
                  <a:lnTo>
                    <a:pt x="1228034" y="2794038"/>
                  </a:lnTo>
                  <a:lnTo>
                    <a:pt x="1266429" y="2817877"/>
                  </a:lnTo>
                  <a:lnTo>
                    <a:pt x="1305259" y="2841073"/>
                  </a:lnTo>
                  <a:lnTo>
                    <a:pt x="1344516" y="2863619"/>
                  </a:lnTo>
                  <a:lnTo>
                    <a:pt x="1384193" y="2885506"/>
                  </a:lnTo>
                  <a:lnTo>
                    <a:pt x="1424283" y="2906727"/>
                  </a:lnTo>
                  <a:lnTo>
                    <a:pt x="1464778" y="2927276"/>
                  </a:lnTo>
                  <a:lnTo>
                    <a:pt x="1505670" y="2947144"/>
                  </a:lnTo>
                  <a:lnTo>
                    <a:pt x="1546953" y="2966324"/>
                  </a:lnTo>
                  <a:lnTo>
                    <a:pt x="1588619" y="2984808"/>
                  </a:lnTo>
                  <a:lnTo>
                    <a:pt x="1630660" y="3002590"/>
                  </a:lnTo>
                  <a:lnTo>
                    <a:pt x="1673068" y="3019661"/>
                  </a:lnTo>
                  <a:lnTo>
                    <a:pt x="1715838" y="3036015"/>
                  </a:lnTo>
                  <a:lnTo>
                    <a:pt x="1758960" y="3051644"/>
                  </a:lnTo>
                  <a:lnTo>
                    <a:pt x="1802428" y="3066539"/>
                  </a:lnTo>
                  <a:lnTo>
                    <a:pt x="1846234" y="3080695"/>
                  </a:lnTo>
                  <a:lnTo>
                    <a:pt x="1890370" y="3094103"/>
                  </a:lnTo>
                  <a:lnTo>
                    <a:pt x="1934830" y="3106757"/>
                  </a:lnTo>
                  <a:lnTo>
                    <a:pt x="1979606" y="3118648"/>
                  </a:lnTo>
                  <a:lnTo>
                    <a:pt x="2024690" y="3129769"/>
                  </a:lnTo>
                  <a:lnTo>
                    <a:pt x="2070075" y="3140113"/>
                  </a:lnTo>
                  <a:lnTo>
                    <a:pt x="2115753" y="3149672"/>
                  </a:lnTo>
                  <a:lnTo>
                    <a:pt x="2118034" y="3150107"/>
                  </a:lnTo>
                </a:path>
                <a:path w="5267325" h="3197225">
                  <a:moveTo>
                    <a:pt x="3152877" y="3150107"/>
                  </a:moveTo>
                  <a:lnTo>
                    <a:pt x="3200837" y="3140113"/>
                  </a:lnTo>
                  <a:lnTo>
                    <a:pt x="3246222" y="3129769"/>
                  </a:lnTo>
                  <a:lnTo>
                    <a:pt x="3291307" y="3118648"/>
                  </a:lnTo>
                  <a:lnTo>
                    <a:pt x="3336083" y="3106757"/>
                  </a:lnTo>
                  <a:lnTo>
                    <a:pt x="3380543" y="3094103"/>
                  </a:lnTo>
                  <a:lnTo>
                    <a:pt x="3424679" y="3080695"/>
                  </a:lnTo>
                  <a:lnTo>
                    <a:pt x="3468486" y="3066539"/>
                  </a:lnTo>
                  <a:lnTo>
                    <a:pt x="3511954" y="3051644"/>
                  </a:lnTo>
                  <a:lnTo>
                    <a:pt x="3555076" y="3036015"/>
                  </a:lnTo>
                  <a:lnTo>
                    <a:pt x="3597845" y="3019661"/>
                  </a:lnTo>
                  <a:lnTo>
                    <a:pt x="3640254" y="3002590"/>
                  </a:lnTo>
                  <a:lnTo>
                    <a:pt x="3682296" y="2984808"/>
                  </a:lnTo>
                  <a:lnTo>
                    <a:pt x="3723961" y="2966324"/>
                  </a:lnTo>
                  <a:lnTo>
                    <a:pt x="3765244" y="2947144"/>
                  </a:lnTo>
                  <a:lnTo>
                    <a:pt x="3806137" y="2927276"/>
                  </a:lnTo>
                  <a:lnTo>
                    <a:pt x="3846632" y="2906727"/>
                  </a:lnTo>
                  <a:lnTo>
                    <a:pt x="3886722" y="2885506"/>
                  </a:lnTo>
                  <a:lnTo>
                    <a:pt x="3926399" y="2863619"/>
                  </a:lnTo>
                  <a:lnTo>
                    <a:pt x="3965657" y="2841073"/>
                  </a:lnTo>
                  <a:lnTo>
                    <a:pt x="4004487" y="2817877"/>
                  </a:lnTo>
                  <a:lnTo>
                    <a:pt x="4042882" y="2794038"/>
                  </a:lnTo>
                  <a:lnTo>
                    <a:pt x="4080834" y="2769563"/>
                  </a:lnTo>
                  <a:lnTo>
                    <a:pt x="4118337" y="2744459"/>
                  </a:lnTo>
                  <a:lnTo>
                    <a:pt x="4155383" y="2718734"/>
                  </a:lnTo>
                  <a:lnTo>
                    <a:pt x="4191964" y="2692396"/>
                  </a:lnTo>
                  <a:lnTo>
                    <a:pt x="4228073" y="2665452"/>
                  </a:lnTo>
                  <a:lnTo>
                    <a:pt x="4263702" y="2637909"/>
                  </a:lnTo>
                  <a:lnTo>
                    <a:pt x="4298845" y="2609775"/>
                  </a:lnTo>
                  <a:lnTo>
                    <a:pt x="4333493" y="2581057"/>
                  </a:lnTo>
                  <a:lnTo>
                    <a:pt x="4367639" y="2551763"/>
                  </a:lnTo>
                  <a:lnTo>
                    <a:pt x="4401275" y="2521900"/>
                  </a:lnTo>
                  <a:lnTo>
                    <a:pt x="4434395" y="2491475"/>
                  </a:lnTo>
                  <a:lnTo>
                    <a:pt x="4466991" y="2460497"/>
                  </a:lnTo>
                  <a:lnTo>
                    <a:pt x="4499055" y="2428972"/>
                  </a:lnTo>
                  <a:lnTo>
                    <a:pt x="4530580" y="2396908"/>
                  </a:lnTo>
                  <a:lnTo>
                    <a:pt x="4561559" y="2364312"/>
                  </a:lnTo>
                  <a:lnTo>
                    <a:pt x="4591983" y="2331192"/>
                  </a:lnTo>
                  <a:lnTo>
                    <a:pt x="4621846" y="2297555"/>
                  </a:lnTo>
                  <a:lnTo>
                    <a:pt x="4651140" y="2263409"/>
                  </a:lnTo>
                  <a:lnTo>
                    <a:pt x="4679858" y="2228761"/>
                  </a:lnTo>
                  <a:lnTo>
                    <a:pt x="4707992" y="2193619"/>
                  </a:lnTo>
                  <a:lnTo>
                    <a:pt x="4735535" y="2157989"/>
                  </a:lnTo>
                  <a:lnTo>
                    <a:pt x="4762480" y="2121881"/>
                  </a:lnTo>
                  <a:lnTo>
                    <a:pt x="4788818" y="2085300"/>
                  </a:lnTo>
                  <a:lnTo>
                    <a:pt x="4814542" y="2048254"/>
                  </a:lnTo>
                  <a:lnTo>
                    <a:pt x="4839646" y="2010751"/>
                  </a:lnTo>
                  <a:lnTo>
                    <a:pt x="4864121" y="1972798"/>
                  </a:lnTo>
                  <a:lnTo>
                    <a:pt x="4887961" y="1934403"/>
                  </a:lnTo>
                  <a:lnTo>
                    <a:pt x="4911157" y="1895573"/>
                  </a:lnTo>
                  <a:lnTo>
                    <a:pt x="4933702" y="1856316"/>
                  </a:lnTo>
                  <a:lnTo>
                    <a:pt x="4955589" y="1816639"/>
                  </a:lnTo>
                  <a:lnTo>
                    <a:pt x="4976811" y="1776549"/>
                  </a:lnTo>
                  <a:lnTo>
                    <a:pt x="4997359" y="1736054"/>
                  </a:lnTo>
                  <a:lnTo>
                    <a:pt x="5017227" y="1695161"/>
                  </a:lnTo>
                  <a:lnTo>
                    <a:pt x="5036407" y="1653878"/>
                  </a:lnTo>
                  <a:lnTo>
                    <a:pt x="5054892" y="1612212"/>
                  </a:lnTo>
                  <a:lnTo>
                    <a:pt x="5072673" y="1570171"/>
                  </a:lnTo>
                  <a:lnTo>
                    <a:pt x="5089745" y="1527762"/>
                  </a:lnTo>
                  <a:lnTo>
                    <a:pt x="5106098" y="1484993"/>
                  </a:lnTo>
                  <a:lnTo>
                    <a:pt x="5121727" y="1441870"/>
                  </a:lnTo>
                  <a:lnTo>
                    <a:pt x="5136623" y="1398402"/>
                  </a:lnTo>
                  <a:lnTo>
                    <a:pt x="5150779" y="1354596"/>
                  </a:lnTo>
                  <a:lnTo>
                    <a:pt x="5164187" y="1310459"/>
                  </a:lnTo>
                  <a:lnTo>
                    <a:pt x="5176840" y="1265999"/>
                  </a:lnTo>
                  <a:lnTo>
                    <a:pt x="5188731" y="1221223"/>
                  </a:lnTo>
                  <a:lnTo>
                    <a:pt x="5199852" y="1176139"/>
                  </a:lnTo>
                  <a:lnTo>
                    <a:pt x="5210215" y="1130758"/>
                  </a:lnTo>
                  <a:lnTo>
                    <a:pt x="5219755" y="1085075"/>
                  </a:lnTo>
                  <a:lnTo>
                    <a:pt x="5228522" y="1039111"/>
                  </a:lnTo>
                  <a:lnTo>
                    <a:pt x="5236489" y="992868"/>
                  </a:lnTo>
                  <a:lnTo>
                    <a:pt x="5243649" y="946353"/>
                  </a:lnTo>
                  <a:lnTo>
                    <a:pt x="5249995" y="899575"/>
                  </a:lnTo>
                  <a:lnTo>
                    <a:pt x="5255519" y="852541"/>
                  </a:lnTo>
                  <a:lnTo>
                    <a:pt x="5260213" y="805258"/>
                  </a:lnTo>
                  <a:lnTo>
                    <a:pt x="5264071" y="757733"/>
                  </a:lnTo>
                  <a:lnTo>
                    <a:pt x="5266975" y="711699"/>
                  </a:lnTo>
                  <a:lnTo>
                    <a:pt x="5267149" y="709982"/>
                  </a:lnTo>
                  <a:lnTo>
                    <a:pt x="5267126" y="709045"/>
                  </a:lnTo>
                </a:path>
                <a:path w="5267325" h="3197225">
                  <a:moveTo>
                    <a:pt x="5210300" y="487"/>
                  </a:moveTo>
                  <a:lnTo>
                    <a:pt x="5210166" y="0"/>
                  </a:lnTo>
                </a:path>
              </a:pathLst>
            </a:custGeom>
            <a:ln w="381000">
              <a:solidFill>
                <a:srgbClr val="000000"/>
              </a:solidFill>
            </a:ln>
          </p:spPr>
          <p:txBody>
            <a:bodyPr wrap="square" lIns="0" tIns="0" rIns="0" bIns="0" rtlCol="0"/>
            <a:lstStyle/>
            <a:p>
              <a:endParaRPr/>
            </a:p>
          </p:txBody>
        </p:sp>
        <p:pic>
          <p:nvPicPr>
            <p:cNvPr id="15" name="object 15"/>
            <p:cNvPicPr/>
            <p:nvPr/>
          </p:nvPicPr>
          <p:blipFill>
            <a:blip r:embed="rId12" cstate="print"/>
            <a:stretch>
              <a:fillRect/>
            </a:stretch>
          </p:blipFill>
          <p:spPr>
            <a:xfrm>
              <a:off x="16184635" y="8687530"/>
              <a:ext cx="303215" cy="303215"/>
            </a:xfrm>
            <a:prstGeom prst="rect">
              <a:avLst/>
            </a:prstGeom>
          </p:spPr>
        </p:pic>
        <p:pic>
          <p:nvPicPr>
            <p:cNvPr id="16" name="object 16"/>
            <p:cNvPicPr/>
            <p:nvPr/>
          </p:nvPicPr>
          <p:blipFill>
            <a:blip r:embed="rId13" cstate="print"/>
            <a:stretch>
              <a:fillRect/>
            </a:stretch>
          </p:blipFill>
          <p:spPr>
            <a:xfrm>
              <a:off x="16658662" y="8687530"/>
              <a:ext cx="303215" cy="303215"/>
            </a:xfrm>
            <a:prstGeom prst="rect">
              <a:avLst/>
            </a:prstGeom>
          </p:spPr>
        </p:pic>
        <p:pic>
          <p:nvPicPr>
            <p:cNvPr id="17" name="object 17"/>
            <p:cNvPicPr/>
            <p:nvPr/>
          </p:nvPicPr>
          <p:blipFill>
            <a:blip r:embed="rId14" cstate="print"/>
            <a:stretch>
              <a:fillRect/>
            </a:stretch>
          </p:blipFill>
          <p:spPr>
            <a:xfrm>
              <a:off x="17132686" y="8687530"/>
              <a:ext cx="303215" cy="303215"/>
            </a:xfrm>
            <a:prstGeom prst="rect">
              <a:avLst/>
            </a:prstGeom>
          </p:spPr>
        </p:pic>
        <p:pic>
          <p:nvPicPr>
            <p:cNvPr id="18" name="object 18"/>
            <p:cNvPicPr/>
            <p:nvPr/>
          </p:nvPicPr>
          <p:blipFill>
            <a:blip r:embed="rId15" cstate="print"/>
            <a:stretch>
              <a:fillRect/>
            </a:stretch>
          </p:blipFill>
          <p:spPr>
            <a:xfrm>
              <a:off x="1028700" y="2704307"/>
              <a:ext cx="11239499" cy="5676887"/>
            </a:xfrm>
            <a:prstGeom prst="rect">
              <a:avLst/>
            </a:prstGeom>
          </p:spPr>
        </p:pic>
      </p:grpSp>
      <p:sp>
        <p:nvSpPr>
          <p:cNvPr id="19" name="object 19" descr="$PPTXTitle"/>
          <p:cNvSpPr txBox="1">
            <a:spLocks noGrp="1"/>
          </p:cNvSpPr>
          <p:nvPr>
            <p:ph type="title"/>
          </p:nvPr>
        </p:nvSpPr>
        <p:spPr>
          <a:xfrm>
            <a:off x="1016000" y="876292"/>
            <a:ext cx="7339965" cy="1435100"/>
          </a:xfrm>
          <a:prstGeom prst="rect">
            <a:avLst/>
          </a:prstGeom>
        </p:spPr>
        <p:txBody>
          <a:bodyPr vert="horz" wrap="square" lIns="0" tIns="12700" rIns="0" bIns="0" rtlCol="0">
            <a:spAutoFit/>
          </a:bodyPr>
          <a:lstStyle/>
          <a:p>
            <a:pPr marL="12700" marR="5080">
              <a:lnSpc>
                <a:spcPct val="115599"/>
              </a:lnSpc>
              <a:spcBef>
                <a:spcPts val="100"/>
              </a:spcBef>
            </a:pPr>
            <a:r>
              <a:rPr spc="105" dirty="0"/>
              <a:t>ФУНКЦІЇ</a:t>
            </a:r>
            <a:r>
              <a:rPr spc="-520" dirty="0"/>
              <a:t> </a:t>
            </a:r>
            <a:r>
              <a:rPr spc="-10" dirty="0"/>
              <a:t>ПІДПРИЄМНИЦЬКОЇ КУЛЬТУРИ</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object 32"/>
          <p:cNvPicPr/>
          <p:nvPr/>
        </p:nvPicPr>
        <p:blipFill>
          <a:blip r:embed="rId2" cstate="print"/>
          <a:stretch>
            <a:fillRect/>
          </a:stretch>
        </p:blipFill>
        <p:spPr>
          <a:xfrm>
            <a:off x="16149797" y="335279"/>
            <a:ext cx="303215" cy="303215"/>
          </a:xfrm>
          <a:prstGeom prst="rect">
            <a:avLst/>
          </a:prstGeom>
        </p:spPr>
      </p:pic>
      <p:pic>
        <p:nvPicPr>
          <p:cNvPr id="33" name="object 33"/>
          <p:cNvPicPr/>
          <p:nvPr/>
        </p:nvPicPr>
        <p:blipFill>
          <a:blip r:embed="rId3" cstate="print"/>
          <a:stretch>
            <a:fillRect/>
          </a:stretch>
        </p:blipFill>
        <p:spPr>
          <a:xfrm>
            <a:off x="16623820" y="335279"/>
            <a:ext cx="303215" cy="303215"/>
          </a:xfrm>
          <a:prstGeom prst="rect">
            <a:avLst/>
          </a:prstGeom>
        </p:spPr>
      </p:pic>
      <p:pic>
        <p:nvPicPr>
          <p:cNvPr id="34" name="object 34"/>
          <p:cNvPicPr/>
          <p:nvPr/>
        </p:nvPicPr>
        <p:blipFill>
          <a:blip r:embed="rId4" cstate="print"/>
          <a:stretch>
            <a:fillRect/>
          </a:stretch>
        </p:blipFill>
        <p:spPr>
          <a:xfrm>
            <a:off x="17097847" y="335279"/>
            <a:ext cx="303215" cy="303215"/>
          </a:xfrm>
          <a:prstGeom prst="rect">
            <a:avLst/>
          </a:prstGeom>
        </p:spPr>
      </p:pic>
      <p:sp>
        <p:nvSpPr>
          <p:cNvPr id="39" name="object 39" descr="$PPTXTitle"/>
          <p:cNvSpPr txBox="1">
            <a:spLocks noGrp="1"/>
          </p:cNvSpPr>
          <p:nvPr>
            <p:ph type="title"/>
          </p:nvPr>
        </p:nvSpPr>
        <p:spPr>
          <a:xfrm>
            <a:off x="1025208" y="459647"/>
            <a:ext cx="15148560" cy="467359"/>
          </a:xfrm>
          <a:prstGeom prst="rect">
            <a:avLst/>
          </a:prstGeom>
        </p:spPr>
        <p:txBody>
          <a:bodyPr vert="horz" wrap="square" lIns="0" tIns="12700" rIns="0" bIns="0" rtlCol="0">
            <a:spAutoFit/>
          </a:bodyPr>
          <a:lstStyle/>
          <a:p>
            <a:pPr marL="12700">
              <a:lnSpc>
                <a:spcPct val="100000"/>
              </a:lnSpc>
              <a:spcBef>
                <a:spcPts val="100"/>
              </a:spcBef>
            </a:pPr>
            <a:r>
              <a:rPr sz="2900" dirty="0">
                <a:solidFill>
                  <a:srgbClr val="000000"/>
                </a:solidFill>
              </a:rPr>
              <a:t>На</a:t>
            </a:r>
            <a:r>
              <a:rPr sz="2900" spc="-65" dirty="0">
                <a:solidFill>
                  <a:srgbClr val="000000"/>
                </a:solidFill>
              </a:rPr>
              <a:t> </a:t>
            </a:r>
            <a:r>
              <a:rPr sz="2900" spc="100" dirty="0">
                <a:solidFill>
                  <a:srgbClr val="000000"/>
                </a:solidFill>
              </a:rPr>
              <a:t>процес</a:t>
            </a:r>
            <a:r>
              <a:rPr sz="2900" spc="-60" dirty="0">
                <a:solidFill>
                  <a:srgbClr val="000000"/>
                </a:solidFill>
              </a:rPr>
              <a:t> </a:t>
            </a:r>
            <a:r>
              <a:rPr sz="2900" spc="75" dirty="0">
                <a:solidFill>
                  <a:srgbClr val="000000"/>
                </a:solidFill>
              </a:rPr>
              <a:t>формування</a:t>
            </a:r>
            <a:r>
              <a:rPr sz="2900" spc="-60" dirty="0">
                <a:solidFill>
                  <a:srgbClr val="000000"/>
                </a:solidFill>
              </a:rPr>
              <a:t> </a:t>
            </a:r>
            <a:r>
              <a:rPr sz="2900" spc="85" dirty="0">
                <a:solidFill>
                  <a:srgbClr val="000000"/>
                </a:solidFill>
              </a:rPr>
              <a:t>культури</a:t>
            </a:r>
            <a:r>
              <a:rPr sz="2900" spc="-60" dirty="0">
                <a:solidFill>
                  <a:srgbClr val="000000"/>
                </a:solidFill>
              </a:rPr>
              <a:t> </a:t>
            </a:r>
            <a:r>
              <a:rPr sz="2900" spc="125" dirty="0">
                <a:solidFill>
                  <a:srgbClr val="000000"/>
                </a:solidFill>
              </a:rPr>
              <a:t>підприємництва</a:t>
            </a:r>
            <a:r>
              <a:rPr sz="2900" spc="-60" dirty="0">
                <a:solidFill>
                  <a:srgbClr val="000000"/>
                </a:solidFill>
              </a:rPr>
              <a:t> </a:t>
            </a:r>
            <a:r>
              <a:rPr sz="2900" spc="85" dirty="0">
                <a:solidFill>
                  <a:srgbClr val="000000"/>
                </a:solidFill>
              </a:rPr>
              <a:t>впливає</a:t>
            </a:r>
            <a:r>
              <a:rPr sz="2900" spc="-60" dirty="0">
                <a:solidFill>
                  <a:srgbClr val="000000"/>
                </a:solidFill>
              </a:rPr>
              <a:t> </a:t>
            </a:r>
            <a:r>
              <a:rPr sz="2900" spc="155" dirty="0">
                <a:solidFill>
                  <a:srgbClr val="000000"/>
                </a:solidFill>
              </a:rPr>
              <a:t>низка</a:t>
            </a:r>
            <a:r>
              <a:rPr sz="2900" spc="-60" dirty="0">
                <a:solidFill>
                  <a:srgbClr val="000000"/>
                </a:solidFill>
              </a:rPr>
              <a:t> </a:t>
            </a:r>
            <a:r>
              <a:rPr sz="2900" dirty="0">
                <a:solidFill>
                  <a:srgbClr val="000000"/>
                </a:solidFill>
              </a:rPr>
              <a:t>факторів</a:t>
            </a:r>
            <a:r>
              <a:rPr sz="2900" dirty="0">
                <a:solidFill>
                  <a:srgbClr val="000000"/>
                </a:solidFill>
                <a:latin typeface="Trebuchet MS"/>
                <a:cs typeface="Trebuchet MS"/>
              </a:rPr>
              <a:t>,</a:t>
            </a:r>
            <a:r>
              <a:rPr sz="2900" spc="-125" dirty="0">
                <a:solidFill>
                  <a:srgbClr val="000000"/>
                </a:solidFill>
                <a:latin typeface="Trebuchet MS"/>
                <a:cs typeface="Trebuchet MS"/>
              </a:rPr>
              <a:t> </a:t>
            </a:r>
            <a:r>
              <a:rPr sz="2900" spc="100" dirty="0">
                <a:solidFill>
                  <a:srgbClr val="000000"/>
                </a:solidFill>
              </a:rPr>
              <a:t>зокрема</a:t>
            </a:r>
            <a:endParaRPr sz="2900">
              <a:latin typeface="Trebuchet MS"/>
              <a:cs typeface="Trebuchet MS"/>
            </a:endParaRPr>
          </a:p>
        </p:txBody>
      </p:sp>
      <p:grpSp>
        <p:nvGrpSpPr>
          <p:cNvPr id="2" name="object 2"/>
          <p:cNvGrpSpPr/>
          <p:nvPr/>
        </p:nvGrpSpPr>
        <p:grpSpPr>
          <a:xfrm>
            <a:off x="1184699" y="1276493"/>
            <a:ext cx="7858759" cy="3776979"/>
            <a:chOff x="1184699" y="1276493"/>
            <a:chExt cx="7858759" cy="3776979"/>
          </a:xfrm>
        </p:grpSpPr>
        <p:sp>
          <p:nvSpPr>
            <p:cNvPr id="3" name="object 3"/>
            <p:cNvSpPr/>
            <p:nvPr/>
          </p:nvSpPr>
          <p:spPr>
            <a:xfrm>
              <a:off x="1232324" y="1713264"/>
              <a:ext cx="7763509" cy="3292475"/>
            </a:xfrm>
            <a:custGeom>
              <a:avLst/>
              <a:gdLst/>
              <a:ahLst/>
              <a:cxnLst/>
              <a:rect l="l" t="t" r="r" b="b"/>
              <a:pathLst>
                <a:path w="7763509" h="3292475">
                  <a:moveTo>
                    <a:pt x="7762898" y="3141851"/>
                  </a:moveTo>
                  <a:lnTo>
                    <a:pt x="7735482" y="3207263"/>
                  </a:lnTo>
                  <a:lnTo>
                    <a:pt x="7682686" y="3260074"/>
                  </a:lnTo>
                  <a:lnTo>
                    <a:pt x="7614331" y="3288377"/>
                  </a:lnTo>
                  <a:lnTo>
                    <a:pt x="190497" y="3292068"/>
                  </a:lnTo>
                  <a:lnTo>
                    <a:pt x="153159" y="3288376"/>
                  </a:lnTo>
                  <a:lnTo>
                    <a:pt x="84804" y="3260071"/>
                  </a:lnTo>
                  <a:lnTo>
                    <a:pt x="32006" y="3207263"/>
                  </a:lnTo>
                  <a:lnTo>
                    <a:pt x="3694" y="3138913"/>
                  </a:lnTo>
                  <a:lnTo>
                    <a:pt x="0" y="190500"/>
                  </a:lnTo>
                  <a:lnTo>
                    <a:pt x="3694" y="153162"/>
                  </a:lnTo>
                  <a:lnTo>
                    <a:pt x="32006" y="84812"/>
                  </a:lnTo>
                  <a:lnTo>
                    <a:pt x="84809" y="32010"/>
                  </a:lnTo>
                  <a:lnTo>
                    <a:pt x="153159" y="3697"/>
                  </a:lnTo>
                  <a:lnTo>
                    <a:pt x="190497" y="0"/>
                  </a:lnTo>
                  <a:lnTo>
                    <a:pt x="7576994" y="0"/>
                  </a:lnTo>
                  <a:lnTo>
                    <a:pt x="7649893" y="14503"/>
                  </a:lnTo>
                  <a:lnTo>
                    <a:pt x="7711695" y="55799"/>
                  </a:lnTo>
                  <a:lnTo>
                    <a:pt x="7752981" y="117601"/>
                  </a:lnTo>
                  <a:lnTo>
                    <a:pt x="7762897" y="150221"/>
                  </a:lnTo>
                </a:path>
              </a:pathLst>
            </a:custGeom>
            <a:ln w="95250">
              <a:solidFill>
                <a:srgbClr val="000000"/>
              </a:solidFill>
            </a:ln>
          </p:spPr>
          <p:txBody>
            <a:bodyPr wrap="square" lIns="0" tIns="0" rIns="0" bIns="0" rtlCol="0"/>
            <a:lstStyle/>
            <a:p>
              <a:endParaRPr/>
            </a:p>
          </p:txBody>
        </p:sp>
        <p:pic>
          <p:nvPicPr>
            <p:cNvPr id="4" name="object 4"/>
            <p:cNvPicPr/>
            <p:nvPr/>
          </p:nvPicPr>
          <p:blipFill>
            <a:blip r:embed="rId5" cstate="print"/>
            <a:stretch>
              <a:fillRect/>
            </a:stretch>
          </p:blipFill>
          <p:spPr>
            <a:xfrm>
              <a:off x="1595746" y="2392405"/>
              <a:ext cx="215124" cy="215121"/>
            </a:xfrm>
            <a:prstGeom prst="rect">
              <a:avLst/>
            </a:prstGeom>
          </p:spPr>
        </p:pic>
        <p:pic>
          <p:nvPicPr>
            <p:cNvPr id="5" name="object 5"/>
            <p:cNvPicPr/>
            <p:nvPr/>
          </p:nvPicPr>
          <p:blipFill>
            <a:blip r:embed="rId6" cstate="print"/>
            <a:stretch>
              <a:fillRect/>
            </a:stretch>
          </p:blipFill>
          <p:spPr>
            <a:xfrm>
              <a:off x="1232324" y="1276493"/>
              <a:ext cx="5448647" cy="838334"/>
            </a:xfrm>
            <a:prstGeom prst="rect">
              <a:avLst/>
            </a:prstGeom>
          </p:spPr>
        </p:pic>
      </p:grpSp>
      <p:sp>
        <p:nvSpPr>
          <p:cNvPr id="6" name="object 6"/>
          <p:cNvSpPr txBox="1"/>
          <p:nvPr/>
        </p:nvSpPr>
        <p:spPr>
          <a:xfrm>
            <a:off x="1973896" y="2363930"/>
            <a:ext cx="6282690" cy="862330"/>
          </a:xfrm>
          <a:prstGeom prst="rect">
            <a:avLst/>
          </a:prstGeom>
        </p:spPr>
        <p:txBody>
          <a:bodyPr vert="horz" wrap="square" lIns="0" tIns="24130" rIns="0" bIns="0" rtlCol="0">
            <a:spAutoFit/>
          </a:bodyPr>
          <a:lstStyle/>
          <a:p>
            <a:pPr marL="12700" marR="5080" algn="just">
              <a:lnSpc>
                <a:spcPts val="2190"/>
              </a:lnSpc>
              <a:spcBef>
                <a:spcPts val="190"/>
              </a:spcBef>
            </a:pPr>
            <a:r>
              <a:rPr sz="1850" spc="65" dirty="0">
                <a:latin typeface="Arial"/>
                <a:cs typeface="Arial"/>
              </a:rPr>
              <a:t>загальнонаціональні</a:t>
            </a:r>
            <a:r>
              <a:rPr sz="1850" spc="455" dirty="0">
                <a:latin typeface="Arial"/>
                <a:cs typeface="Arial"/>
              </a:rPr>
              <a:t>  </a:t>
            </a:r>
            <a:r>
              <a:rPr sz="1850" dirty="0">
                <a:latin typeface="Arial"/>
                <a:cs typeface="Arial"/>
              </a:rPr>
              <a:t>фактори</a:t>
            </a:r>
            <a:r>
              <a:rPr sz="1850" spc="459" dirty="0">
                <a:latin typeface="Arial"/>
                <a:cs typeface="Arial"/>
              </a:rPr>
              <a:t>  </a:t>
            </a:r>
            <a:r>
              <a:rPr sz="1850" spc="70" dirty="0">
                <a:latin typeface="Book Antiqua"/>
                <a:cs typeface="Book Antiqua"/>
              </a:rPr>
              <a:t>(</a:t>
            </a:r>
            <a:r>
              <a:rPr sz="1850" spc="70" dirty="0">
                <a:latin typeface="Arial"/>
                <a:cs typeface="Arial"/>
              </a:rPr>
              <a:t>державний</a:t>
            </a:r>
            <a:r>
              <a:rPr sz="1850" spc="459" dirty="0">
                <a:latin typeface="Arial"/>
                <a:cs typeface="Arial"/>
              </a:rPr>
              <a:t>  </a:t>
            </a:r>
            <a:r>
              <a:rPr sz="1850" spc="35" dirty="0">
                <a:latin typeface="Arial"/>
                <a:cs typeface="Arial"/>
              </a:rPr>
              <a:t>устрій</a:t>
            </a:r>
            <a:r>
              <a:rPr sz="1850" spc="35" dirty="0">
                <a:latin typeface="Book Antiqua"/>
                <a:cs typeface="Book Antiqua"/>
              </a:rPr>
              <a:t>, </a:t>
            </a:r>
            <a:r>
              <a:rPr sz="1850" spc="100" dirty="0">
                <a:latin typeface="Arial"/>
                <a:cs typeface="Arial"/>
              </a:rPr>
              <a:t>тип</a:t>
            </a:r>
            <a:r>
              <a:rPr sz="1850" spc="165" dirty="0">
                <a:latin typeface="Arial"/>
                <a:cs typeface="Arial"/>
              </a:rPr>
              <a:t>   </a:t>
            </a:r>
            <a:r>
              <a:rPr sz="1850" spc="85" dirty="0">
                <a:latin typeface="Arial"/>
                <a:cs typeface="Arial"/>
              </a:rPr>
              <a:t>економічної</a:t>
            </a:r>
            <a:r>
              <a:rPr sz="1850" spc="170" dirty="0">
                <a:latin typeface="Arial"/>
                <a:cs typeface="Arial"/>
              </a:rPr>
              <a:t>   </a:t>
            </a:r>
            <a:r>
              <a:rPr sz="1850" dirty="0">
                <a:latin typeface="Arial"/>
                <a:cs typeface="Arial"/>
              </a:rPr>
              <a:t>системи</a:t>
            </a:r>
            <a:r>
              <a:rPr sz="1850" dirty="0">
                <a:latin typeface="Book Antiqua"/>
                <a:cs typeface="Book Antiqua"/>
              </a:rPr>
              <a:t>,</a:t>
            </a:r>
            <a:r>
              <a:rPr sz="1850" spc="225" dirty="0">
                <a:latin typeface="Book Antiqua"/>
                <a:cs typeface="Book Antiqua"/>
              </a:rPr>
              <a:t>   </a:t>
            </a:r>
            <a:r>
              <a:rPr sz="1850" spc="80" dirty="0">
                <a:latin typeface="Arial"/>
                <a:cs typeface="Arial"/>
              </a:rPr>
              <a:t>рівень</a:t>
            </a:r>
            <a:r>
              <a:rPr sz="1850" spc="170" dirty="0">
                <a:latin typeface="Arial"/>
                <a:cs typeface="Arial"/>
              </a:rPr>
              <a:t>   </a:t>
            </a:r>
            <a:r>
              <a:rPr sz="1850" spc="-10" dirty="0">
                <a:latin typeface="Arial"/>
                <a:cs typeface="Arial"/>
              </a:rPr>
              <a:t>ліберальності</a:t>
            </a:r>
            <a:r>
              <a:rPr sz="1850" spc="-10" dirty="0">
                <a:latin typeface="Book Antiqua"/>
                <a:cs typeface="Book Antiqua"/>
              </a:rPr>
              <a:t>, </a:t>
            </a:r>
            <a:r>
              <a:rPr sz="1850" spc="70" dirty="0">
                <a:latin typeface="Arial"/>
                <a:cs typeface="Arial"/>
              </a:rPr>
              <a:t>переважаюча</a:t>
            </a:r>
            <a:r>
              <a:rPr sz="1850" spc="200" dirty="0">
                <a:latin typeface="Arial"/>
                <a:cs typeface="Arial"/>
              </a:rPr>
              <a:t> </a:t>
            </a:r>
            <a:r>
              <a:rPr sz="1850" dirty="0">
                <a:latin typeface="Arial"/>
                <a:cs typeface="Arial"/>
              </a:rPr>
              <a:t>форма</a:t>
            </a:r>
            <a:r>
              <a:rPr sz="1850" spc="200" dirty="0">
                <a:latin typeface="Arial"/>
                <a:cs typeface="Arial"/>
              </a:rPr>
              <a:t> </a:t>
            </a:r>
            <a:r>
              <a:rPr sz="1850" spc="-10" dirty="0">
                <a:latin typeface="Arial"/>
                <a:cs typeface="Arial"/>
              </a:rPr>
              <a:t>власності</a:t>
            </a:r>
            <a:r>
              <a:rPr sz="1850" spc="-10" dirty="0">
                <a:latin typeface="Book Antiqua"/>
                <a:cs typeface="Book Antiqua"/>
              </a:rPr>
              <a:t>)</a:t>
            </a:r>
            <a:endParaRPr sz="1850">
              <a:latin typeface="Book Antiqua"/>
              <a:cs typeface="Book Antiqua"/>
            </a:endParaRPr>
          </a:p>
        </p:txBody>
      </p:sp>
      <p:pic>
        <p:nvPicPr>
          <p:cNvPr id="7" name="object 7"/>
          <p:cNvPicPr/>
          <p:nvPr/>
        </p:nvPicPr>
        <p:blipFill>
          <a:blip r:embed="rId7" cstate="print"/>
          <a:stretch>
            <a:fillRect/>
          </a:stretch>
        </p:blipFill>
        <p:spPr>
          <a:xfrm>
            <a:off x="1595746" y="3595237"/>
            <a:ext cx="215124" cy="215097"/>
          </a:xfrm>
          <a:prstGeom prst="rect">
            <a:avLst/>
          </a:prstGeom>
        </p:spPr>
      </p:pic>
      <p:sp>
        <p:nvSpPr>
          <p:cNvPr id="8" name="object 8"/>
          <p:cNvSpPr txBox="1"/>
          <p:nvPr/>
        </p:nvSpPr>
        <p:spPr>
          <a:xfrm>
            <a:off x="1983738" y="3604773"/>
            <a:ext cx="6628765" cy="584835"/>
          </a:xfrm>
          <a:prstGeom prst="rect">
            <a:avLst/>
          </a:prstGeom>
        </p:spPr>
        <p:txBody>
          <a:bodyPr vert="horz" wrap="square" lIns="0" tIns="24130" rIns="0" bIns="0" rtlCol="0">
            <a:spAutoFit/>
          </a:bodyPr>
          <a:lstStyle/>
          <a:p>
            <a:pPr marL="12700" marR="5080">
              <a:lnSpc>
                <a:spcPts val="2190"/>
              </a:lnSpc>
              <a:spcBef>
                <a:spcPts val="190"/>
              </a:spcBef>
            </a:pPr>
            <a:r>
              <a:rPr sz="1850" spc="55" dirty="0">
                <a:latin typeface="Arial"/>
                <a:cs typeface="Arial"/>
              </a:rPr>
              <a:t>загальнолюдські</a:t>
            </a:r>
            <a:r>
              <a:rPr sz="1850" spc="50" dirty="0">
                <a:latin typeface="Arial"/>
                <a:cs typeface="Arial"/>
              </a:rPr>
              <a:t>  </a:t>
            </a:r>
            <a:r>
              <a:rPr sz="1850" spc="65" dirty="0">
                <a:latin typeface="Arial"/>
                <a:cs typeface="Arial"/>
              </a:rPr>
              <a:t>цінності</a:t>
            </a:r>
            <a:r>
              <a:rPr sz="1850" spc="50" dirty="0">
                <a:latin typeface="Arial"/>
                <a:cs typeface="Arial"/>
              </a:rPr>
              <a:t>  </a:t>
            </a:r>
            <a:r>
              <a:rPr sz="1850" spc="50" dirty="0">
                <a:latin typeface="Book Antiqua"/>
                <a:cs typeface="Book Antiqua"/>
              </a:rPr>
              <a:t>(</a:t>
            </a:r>
            <a:r>
              <a:rPr sz="1850" spc="50" dirty="0">
                <a:latin typeface="Arial"/>
                <a:cs typeface="Arial"/>
              </a:rPr>
              <a:t>загальні</a:t>
            </a:r>
            <a:r>
              <a:rPr sz="1850" spc="55" dirty="0">
                <a:latin typeface="Arial"/>
                <a:cs typeface="Arial"/>
              </a:rPr>
              <a:t>  </a:t>
            </a:r>
            <a:r>
              <a:rPr sz="1850" dirty="0">
                <a:latin typeface="Arial"/>
                <a:cs typeface="Arial"/>
              </a:rPr>
              <a:t>уявлення</a:t>
            </a:r>
            <a:r>
              <a:rPr sz="1850" spc="50" dirty="0">
                <a:latin typeface="Arial"/>
                <a:cs typeface="Arial"/>
              </a:rPr>
              <a:t>  </a:t>
            </a:r>
            <a:r>
              <a:rPr sz="1850" spc="105" dirty="0">
                <a:latin typeface="Arial"/>
                <a:cs typeface="Arial"/>
              </a:rPr>
              <a:t>про</a:t>
            </a:r>
            <a:r>
              <a:rPr sz="1850" spc="50" dirty="0">
                <a:latin typeface="Arial"/>
                <a:cs typeface="Arial"/>
              </a:rPr>
              <a:t>  </a:t>
            </a:r>
            <a:r>
              <a:rPr sz="1850" spc="-20" dirty="0">
                <a:latin typeface="Arial"/>
                <a:cs typeface="Arial"/>
              </a:rPr>
              <a:t>сенс </a:t>
            </a:r>
            <a:r>
              <a:rPr sz="1850" spc="60" dirty="0">
                <a:latin typeface="Arial"/>
                <a:cs typeface="Arial"/>
              </a:rPr>
              <a:t>життя</a:t>
            </a:r>
            <a:r>
              <a:rPr sz="1850" spc="60" dirty="0">
                <a:latin typeface="Book Antiqua"/>
                <a:cs typeface="Book Antiqua"/>
              </a:rPr>
              <a:t>,</a:t>
            </a:r>
            <a:r>
              <a:rPr sz="1850" spc="250" dirty="0">
                <a:latin typeface="Book Antiqua"/>
                <a:cs typeface="Book Antiqua"/>
              </a:rPr>
              <a:t> </a:t>
            </a:r>
            <a:r>
              <a:rPr sz="1850" dirty="0">
                <a:latin typeface="Arial"/>
                <a:cs typeface="Arial"/>
              </a:rPr>
              <a:t>місце</a:t>
            </a:r>
            <a:r>
              <a:rPr sz="1850" spc="200" dirty="0">
                <a:latin typeface="Arial"/>
                <a:cs typeface="Arial"/>
              </a:rPr>
              <a:t> </a:t>
            </a:r>
            <a:r>
              <a:rPr sz="1850" spc="90" dirty="0">
                <a:latin typeface="Arial"/>
                <a:cs typeface="Arial"/>
              </a:rPr>
              <a:t>людини</a:t>
            </a:r>
            <a:r>
              <a:rPr sz="1850" spc="200" dirty="0">
                <a:latin typeface="Arial"/>
                <a:cs typeface="Arial"/>
              </a:rPr>
              <a:t> </a:t>
            </a:r>
            <a:r>
              <a:rPr sz="1850" dirty="0">
                <a:latin typeface="Arial"/>
                <a:cs typeface="Arial"/>
              </a:rPr>
              <a:t>у</a:t>
            </a:r>
            <a:r>
              <a:rPr sz="1850" spc="195" dirty="0">
                <a:latin typeface="Arial"/>
                <a:cs typeface="Arial"/>
              </a:rPr>
              <a:t> </a:t>
            </a:r>
            <a:r>
              <a:rPr sz="1850" dirty="0">
                <a:latin typeface="Arial"/>
                <a:cs typeface="Arial"/>
              </a:rPr>
              <a:t>Всесвіті</a:t>
            </a:r>
            <a:r>
              <a:rPr sz="1850" spc="200" dirty="0">
                <a:latin typeface="Arial"/>
                <a:cs typeface="Arial"/>
              </a:rPr>
              <a:t> </a:t>
            </a:r>
            <a:r>
              <a:rPr sz="1850" dirty="0">
                <a:latin typeface="Arial"/>
                <a:cs typeface="Arial"/>
              </a:rPr>
              <a:t>та</a:t>
            </a:r>
            <a:r>
              <a:rPr sz="1850" spc="200" dirty="0">
                <a:latin typeface="Arial"/>
                <a:cs typeface="Arial"/>
              </a:rPr>
              <a:t> </a:t>
            </a:r>
            <a:r>
              <a:rPr sz="1850" dirty="0">
                <a:latin typeface="Arial"/>
                <a:cs typeface="Arial"/>
              </a:rPr>
              <a:t>її</a:t>
            </a:r>
            <a:r>
              <a:rPr sz="1850" spc="195" dirty="0">
                <a:latin typeface="Arial"/>
                <a:cs typeface="Arial"/>
              </a:rPr>
              <a:t> </a:t>
            </a:r>
            <a:r>
              <a:rPr sz="1850" spc="75" dirty="0">
                <a:latin typeface="Arial"/>
                <a:cs typeface="Arial"/>
              </a:rPr>
              <a:t>призначення</a:t>
            </a:r>
            <a:r>
              <a:rPr sz="1850" spc="75" dirty="0">
                <a:latin typeface="Book Antiqua"/>
                <a:cs typeface="Book Antiqua"/>
              </a:rPr>
              <a:t>)</a:t>
            </a:r>
            <a:endParaRPr sz="1850">
              <a:latin typeface="Book Antiqua"/>
              <a:cs typeface="Book Antiqua"/>
            </a:endParaRPr>
          </a:p>
        </p:txBody>
      </p:sp>
      <p:grpSp>
        <p:nvGrpSpPr>
          <p:cNvPr id="9" name="object 9"/>
          <p:cNvGrpSpPr/>
          <p:nvPr/>
        </p:nvGrpSpPr>
        <p:grpSpPr>
          <a:xfrm>
            <a:off x="9240422" y="1276493"/>
            <a:ext cx="7858759" cy="3776979"/>
            <a:chOff x="9240422" y="1276493"/>
            <a:chExt cx="7858759" cy="3776979"/>
          </a:xfrm>
        </p:grpSpPr>
        <p:sp>
          <p:nvSpPr>
            <p:cNvPr id="10" name="object 10"/>
            <p:cNvSpPr/>
            <p:nvPr/>
          </p:nvSpPr>
          <p:spPr>
            <a:xfrm>
              <a:off x="9288047" y="1713264"/>
              <a:ext cx="7763509" cy="3292475"/>
            </a:xfrm>
            <a:custGeom>
              <a:avLst/>
              <a:gdLst/>
              <a:ahLst/>
              <a:cxnLst/>
              <a:rect l="l" t="t" r="r" b="b"/>
              <a:pathLst>
                <a:path w="7763509" h="3292475">
                  <a:moveTo>
                    <a:pt x="7762883" y="3141906"/>
                  </a:moveTo>
                  <a:lnTo>
                    <a:pt x="7735493" y="3207271"/>
                  </a:lnTo>
                  <a:lnTo>
                    <a:pt x="7682690" y="3260081"/>
                  </a:lnTo>
                  <a:lnTo>
                    <a:pt x="7614331" y="3288377"/>
                  </a:lnTo>
                  <a:lnTo>
                    <a:pt x="7576995" y="3292068"/>
                  </a:lnTo>
                  <a:lnTo>
                    <a:pt x="190497" y="3292068"/>
                  </a:lnTo>
                  <a:lnTo>
                    <a:pt x="117598" y="3277568"/>
                  </a:lnTo>
                  <a:lnTo>
                    <a:pt x="55795" y="3236274"/>
                  </a:lnTo>
                  <a:lnTo>
                    <a:pt x="14509" y="3174474"/>
                  </a:lnTo>
                  <a:lnTo>
                    <a:pt x="0" y="3101571"/>
                  </a:lnTo>
                  <a:lnTo>
                    <a:pt x="0" y="190500"/>
                  </a:lnTo>
                  <a:lnTo>
                    <a:pt x="3696" y="153162"/>
                  </a:lnTo>
                  <a:lnTo>
                    <a:pt x="32013" y="84818"/>
                  </a:lnTo>
                  <a:lnTo>
                    <a:pt x="84812" y="32015"/>
                  </a:lnTo>
                  <a:lnTo>
                    <a:pt x="153159" y="3698"/>
                  </a:lnTo>
                  <a:lnTo>
                    <a:pt x="190497" y="0"/>
                  </a:lnTo>
                  <a:lnTo>
                    <a:pt x="7576995" y="0"/>
                  </a:lnTo>
                  <a:lnTo>
                    <a:pt x="7649896" y="14497"/>
                  </a:lnTo>
                  <a:lnTo>
                    <a:pt x="7711706" y="55790"/>
                  </a:lnTo>
                  <a:lnTo>
                    <a:pt x="7752998" y="117596"/>
                  </a:lnTo>
                  <a:lnTo>
                    <a:pt x="7762881" y="150166"/>
                  </a:lnTo>
                </a:path>
              </a:pathLst>
            </a:custGeom>
            <a:ln w="95250">
              <a:solidFill>
                <a:srgbClr val="000000"/>
              </a:solidFill>
            </a:ln>
          </p:spPr>
          <p:txBody>
            <a:bodyPr wrap="square" lIns="0" tIns="0" rIns="0" bIns="0" rtlCol="0"/>
            <a:lstStyle/>
            <a:p>
              <a:endParaRPr/>
            </a:p>
          </p:txBody>
        </p:sp>
        <p:pic>
          <p:nvPicPr>
            <p:cNvPr id="11" name="object 11"/>
            <p:cNvPicPr/>
            <p:nvPr/>
          </p:nvPicPr>
          <p:blipFill>
            <a:blip r:embed="rId8" cstate="print"/>
            <a:stretch>
              <a:fillRect/>
            </a:stretch>
          </p:blipFill>
          <p:spPr>
            <a:xfrm>
              <a:off x="9288047" y="1276493"/>
              <a:ext cx="5448635" cy="838334"/>
            </a:xfrm>
            <a:prstGeom prst="rect">
              <a:avLst/>
            </a:prstGeom>
          </p:spPr>
        </p:pic>
        <p:pic>
          <p:nvPicPr>
            <p:cNvPr id="12" name="object 12"/>
            <p:cNvPicPr/>
            <p:nvPr/>
          </p:nvPicPr>
          <p:blipFill>
            <a:blip r:embed="rId9" cstate="print"/>
            <a:stretch>
              <a:fillRect/>
            </a:stretch>
          </p:blipFill>
          <p:spPr>
            <a:xfrm>
              <a:off x="9651491" y="2392405"/>
              <a:ext cx="215097" cy="215121"/>
            </a:xfrm>
            <a:prstGeom prst="rect">
              <a:avLst/>
            </a:prstGeom>
          </p:spPr>
        </p:pic>
      </p:grpSp>
      <p:sp>
        <p:nvSpPr>
          <p:cNvPr id="13" name="object 13"/>
          <p:cNvSpPr txBox="1"/>
          <p:nvPr/>
        </p:nvSpPr>
        <p:spPr>
          <a:xfrm>
            <a:off x="10008050" y="2363930"/>
            <a:ext cx="6628765" cy="306705"/>
          </a:xfrm>
          <a:prstGeom prst="rect">
            <a:avLst/>
          </a:prstGeom>
        </p:spPr>
        <p:txBody>
          <a:bodyPr vert="horz" wrap="square" lIns="0" tIns="12065" rIns="0" bIns="0" rtlCol="0">
            <a:spAutoFit/>
          </a:bodyPr>
          <a:lstStyle/>
          <a:p>
            <a:pPr marL="12700">
              <a:lnSpc>
                <a:spcPct val="100000"/>
              </a:lnSpc>
              <a:spcBef>
                <a:spcPts val="95"/>
              </a:spcBef>
              <a:tabLst>
                <a:tab pos="965835" algn="l"/>
                <a:tab pos="1218565" algn="l"/>
                <a:tab pos="2191385" algn="l"/>
                <a:tab pos="3455035" algn="l"/>
                <a:tab pos="4627245" algn="l"/>
              </a:tabLst>
            </a:pPr>
            <a:r>
              <a:rPr sz="1850" spc="95" dirty="0">
                <a:latin typeface="Arial"/>
                <a:cs typeface="Arial"/>
              </a:rPr>
              <a:t>норми</a:t>
            </a:r>
            <a:r>
              <a:rPr sz="1850" dirty="0">
                <a:latin typeface="Arial"/>
                <a:cs typeface="Arial"/>
              </a:rPr>
              <a:t>	</a:t>
            </a:r>
            <a:r>
              <a:rPr sz="1850" spc="10" dirty="0">
                <a:latin typeface="Arial"/>
                <a:cs typeface="Arial"/>
              </a:rPr>
              <a:t>і</a:t>
            </a:r>
            <a:r>
              <a:rPr sz="1850" dirty="0">
                <a:latin typeface="Arial"/>
                <a:cs typeface="Arial"/>
              </a:rPr>
              <a:t>	</a:t>
            </a:r>
            <a:r>
              <a:rPr sz="1850" spc="70" dirty="0">
                <a:latin typeface="Arial"/>
                <a:cs typeface="Arial"/>
              </a:rPr>
              <a:t>зразки</a:t>
            </a:r>
            <a:r>
              <a:rPr sz="1850" dirty="0">
                <a:latin typeface="Arial"/>
                <a:cs typeface="Arial"/>
              </a:rPr>
              <a:t>	</a:t>
            </a:r>
            <a:r>
              <a:rPr sz="1850" spc="-10" dirty="0">
                <a:latin typeface="Arial"/>
                <a:cs typeface="Arial"/>
              </a:rPr>
              <a:t>взаємодії</a:t>
            </a:r>
            <a:r>
              <a:rPr sz="1850" dirty="0">
                <a:latin typeface="Arial"/>
                <a:cs typeface="Arial"/>
              </a:rPr>
              <a:t>	</a:t>
            </a:r>
            <a:r>
              <a:rPr sz="1850" spc="-10" dirty="0">
                <a:latin typeface="Arial"/>
                <a:cs typeface="Arial"/>
              </a:rPr>
              <a:t>суб</a:t>
            </a:r>
            <a:r>
              <a:rPr sz="1850" spc="-10" dirty="0">
                <a:latin typeface="Book Antiqua"/>
                <a:cs typeface="Book Antiqua"/>
              </a:rPr>
              <a:t>’</a:t>
            </a:r>
            <a:r>
              <a:rPr sz="1850" spc="-10" dirty="0">
                <a:latin typeface="Arial"/>
                <a:cs typeface="Arial"/>
              </a:rPr>
              <a:t>єктів</a:t>
            </a:r>
            <a:r>
              <a:rPr sz="1850" dirty="0">
                <a:latin typeface="Arial"/>
                <a:cs typeface="Arial"/>
              </a:rPr>
              <a:t>	</a:t>
            </a:r>
            <a:r>
              <a:rPr sz="1850" spc="75" dirty="0">
                <a:latin typeface="Arial"/>
                <a:cs typeface="Arial"/>
              </a:rPr>
              <a:t>підприємницької</a:t>
            </a:r>
            <a:endParaRPr sz="1850">
              <a:latin typeface="Arial"/>
              <a:cs typeface="Arial"/>
            </a:endParaRPr>
          </a:p>
        </p:txBody>
      </p:sp>
      <p:sp>
        <p:nvSpPr>
          <p:cNvPr id="14" name="object 14"/>
          <p:cNvSpPr txBox="1"/>
          <p:nvPr/>
        </p:nvSpPr>
        <p:spPr>
          <a:xfrm>
            <a:off x="10008050" y="2641504"/>
            <a:ext cx="6628765" cy="306705"/>
          </a:xfrm>
          <a:prstGeom prst="rect">
            <a:avLst/>
          </a:prstGeom>
        </p:spPr>
        <p:txBody>
          <a:bodyPr vert="horz" wrap="square" lIns="0" tIns="12065" rIns="0" bIns="0" rtlCol="0">
            <a:spAutoFit/>
          </a:bodyPr>
          <a:lstStyle/>
          <a:p>
            <a:pPr marL="12700">
              <a:lnSpc>
                <a:spcPct val="100000"/>
              </a:lnSpc>
              <a:spcBef>
                <a:spcPts val="95"/>
              </a:spcBef>
              <a:tabLst>
                <a:tab pos="1419225" algn="l"/>
                <a:tab pos="2528570" algn="l"/>
                <a:tab pos="4118610" algn="l"/>
                <a:tab pos="4525645" algn="l"/>
                <a:tab pos="6192520" algn="l"/>
              </a:tabLst>
            </a:pPr>
            <a:r>
              <a:rPr sz="1850" spc="-10" dirty="0">
                <a:latin typeface="Arial"/>
                <a:cs typeface="Arial"/>
              </a:rPr>
              <a:t>діяльності</a:t>
            </a:r>
            <a:r>
              <a:rPr sz="1850" spc="-10" dirty="0">
                <a:latin typeface="Book Antiqua"/>
                <a:cs typeface="Book Antiqua"/>
              </a:rPr>
              <a:t>,</a:t>
            </a:r>
            <a:r>
              <a:rPr sz="1850" dirty="0">
                <a:latin typeface="Book Antiqua"/>
                <a:cs typeface="Book Antiqua"/>
              </a:rPr>
              <a:t>	</a:t>
            </a:r>
            <a:r>
              <a:rPr sz="1850" spc="40" dirty="0">
                <a:latin typeface="Arial"/>
                <a:cs typeface="Arial"/>
              </a:rPr>
              <a:t>способи</a:t>
            </a:r>
            <a:r>
              <a:rPr sz="1850" dirty="0">
                <a:latin typeface="Arial"/>
                <a:cs typeface="Arial"/>
              </a:rPr>
              <a:t>	</a:t>
            </a:r>
            <a:r>
              <a:rPr sz="1850" spc="50" dirty="0">
                <a:latin typeface="Arial"/>
                <a:cs typeface="Arial"/>
              </a:rPr>
              <a:t>відтворення</a:t>
            </a:r>
            <a:r>
              <a:rPr sz="1850" dirty="0">
                <a:latin typeface="Arial"/>
                <a:cs typeface="Arial"/>
              </a:rPr>
              <a:t>	</a:t>
            </a:r>
            <a:r>
              <a:rPr sz="1850" spc="-25" dirty="0">
                <a:latin typeface="Arial"/>
                <a:cs typeface="Arial"/>
              </a:rPr>
              <a:t>та</a:t>
            </a:r>
            <a:r>
              <a:rPr sz="1850" dirty="0">
                <a:latin typeface="Arial"/>
                <a:cs typeface="Arial"/>
              </a:rPr>
              <a:t>	</a:t>
            </a:r>
            <a:r>
              <a:rPr sz="1850" spc="-10" dirty="0">
                <a:latin typeface="Arial"/>
                <a:cs typeface="Arial"/>
              </a:rPr>
              <a:t>демонстрації</a:t>
            </a:r>
            <a:r>
              <a:rPr sz="1850" dirty="0">
                <a:latin typeface="Arial"/>
                <a:cs typeface="Arial"/>
              </a:rPr>
              <a:t>	</a:t>
            </a:r>
            <a:r>
              <a:rPr sz="1850" spc="65" dirty="0">
                <a:latin typeface="Arial"/>
                <a:cs typeface="Arial"/>
              </a:rPr>
              <a:t>цих</a:t>
            </a:r>
            <a:endParaRPr sz="1850">
              <a:latin typeface="Arial"/>
              <a:cs typeface="Arial"/>
            </a:endParaRPr>
          </a:p>
        </p:txBody>
      </p:sp>
      <p:sp>
        <p:nvSpPr>
          <p:cNvPr id="15" name="object 15"/>
          <p:cNvSpPr txBox="1"/>
          <p:nvPr/>
        </p:nvSpPr>
        <p:spPr>
          <a:xfrm>
            <a:off x="10008050" y="2919079"/>
            <a:ext cx="6628765" cy="306705"/>
          </a:xfrm>
          <a:prstGeom prst="rect">
            <a:avLst/>
          </a:prstGeom>
        </p:spPr>
        <p:txBody>
          <a:bodyPr vert="horz" wrap="square" lIns="0" tIns="12065" rIns="0" bIns="0" rtlCol="0">
            <a:spAutoFit/>
          </a:bodyPr>
          <a:lstStyle/>
          <a:p>
            <a:pPr marL="12700">
              <a:lnSpc>
                <a:spcPct val="100000"/>
              </a:lnSpc>
              <a:spcBef>
                <a:spcPts val="95"/>
              </a:spcBef>
              <a:tabLst>
                <a:tab pos="1169670" algn="l"/>
                <a:tab pos="2084705" algn="l"/>
                <a:tab pos="3327400" algn="l"/>
                <a:tab pos="4771390" algn="l"/>
                <a:tab pos="5803900" algn="l"/>
              </a:tabLst>
            </a:pPr>
            <a:r>
              <a:rPr sz="1850" spc="55" dirty="0">
                <a:latin typeface="Arial"/>
                <a:cs typeface="Arial"/>
              </a:rPr>
              <a:t>зразків</a:t>
            </a:r>
            <a:r>
              <a:rPr sz="1850" spc="55" dirty="0">
                <a:latin typeface="Book Antiqua"/>
                <a:cs typeface="Book Antiqua"/>
              </a:rPr>
              <a:t>,</a:t>
            </a:r>
            <a:r>
              <a:rPr sz="1850" dirty="0">
                <a:latin typeface="Book Antiqua"/>
                <a:cs typeface="Book Antiqua"/>
              </a:rPr>
              <a:t>	</a:t>
            </a:r>
            <a:r>
              <a:rPr sz="1850" spc="-20" dirty="0">
                <a:latin typeface="Arial"/>
                <a:cs typeface="Arial"/>
              </a:rPr>
              <a:t>тобто</a:t>
            </a:r>
            <a:r>
              <a:rPr sz="1850" dirty="0">
                <a:latin typeface="Arial"/>
                <a:cs typeface="Arial"/>
              </a:rPr>
              <a:t>	</a:t>
            </a:r>
            <a:r>
              <a:rPr sz="1850" spc="50" dirty="0">
                <a:latin typeface="Arial"/>
                <a:cs typeface="Arial"/>
              </a:rPr>
              <a:t>правила</a:t>
            </a:r>
            <a:r>
              <a:rPr sz="1850" dirty="0">
                <a:latin typeface="Arial"/>
                <a:cs typeface="Arial"/>
              </a:rPr>
              <a:t>	</a:t>
            </a:r>
            <a:r>
              <a:rPr sz="1850" spc="75" dirty="0">
                <a:latin typeface="Arial"/>
                <a:cs typeface="Arial"/>
              </a:rPr>
              <a:t>поведінки</a:t>
            </a:r>
            <a:r>
              <a:rPr sz="1850" dirty="0">
                <a:latin typeface="Arial"/>
                <a:cs typeface="Arial"/>
              </a:rPr>
              <a:t>	</a:t>
            </a:r>
            <a:r>
              <a:rPr sz="1850" spc="50" dirty="0">
                <a:latin typeface="Arial"/>
                <a:cs typeface="Arial"/>
              </a:rPr>
              <a:t>певної</a:t>
            </a:r>
            <a:r>
              <a:rPr sz="1850" dirty="0">
                <a:latin typeface="Arial"/>
                <a:cs typeface="Arial"/>
              </a:rPr>
              <a:t>	</a:t>
            </a:r>
            <a:r>
              <a:rPr sz="1850" spc="-10" dirty="0">
                <a:latin typeface="Arial"/>
                <a:cs typeface="Arial"/>
              </a:rPr>
              <a:t>ділової</a:t>
            </a:r>
            <a:endParaRPr sz="1850">
              <a:latin typeface="Arial"/>
              <a:cs typeface="Arial"/>
            </a:endParaRPr>
          </a:p>
        </p:txBody>
      </p:sp>
      <p:sp>
        <p:nvSpPr>
          <p:cNvPr id="16" name="object 16"/>
          <p:cNvSpPr txBox="1"/>
          <p:nvPr/>
        </p:nvSpPr>
        <p:spPr>
          <a:xfrm>
            <a:off x="10008050" y="3196653"/>
            <a:ext cx="6628765" cy="584835"/>
          </a:xfrm>
          <a:prstGeom prst="rect">
            <a:avLst/>
          </a:prstGeom>
        </p:spPr>
        <p:txBody>
          <a:bodyPr vert="horz" wrap="square" lIns="0" tIns="24130" rIns="0" bIns="0" rtlCol="0">
            <a:spAutoFit/>
          </a:bodyPr>
          <a:lstStyle/>
          <a:p>
            <a:pPr marL="12700" marR="5080">
              <a:lnSpc>
                <a:spcPts val="2190"/>
              </a:lnSpc>
              <a:spcBef>
                <a:spcPts val="190"/>
              </a:spcBef>
              <a:tabLst>
                <a:tab pos="2069464" algn="l"/>
                <a:tab pos="3379470" algn="l"/>
                <a:tab pos="5207000" algn="l"/>
              </a:tabLst>
            </a:pPr>
            <a:r>
              <a:rPr sz="1850" spc="-10" dirty="0">
                <a:latin typeface="Arial"/>
                <a:cs typeface="Arial"/>
              </a:rPr>
              <a:t>професійної</a:t>
            </a:r>
            <a:r>
              <a:rPr sz="1850" dirty="0">
                <a:latin typeface="Arial"/>
                <a:cs typeface="Arial"/>
              </a:rPr>
              <a:t>	</a:t>
            </a:r>
            <a:r>
              <a:rPr sz="1850" spc="80" dirty="0">
                <a:latin typeface="Arial"/>
                <a:cs typeface="Arial"/>
              </a:rPr>
              <a:t>групи</a:t>
            </a:r>
            <a:r>
              <a:rPr sz="1850" dirty="0">
                <a:latin typeface="Arial"/>
                <a:cs typeface="Arial"/>
              </a:rPr>
              <a:t>	</a:t>
            </a:r>
            <a:r>
              <a:rPr sz="1850" spc="50" dirty="0">
                <a:latin typeface="Book Antiqua"/>
                <a:cs typeface="Book Antiqua"/>
              </a:rPr>
              <a:t>(</a:t>
            </a:r>
            <a:r>
              <a:rPr sz="1850" spc="50" dirty="0">
                <a:latin typeface="Arial"/>
                <a:cs typeface="Arial"/>
              </a:rPr>
              <a:t>торгівців</a:t>
            </a:r>
            <a:r>
              <a:rPr sz="1850" spc="50" dirty="0">
                <a:latin typeface="Book Antiqua"/>
                <a:cs typeface="Book Antiqua"/>
              </a:rPr>
              <a:t>,</a:t>
            </a:r>
            <a:r>
              <a:rPr sz="1850" dirty="0">
                <a:latin typeface="Book Antiqua"/>
                <a:cs typeface="Book Antiqua"/>
              </a:rPr>
              <a:t>	</a:t>
            </a:r>
            <a:r>
              <a:rPr sz="1850" spc="-10" dirty="0">
                <a:latin typeface="Arial"/>
                <a:cs typeface="Arial"/>
              </a:rPr>
              <a:t>фінансистів</a:t>
            </a:r>
            <a:r>
              <a:rPr sz="1850" spc="-10" dirty="0">
                <a:latin typeface="Book Antiqua"/>
                <a:cs typeface="Book Antiqua"/>
              </a:rPr>
              <a:t>, </a:t>
            </a:r>
            <a:r>
              <a:rPr sz="1850" spc="50" dirty="0">
                <a:latin typeface="Arial"/>
                <a:cs typeface="Arial"/>
              </a:rPr>
              <a:t>промисловців</a:t>
            </a:r>
            <a:r>
              <a:rPr sz="1850" spc="50" dirty="0">
                <a:latin typeface="Book Antiqua"/>
                <a:cs typeface="Book Antiqua"/>
              </a:rPr>
              <a:t>)</a:t>
            </a:r>
            <a:endParaRPr sz="1850">
              <a:latin typeface="Book Antiqua"/>
              <a:cs typeface="Book Antiqua"/>
            </a:endParaRPr>
          </a:p>
        </p:txBody>
      </p:sp>
      <p:pic>
        <p:nvPicPr>
          <p:cNvPr id="17" name="object 17"/>
          <p:cNvPicPr/>
          <p:nvPr/>
        </p:nvPicPr>
        <p:blipFill>
          <a:blip r:embed="rId10" cstate="print"/>
          <a:stretch>
            <a:fillRect/>
          </a:stretch>
        </p:blipFill>
        <p:spPr>
          <a:xfrm>
            <a:off x="9651491" y="3961850"/>
            <a:ext cx="215097" cy="215127"/>
          </a:xfrm>
          <a:prstGeom prst="rect">
            <a:avLst/>
          </a:prstGeom>
        </p:spPr>
      </p:pic>
      <p:sp>
        <p:nvSpPr>
          <p:cNvPr id="18" name="object 18"/>
          <p:cNvSpPr txBox="1"/>
          <p:nvPr/>
        </p:nvSpPr>
        <p:spPr>
          <a:xfrm>
            <a:off x="10039471" y="3927597"/>
            <a:ext cx="6628765" cy="584835"/>
          </a:xfrm>
          <a:prstGeom prst="rect">
            <a:avLst/>
          </a:prstGeom>
        </p:spPr>
        <p:txBody>
          <a:bodyPr vert="horz" wrap="square" lIns="0" tIns="24130" rIns="0" bIns="0" rtlCol="0">
            <a:spAutoFit/>
          </a:bodyPr>
          <a:lstStyle/>
          <a:p>
            <a:pPr marL="12700" marR="5080">
              <a:lnSpc>
                <a:spcPts val="2190"/>
              </a:lnSpc>
              <a:spcBef>
                <a:spcPts val="190"/>
              </a:spcBef>
              <a:tabLst>
                <a:tab pos="2731770" algn="l"/>
                <a:tab pos="4086225" algn="l"/>
                <a:tab pos="5475605" algn="l"/>
                <a:tab pos="5920105" algn="l"/>
              </a:tabLst>
            </a:pPr>
            <a:r>
              <a:rPr sz="1850" spc="85" dirty="0">
                <a:latin typeface="Arial"/>
                <a:cs typeface="Arial"/>
              </a:rPr>
              <a:t>ціннісно</a:t>
            </a:r>
            <a:r>
              <a:rPr sz="1850" spc="85" dirty="0">
                <a:latin typeface="Book Antiqua"/>
                <a:cs typeface="Book Antiqua"/>
              </a:rPr>
              <a:t>-</a:t>
            </a:r>
            <a:r>
              <a:rPr sz="1850" spc="65" dirty="0">
                <a:latin typeface="Arial"/>
                <a:cs typeface="Arial"/>
              </a:rPr>
              <a:t>мотиваційне</a:t>
            </a:r>
            <a:r>
              <a:rPr sz="1850" dirty="0">
                <a:latin typeface="Arial"/>
                <a:cs typeface="Arial"/>
              </a:rPr>
              <a:t>	</a:t>
            </a:r>
            <a:r>
              <a:rPr sz="1850" spc="-10" dirty="0">
                <a:latin typeface="Arial"/>
                <a:cs typeface="Arial"/>
              </a:rPr>
              <a:t>ставлення</a:t>
            </a:r>
            <a:r>
              <a:rPr sz="1850" dirty="0">
                <a:latin typeface="Arial"/>
                <a:cs typeface="Arial"/>
              </a:rPr>
              <a:t>	</a:t>
            </a:r>
            <a:r>
              <a:rPr sz="1850" spc="-10" dirty="0">
                <a:latin typeface="Arial"/>
                <a:cs typeface="Arial"/>
              </a:rPr>
              <a:t>населення</a:t>
            </a:r>
            <a:r>
              <a:rPr sz="1850" dirty="0">
                <a:latin typeface="Arial"/>
                <a:cs typeface="Arial"/>
              </a:rPr>
              <a:t>	</a:t>
            </a:r>
            <a:r>
              <a:rPr sz="1850" spc="-25" dirty="0">
                <a:latin typeface="Arial"/>
                <a:cs typeface="Arial"/>
              </a:rPr>
              <a:t>до</a:t>
            </a:r>
            <a:r>
              <a:rPr sz="1850" dirty="0">
                <a:latin typeface="Arial"/>
                <a:cs typeface="Arial"/>
              </a:rPr>
              <a:t>	</a:t>
            </a:r>
            <a:r>
              <a:rPr sz="1850" spc="60" dirty="0">
                <a:latin typeface="Arial"/>
                <a:cs typeface="Arial"/>
              </a:rPr>
              <a:t>праці</a:t>
            </a:r>
            <a:r>
              <a:rPr sz="1850" spc="60" dirty="0">
                <a:latin typeface="Book Antiqua"/>
                <a:cs typeface="Book Antiqua"/>
              </a:rPr>
              <a:t>, </a:t>
            </a:r>
            <a:r>
              <a:rPr sz="1850" dirty="0">
                <a:latin typeface="Arial"/>
                <a:cs typeface="Arial"/>
              </a:rPr>
              <a:t>багатства</a:t>
            </a:r>
            <a:r>
              <a:rPr sz="1850" dirty="0">
                <a:latin typeface="Book Antiqua"/>
                <a:cs typeface="Book Antiqua"/>
              </a:rPr>
              <a:t>,</a:t>
            </a:r>
            <a:r>
              <a:rPr sz="1850" spc="405" dirty="0">
                <a:latin typeface="Book Antiqua"/>
                <a:cs typeface="Book Antiqua"/>
              </a:rPr>
              <a:t> </a:t>
            </a:r>
            <a:r>
              <a:rPr sz="1850" spc="70" dirty="0">
                <a:latin typeface="Arial"/>
                <a:cs typeface="Arial"/>
              </a:rPr>
              <a:t>нагромадження</a:t>
            </a:r>
            <a:r>
              <a:rPr sz="1850" spc="355" dirty="0">
                <a:latin typeface="Arial"/>
                <a:cs typeface="Arial"/>
              </a:rPr>
              <a:t> </a:t>
            </a:r>
            <a:r>
              <a:rPr sz="1850" dirty="0">
                <a:latin typeface="Book Antiqua"/>
                <a:cs typeface="Book Antiqua"/>
              </a:rPr>
              <a:t>(</a:t>
            </a:r>
            <a:r>
              <a:rPr sz="1850" dirty="0">
                <a:latin typeface="Arial"/>
                <a:cs typeface="Arial"/>
              </a:rPr>
              <a:t>трудова</a:t>
            </a:r>
            <a:r>
              <a:rPr sz="1850" spc="350" dirty="0">
                <a:latin typeface="Arial"/>
                <a:cs typeface="Arial"/>
              </a:rPr>
              <a:t> </a:t>
            </a:r>
            <a:r>
              <a:rPr sz="1850" spc="40" dirty="0">
                <a:latin typeface="Arial"/>
                <a:cs typeface="Arial"/>
              </a:rPr>
              <a:t>етика</a:t>
            </a:r>
            <a:r>
              <a:rPr sz="1850" spc="40" dirty="0">
                <a:latin typeface="Book Antiqua"/>
                <a:cs typeface="Book Antiqua"/>
              </a:rPr>
              <a:t>)</a:t>
            </a:r>
            <a:endParaRPr sz="1850">
              <a:latin typeface="Book Antiqua"/>
              <a:cs typeface="Book Antiqua"/>
            </a:endParaRPr>
          </a:p>
        </p:txBody>
      </p:sp>
      <p:pic>
        <p:nvPicPr>
          <p:cNvPr id="31" name="object 31"/>
          <p:cNvPicPr/>
          <p:nvPr/>
        </p:nvPicPr>
        <p:blipFill>
          <a:blip r:embed="rId11" cstate="print"/>
          <a:stretch>
            <a:fillRect/>
          </a:stretch>
        </p:blipFill>
        <p:spPr>
          <a:xfrm>
            <a:off x="17883193" y="0"/>
            <a:ext cx="404805" cy="5704401"/>
          </a:xfrm>
          <a:prstGeom prst="rect">
            <a:avLst/>
          </a:prstGeom>
        </p:spPr>
      </p:pic>
      <p:pic>
        <p:nvPicPr>
          <p:cNvPr id="35" name="object 35"/>
          <p:cNvPicPr/>
          <p:nvPr/>
        </p:nvPicPr>
        <p:blipFill>
          <a:blip r:embed="rId12" cstate="print"/>
          <a:stretch>
            <a:fillRect/>
          </a:stretch>
        </p:blipFill>
        <p:spPr>
          <a:xfrm>
            <a:off x="0" y="4582598"/>
            <a:ext cx="404731" cy="5704401"/>
          </a:xfrm>
          <a:prstGeom prst="rect">
            <a:avLst/>
          </a:prstGeom>
        </p:spPr>
      </p:pic>
      <p:grpSp>
        <p:nvGrpSpPr>
          <p:cNvPr id="19" name="object 19"/>
          <p:cNvGrpSpPr/>
          <p:nvPr/>
        </p:nvGrpSpPr>
        <p:grpSpPr>
          <a:xfrm>
            <a:off x="1184699" y="5281604"/>
            <a:ext cx="7858759" cy="2929890"/>
            <a:chOff x="1184699" y="5281604"/>
            <a:chExt cx="7858759" cy="2929890"/>
          </a:xfrm>
        </p:grpSpPr>
        <p:sp>
          <p:nvSpPr>
            <p:cNvPr id="20" name="object 20"/>
            <p:cNvSpPr/>
            <p:nvPr/>
          </p:nvSpPr>
          <p:spPr>
            <a:xfrm>
              <a:off x="1232324" y="5718382"/>
              <a:ext cx="7763509" cy="2445385"/>
            </a:xfrm>
            <a:custGeom>
              <a:avLst/>
              <a:gdLst/>
              <a:ahLst/>
              <a:cxnLst/>
              <a:rect l="l" t="t" r="r" b="b"/>
              <a:pathLst>
                <a:path w="7763509" h="2445384">
                  <a:moveTo>
                    <a:pt x="7762893" y="2294822"/>
                  </a:moveTo>
                  <a:lnTo>
                    <a:pt x="7735409" y="2360434"/>
                  </a:lnTo>
                  <a:lnTo>
                    <a:pt x="7682602" y="2413236"/>
                  </a:lnTo>
                  <a:lnTo>
                    <a:pt x="7614255" y="2441561"/>
                  </a:lnTo>
                  <a:lnTo>
                    <a:pt x="7576918" y="2445258"/>
                  </a:lnTo>
                  <a:lnTo>
                    <a:pt x="190568" y="2445257"/>
                  </a:lnTo>
                  <a:lnTo>
                    <a:pt x="117670" y="2430749"/>
                  </a:lnTo>
                  <a:lnTo>
                    <a:pt x="55871" y="2389450"/>
                  </a:lnTo>
                  <a:lnTo>
                    <a:pt x="14576" y="2327650"/>
                  </a:lnTo>
                  <a:lnTo>
                    <a:pt x="0" y="2254748"/>
                  </a:lnTo>
                  <a:lnTo>
                    <a:pt x="1" y="190485"/>
                  </a:lnTo>
                  <a:lnTo>
                    <a:pt x="14578" y="117595"/>
                  </a:lnTo>
                  <a:lnTo>
                    <a:pt x="55877" y="55802"/>
                  </a:lnTo>
                  <a:lnTo>
                    <a:pt x="117672" y="14507"/>
                  </a:lnTo>
                  <a:lnTo>
                    <a:pt x="190569" y="0"/>
                  </a:lnTo>
                  <a:lnTo>
                    <a:pt x="7576918" y="0"/>
                  </a:lnTo>
                  <a:lnTo>
                    <a:pt x="7649813" y="14507"/>
                  </a:lnTo>
                  <a:lnTo>
                    <a:pt x="7711604" y="55808"/>
                  </a:lnTo>
                  <a:lnTo>
                    <a:pt x="7752915" y="117595"/>
                  </a:lnTo>
                  <a:lnTo>
                    <a:pt x="7762893" y="150422"/>
                  </a:lnTo>
                </a:path>
              </a:pathLst>
            </a:custGeom>
            <a:ln w="95249">
              <a:solidFill>
                <a:srgbClr val="000000"/>
              </a:solidFill>
            </a:ln>
          </p:spPr>
          <p:txBody>
            <a:bodyPr wrap="square" lIns="0" tIns="0" rIns="0" bIns="0" rtlCol="0"/>
            <a:lstStyle/>
            <a:p>
              <a:endParaRPr/>
            </a:p>
          </p:txBody>
        </p:sp>
        <p:pic>
          <p:nvPicPr>
            <p:cNvPr id="21" name="object 21"/>
            <p:cNvPicPr/>
            <p:nvPr/>
          </p:nvPicPr>
          <p:blipFill>
            <a:blip r:embed="rId7" cstate="print"/>
            <a:stretch>
              <a:fillRect/>
            </a:stretch>
          </p:blipFill>
          <p:spPr>
            <a:xfrm>
              <a:off x="1595746" y="6397537"/>
              <a:ext cx="215124" cy="215097"/>
            </a:xfrm>
            <a:prstGeom prst="rect">
              <a:avLst/>
            </a:prstGeom>
          </p:spPr>
        </p:pic>
        <p:pic>
          <p:nvPicPr>
            <p:cNvPr id="22" name="object 22"/>
            <p:cNvPicPr/>
            <p:nvPr/>
          </p:nvPicPr>
          <p:blipFill>
            <a:blip r:embed="rId13" cstate="print"/>
            <a:stretch>
              <a:fillRect/>
            </a:stretch>
          </p:blipFill>
          <p:spPr>
            <a:xfrm>
              <a:off x="1232324" y="5281604"/>
              <a:ext cx="5448647" cy="838352"/>
            </a:xfrm>
            <a:prstGeom prst="rect">
              <a:avLst/>
            </a:prstGeom>
          </p:spPr>
        </p:pic>
        <p:pic>
          <p:nvPicPr>
            <p:cNvPr id="23" name="object 23"/>
            <p:cNvPicPr/>
            <p:nvPr/>
          </p:nvPicPr>
          <p:blipFill>
            <a:blip r:embed="rId14" cstate="print"/>
            <a:stretch>
              <a:fillRect/>
            </a:stretch>
          </p:blipFill>
          <p:spPr>
            <a:xfrm>
              <a:off x="1595746" y="7322758"/>
              <a:ext cx="215124" cy="215127"/>
            </a:xfrm>
            <a:prstGeom prst="rect">
              <a:avLst/>
            </a:prstGeom>
          </p:spPr>
        </p:pic>
      </p:grpSp>
      <p:sp>
        <p:nvSpPr>
          <p:cNvPr id="24" name="object 24"/>
          <p:cNvSpPr txBox="1"/>
          <p:nvPr/>
        </p:nvSpPr>
        <p:spPr>
          <a:xfrm>
            <a:off x="1973896" y="6371439"/>
            <a:ext cx="6638290" cy="1463221"/>
          </a:xfrm>
          <a:prstGeom prst="rect">
            <a:avLst/>
          </a:prstGeom>
        </p:spPr>
        <p:txBody>
          <a:bodyPr vert="horz" wrap="square" lIns="0" tIns="24130" rIns="0" bIns="0" rtlCol="0">
            <a:spAutoFit/>
          </a:bodyPr>
          <a:lstStyle/>
          <a:p>
            <a:pPr marL="22225" marR="5080">
              <a:lnSpc>
                <a:spcPts val="2190"/>
              </a:lnSpc>
              <a:spcBef>
                <a:spcPts val="190"/>
              </a:spcBef>
              <a:tabLst>
                <a:tab pos="3402965" algn="l"/>
                <a:tab pos="4350385" algn="l"/>
              </a:tabLst>
            </a:pPr>
            <a:r>
              <a:rPr sz="1850" spc="80" dirty="0">
                <a:latin typeface="Arial"/>
                <a:cs typeface="Arial"/>
              </a:rPr>
              <a:t>національно</a:t>
            </a:r>
            <a:r>
              <a:rPr sz="1850" spc="80" dirty="0">
                <a:latin typeface="Book Antiqua"/>
                <a:cs typeface="Book Antiqua"/>
              </a:rPr>
              <a:t>-</a:t>
            </a:r>
            <a:r>
              <a:rPr sz="1850" spc="55" dirty="0">
                <a:latin typeface="Arial"/>
                <a:cs typeface="Arial"/>
              </a:rPr>
              <a:t>культурні</a:t>
            </a:r>
            <a:r>
              <a:rPr sz="1850" dirty="0">
                <a:latin typeface="Arial"/>
                <a:cs typeface="Arial"/>
              </a:rPr>
              <a:t>	</a:t>
            </a:r>
            <a:r>
              <a:rPr sz="1850" spc="-25" dirty="0">
                <a:latin typeface="Arial"/>
                <a:cs typeface="Arial"/>
              </a:rPr>
              <a:t>та</a:t>
            </a:r>
            <a:r>
              <a:rPr sz="1850" dirty="0">
                <a:latin typeface="Arial"/>
                <a:cs typeface="Arial"/>
              </a:rPr>
              <a:t>	</a:t>
            </a:r>
            <a:r>
              <a:rPr sz="1850" spc="80" dirty="0">
                <a:latin typeface="Arial"/>
                <a:cs typeface="Arial"/>
              </a:rPr>
              <a:t>релігійно</a:t>
            </a:r>
            <a:r>
              <a:rPr sz="1850" spc="80" dirty="0">
                <a:latin typeface="Book Antiqua"/>
                <a:cs typeface="Book Antiqua"/>
              </a:rPr>
              <a:t>-</a:t>
            </a:r>
            <a:r>
              <a:rPr sz="1850" spc="55" dirty="0">
                <a:latin typeface="Arial"/>
                <a:cs typeface="Arial"/>
              </a:rPr>
              <a:t>культурні </a:t>
            </a:r>
            <a:r>
              <a:rPr sz="1850" spc="60" dirty="0" err="1">
                <a:latin typeface="Arial"/>
                <a:cs typeface="Arial"/>
              </a:rPr>
              <a:t>стереотипи</a:t>
            </a:r>
            <a:r>
              <a:rPr sz="1850" spc="260" dirty="0">
                <a:latin typeface="Arial"/>
                <a:cs typeface="Arial"/>
              </a:rPr>
              <a:t> </a:t>
            </a:r>
            <a:r>
              <a:rPr lang="uk-UA" sz="1850" dirty="0" smtClean="0">
                <a:latin typeface="Arial"/>
                <a:cs typeface="Arial"/>
              </a:rPr>
              <a:t>способу</a:t>
            </a:r>
            <a:r>
              <a:rPr sz="1850" spc="260" dirty="0" smtClean="0">
                <a:latin typeface="Arial"/>
                <a:cs typeface="Arial"/>
              </a:rPr>
              <a:t> </a:t>
            </a:r>
            <a:r>
              <a:rPr lang="uk-UA" sz="1850" spc="75" dirty="0" smtClean="0">
                <a:latin typeface="Arial"/>
                <a:cs typeface="Arial"/>
              </a:rPr>
              <a:t>життя конкретної</a:t>
            </a:r>
            <a:r>
              <a:rPr sz="1850" spc="260" dirty="0" smtClean="0">
                <a:latin typeface="Arial"/>
                <a:cs typeface="Arial"/>
              </a:rPr>
              <a:t> </a:t>
            </a:r>
            <a:r>
              <a:rPr sz="1850" spc="70" dirty="0">
                <a:latin typeface="Arial"/>
                <a:cs typeface="Arial"/>
              </a:rPr>
              <a:t>країни</a:t>
            </a:r>
            <a:endParaRPr sz="1850" dirty="0">
              <a:latin typeface="Arial"/>
              <a:cs typeface="Arial"/>
            </a:endParaRPr>
          </a:p>
          <a:p>
            <a:pPr>
              <a:lnSpc>
                <a:spcPct val="100000"/>
              </a:lnSpc>
              <a:spcBef>
                <a:spcPts val="225"/>
              </a:spcBef>
            </a:pPr>
            <a:endParaRPr sz="1850" dirty="0">
              <a:latin typeface="Arial"/>
              <a:cs typeface="Arial"/>
            </a:endParaRPr>
          </a:p>
          <a:p>
            <a:pPr marL="12700" marR="14604">
              <a:lnSpc>
                <a:spcPts val="2190"/>
              </a:lnSpc>
              <a:tabLst>
                <a:tab pos="1618615" algn="l"/>
                <a:tab pos="2901315" algn="l"/>
                <a:tab pos="5109845" algn="l"/>
                <a:tab pos="6554470" algn="l"/>
              </a:tabLst>
            </a:pPr>
            <a:r>
              <a:rPr sz="1850" spc="55" dirty="0">
                <a:latin typeface="Arial"/>
                <a:cs typeface="Arial"/>
              </a:rPr>
              <a:t>культурні</a:t>
            </a:r>
            <a:r>
              <a:rPr sz="1850" dirty="0">
                <a:latin typeface="Arial"/>
                <a:cs typeface="Arial"/>
              </a:rPr>
              <a:t>	</a:t>
            </a:r>
            <a:r>
              <a:rPr sz="1850" spc="70" dirty="0">
                <a:latin typeface="Arial"/>
                <a:cs typeface="Arial"/>
              </a:rPr>
              <a:t>зразки</a:t>
            </a:r>
            <a:r>
              <a:rPr sz="1850" dirty="0">
                <a:latin typeface="Arial"/>
                <a:cs typeface="Arial"/>
              </a:rPr>
              <a:t>	</a:t>
            </a:r>
            <a:r>
              <a:rPr sz="1850" spc="55" dirty="0">
                <a:latin typeface="Arial"/>
                <a:cs typeface="Arial"/>
              </a:rPr>
              <a:t>господарських</a:t>
            </a:r>
            <a:r>
              <a:rPr sz="1850" dirty="0">
                <a:latin typeface="Arial"/>
                <a:cs typeface="Arial"/>
              </a:rPr>
              <a:t>	</a:t>
            </a:r>
            <a:r>
              <a:rPr sz="1850" spc="35" dirty="0">
                <a:latin typeface="Arial"/>
                <a:cs typeface="Arial"/>
              </a:rPr>
              <a:t>уявлень</a:t>
            </a:r>
            <a:r>
              <a:rPr sz="1850" dirty="0">
                <a:latin typeface="Arial"/>
                <a:cs typeface="Arial"/>
              </a:rPr>
              <a:t>	</a:t>
            </a:r>
            <a:r>
              <a:rPr sz="1850" spc="10" dirty="0">
                <a:latin typeface="Arial"/>
                <a:cs typeface="Arial"/>
              </a:rPr>
              <a:t>і </a:t>
            </a:r>
            <a:r>
              <a:rPr sz="1850" spc="50" dirty="0">
                <a:latin typeface="Arial"/>
                <a:cs typeface="Arial"/>
              </a:rPr>
              <a:t>господарської</a:t>
            </a:r>
            <a:r>
              <a:rPr sz="1850" spc="225" dirty="0">
                <a:latin typeface="Arial"/>
                <a:cs typeface="Arial"/>
              </a:rPr>
              <a:t> </a:t>
            </a:r>
            <a:r>
              <a:rPr sz="1850" spc="75" dirty="0">
                <a:latin typeface="Arial"/>
                <a:cs typeface="Arial"/>
              </a:rPr>
              <a:t>поведінки</a:t>
            </a:r>
            <a:endParaRPr sz="1850" dirty="0">
              <a:latin typeface="Arial"/>
              <a:cs typeface="Arial"/>
            </a:endParaRPr>
          </a:p>
        </p:txBody>
      </p:sp>
      <p:grpSp>
        <p:nvGrpSpPr>
          <p:cNvPr id="25" name="object 25"/>
          <p:cNvGrpSpPr/>
          <p:nvPr/>
        </p:nvGrpSpPr>
        <p:grpSpPr>
          <a:xfrm>
            <a:off x="9240423" y="5281604"/>
            <a:ext cx="7858759" cy="2929890"/>
            <a:chOff x="9240423" y="5281604"/>
            <a:chExt cx="7858759" cy="2929890"/>
          </a:xfrm>
        </p:grpSpPr>
        <p:sp>
          <p:nvSpPr>
            <p:cNvPr id="26" name="object 26"/>
            <p:cNvSpPr/>
            <p:nvPr/>
          </p:nvSpPr>
          <p:spPr>
            <a:xfrm>
              <a:off x="9288048" y="5718382"/>
              <a:ext cx="7763509" cy="2445385"/>
            </a:xfrm>
            <a:custGeom>
              <a:avLst/>
              <a:gdLst/>
              <a:ahLst/>
              <a:cxnLst/>
              <a:rect l="l" t="t" r="r" b="b"/>
              <a:pathLst>
                <a:path w="7763509" h="2445384">
                  <a:moveTo>
                    <a:pt x="7762895" y="2294867"/>
                  </a:moveTo>
                  <a:lnTo>
                    <a:pt x="7735418" y="2360429"/>
                  </a:lnTo>
                  <a:lnTo>
                    <a:pt x="7682618" y="2413237"/>
                  </a:lnTo>
                  <a:lnTo>
                    <a:pt x="7614271" y="2441561"/>
                  </a:lnTo>
                  <a:lnTo>
                    <a:pt x="7576934" y="2445258"/>
                  </a:lnTo>
                  <a:lnTo>
                    <a:pt x="190584" y="2445257"/>
                  </a:lnTo>
                  <a:lnTo>
                    <a:pt x="117683" y="2430753"/>
                  </a:lnTo>
                  <a:lnTo>
                    <a:pt x="55877" y="2389458"/>
                  </a:lnTo>
                  <a:lnTo>
                    <a:pt x="14586" y="2327652"/>
                  </a:lnTo>
                  <a:lnTo>
                    <a:pt x="0" y="2254748"/>
                  </a:lnTo>
                  <a:lnTo>
                    <a:pt x="1" y="190484"/>
                  </a:lnTo>
                  <a:lnTo>
                    <a:pt x="14588" y="117592"/>
                  </a:lnTo>
                  <a:lnTo>
                    <a:pt x="55886" y="55795"/>
                  </a:lnTo>
                  <a:lnTo>
                    <a:pt x="117687" y="14504"/>
                  </a:lnTo>
                  <a:lnTo>
                    <a:pt x="190584" y="0"/>
                  </a:lnTo>
                  <a:lnTo>
                    <a:pt x="7576934" y="0"/>
                  </a:lnTo>
                  <a:lnTo>
                    <a:pt x="7649829" y="14506"/>
                  </a:lnTo>
                  <a:lnTo>
                    <a:pt x="7711621" y="55806"/>
                  </a:lnTo>
                  <a:lnTo>
                    <a:pt x="7752922" y="117597"/>
                  </a:lnTo>
                  <a:lnTo>
                    <a:pt x="7762894" y="150378"/>
                  </a:lnTo>
                </a:path>
              </a:pathLst>
            </a:custGeom>
            <a:ln w="95250">
              <a:solidFill>
                <a:srgbClr val="000000"/>
              </a:solidFill>
            </a:ln>
          </p:spPr>
          <p:txBody>
            <a:bodyPr wrap="square" lIns="0" tIns="0" rIns="0" bIns="0" rtlCol="0"/>
            <a:lstStyle/>
            <a:p>
              <a:endParaRPr/>
            </a:p>
          </p:txBody>
        </p:sp>
        <p:pic>
          <p:nvPicPr>
            <p:cNvPr id="27" name="object 27"/>
            <p:cNvPicPr/>
            <p:nvPr/>
          </p:nvPicPr>
          <p:blipFill>
            <a:blip r:embed="rId15" cstate="print"/>
            <a:stretch>
              <a:fillRect/>
            </a:stretch>
          </p:blipFill>
          <p:spPr>
            <a:xfrm>
              <a:off x="9288048" y="5281604"/>
              <a:ext cx="5448635" cy="838352"/>
            </a:xfrm>
            <a:prstGeom prst="rect">
              <a:avLst/>
            </a:prstGeom>
          </p:spPr>
        </p:pic>
        <p:pic>
          <p:nvPicPr>
            <p:cNvPr id="28" name="object 28"/>
            <p:cNvPicPr/>
            <p:nvPr/>
          </p:nvPicPr>
          <p:blipFill>
            <a:blip r:embed="rId16" cstate="print"/>
            <a:stretch>
              <a:fillRect/>
            </a:stretch>
          </p:blipFill>
          <p:spPr>
            <a:xfrm>
              <a:off x="9651492" y="6397537"/>
              <a:ext cx="215097" cy="215097"/>
            </a:xfrm>
            <a:prstGeom prst="rect">
              <a:avLst/>
            </a:prstGeom>
          </p:spPr>
        </p:pic>
        <p:pic>
          <p:nvPicPr>
            <p:cNvPr id="29" name="object 29"/>
            <p:cNvPicPr/>
            <p:nvPr/>
          </p:nvPicPr>
          <p:blipFill>
            <a:blip r:embed="rId17" cstate="print"/>
            <a:stretch>
              <a:fillRect/>
            </a:stretch>
          </p:blipFill>
          <p:spPr>
            <a:xfrm>
              <a:off x="9651492" y="7260335"/>
              <a:ext cx="215097" cy="215097"/>
            </a:xfrm>
            <a:prstGeom prst="rect">
              <a:avLst/>
            </a:prstGeom>
          </p:spPr>
        </p:pic>
      </p:grpSp>
      <p:sp>
        <p:nvSpPr>
          <p:cNvPr id="30" name="object 30"/>
          <p:cNvSpPr txBox="1"/>
          <p:nvPr/>
        </p:nvSpPr>
        <p:spPr>
          <a:xfrm>
            <a:off x="10008050" y="6361914"/>
            <a:ext cx="6628765" cy="1148080"/>
          </a:xfrm>
          <a:prstGeom prst="rect">
            <a:avLst/>
          </a:prstGeom>
        </p:spPr>
        <p:txBody>
          <a:bodyPr vert="horz" wrap="square" lIns="0" tIns="24130" rIns="0" bIns="0" rtlCol="0">
            <a:spAutoFit/>
          </a:bodyPr>
          <a:lstStyle/>
          <a:p>
            <a:pPr marL="12700" marR="5080">
              <a:lnSpc>
                <a:spcPts val="2190"/>
              </a:lnSpc>
              <a:spcBef>
                <a:spcPts val="190"/>
              </a:spcBef>
            </a:pPr>
            <a:r>
              <a:rPr sz="1850" spc="80" dirty="0">
                <a:latin typeface="Arial"/>
                <a:cs typeface="Arial"/>
              </a:rPr>
              <a:t>просторовий  </a:t>
            </a:r>
            <a:r>
              <a:rPr sz="1850" dirty="0">
                <a:latin typeface="Arial"/>
                <a:cs typeface="Arial"/>
              </a:rPr>
              <a:t>фактор</a:t>
            </a:r>
            <a:r>
              <a:rPr sz="1850" spc="85" dirty="0">
                <a:latin typeface="Arial"/>
                <a:cs typeface="Arial"/>
              </a:rPr>
              <a:t>  </a:t>
            </a:r>
            <a:r>
              <a:rPr sz="1850" dirty="0">
                <a:latin typeface="Book Antiqua"/>
                <a:cs typeface="Book Antiqua"/>
              </a:rPr>
              <a:t>(</a:t>
            </a:r>
            <a:r>
              <a:rPr sz="1850" dirty="0">
                <a:latin typeface="Arial"/>
                <a:cs typeface="Arial"/>
              </a:rPr>
              <a:t>особливості</a:t>
            </a:r>
            <a:r>
              <a:rPr sz="1850" spc="85" dirty="0">
                <a:latin typeface="Arial"/>
                <a:cs typeface="Arial"/>
              </a:rPr>
              <a:t>  </a:t>
            </a:r>
            <a:r>
              <a:rPr sz="1850" dirty="0">
                <a:latin typeface="Arial"/>
                <a:cs typeface="Arial"/>
              </a:rPr>
              <a:t>ландшафту</a:t>
            </a:r>
            <a:r>
              <a:rPr sz="1850" dirty="0">
                <a:latin typeface="Book Antiqua"/>
                <a:cs typeface="Book Antiqua"/>
              </a:rPr>
              <a:t>,</a:t>
            </a:r>
            <a:r>
              <a:rPr sz="1850" spc="135" dirty="0">
                <a:latin typeface="Book Antiqua"/>
                <a:cs typeface="Book Antiqua"/>
              </a:rPr>
              <a:t>  </a:t>
            </a:r>
            <a:r>
              <a:rPr sz="1850" spc="35" dirty="0">
                <a:latin typeface="Arial"/>
                <a:cs typeface="Arial"/>
              </a:rPr>
              <a:t>клімату</a:t>
            </a:r>
            <a:r>
              <a:rPr sz="1850" spc="35" dirty="0">
                <a:latin typeface="Book Antiqua"/>
                <a:cs typeface="Book Antiqua"/>
              </a:rPr>
              <a:t>, </a:t>
            </a:r>
            <a:r>
              <a:rPr sz="1850" spc="55" dirty="0">
                <a:latin typeface="Arial"/>
                <a:cs typeface="Arial"/>
              </a:rPr>
              <a:t>місцезнаходження</a:t>
            </a:r>
            <a:r>
              <a:rPr sz="1850" spc="200" dirty="0">
                <a:latin typeface="Arial"/>
                <a:cs typeface="Arial"/>
              </a:rPr>
              <a:t> </a:t>
            </a:r>
            <a:r>
              <a:rPr sz="1850" spc="75" dirty="0">
                <a:latin typeface="Arial"/>
                <a:cs typeface="Arial"/>
              </a:rPr>
              <a:t>країни</a:t>
            </a:r>
            <a:r>
              <a:rPr sz="1850" spc="75" dirty="0">
                <a:latin typeface="Book Antiqua"/>
                <a:cs typeface="Book Antiqua"/>
              </a:rPr>
              <a:t>,</a:t>
            </a:r>
            <a:r>
              <a:rPr sz="1850" spc="254" dirty="0">
                <a:latin typeface="Book Antiqua"/>
                <a:cs typeface="Book Antiqua"/>
              </a:rPr>
              <a:t> </a:t>
            </a:r>
            <a:r>
              <a:rPr sz="1850" spc="70" dirty="0">
                <a:latin typeface="Arial"/>
                <a:cs typeface="Arial"/>
              </a:rPr>
              <a:t>розмірів</a:t>
            </a:r>
            <a:r>
              <a:rPr sz="1850" spc="200" dirty="0">
                <a:latin typeface="Arial"/>
                <a:cs typeface="Arial"/>
              </a:rPr>
              <a:t> </a:t>
            </a:r>
            <a:r>
              <a:rPr sz="1850" spc="35" dirty="0">
                <a:latin typeface="Arial"/>
                <a:cs typeface="Arial"/>
              </a:rPr>
              <a:t>території</a:t>
            </a:r>
            <a:r>
              <a:rPr sz="1850" spc="35" dirty="0">
                <a:latin typeface="Book Antiqua"/>
                <a:cs typeface="Book Antiqua"/>
              </a:rPr>
              <a:t>)</a:t>
            </a:r>
            <a:endParaRPr sz="1850">
              <a:latin typeface="Book Antiqua"/>
              <a:cs typeface="Book Antiqua"/>
            </a:endParaRPr>
          </a:p>
          <a:p>
            <a:pPr marL="43815">
              <a:lnSpc>
                <a:spcPct val="100000"/>
              </a:lnSpc>
              <a:spcBef>
                <a:spcPts val="2145"/>
              </a:spcBef>
            </a:pPr>
            <a:r>
              <a:rPr sz="1850" spc="70" dirty="0">
                <a:latin typeface="Arial"/>
                <a:cs typeface="Arial"/>
              </a:rPr>
              <a:t>динаміка</a:t>
            </a:r>
            <a:r>
              <a:rPr sz="1850" spc="190" dirty="0">
                <a:latin typeface="Arial"/>
                <a:cs typeface="Arial"/>
              </a:rPr>
              <a:t> </a:t>
            </a:r>
            <a:r>
              <a:rPr sz="1850" spc="95" dirty="0">
                <a:latin typeface="Arial"/>
                <a:cs typeface="Arial"/>
              </a:rPr>
              <a:t>зовнішнього</a:t>
            </a:r>
            <a:r>
              <a:rPr sz="1850" spc="195" dirty="0">
                <a:latin typeface="Arial"/>
                <a:cs typeface="Arial"/>
              </a:rPr>
              <a:t> </a:t>
            </a:r>
            <a:r>
              <a:rPr sz="1850" spc="35" dirty="0">
                <a:latin typeface="Arial"/>
                <a:cs typeface="Arial"/>
              </a:rPr>
              <a:t>середовища</a:t>
            </a:r>
            <a:endParaRPr sz="1850">
              <a:latin typeface="Arial"/>
              <a:cs typeface="Arial"/>
            </a:endParaRPr>
          </a:p>
        </p:txBody>
      </p:sp>
      <p:sp>
        <p:nvSpPr>
          <p:cNvPr id="40" name="object 40"/>
          <p:cNvSpPr txBox="1"/>
          <p:nvPr/>
        </p:nvSpPr>
        <p:spPr>
          <a:xfrm>
            <a:off x="761485" y="8449465"/>
            <a:ext cx="16786860" cy="901700"/>
          </a:xfrm>
          <a:prstGeom prst="rect">
            <a:avLst/>
          </a:prstGeom>
        </p:spPr>
        <p:txBody>
          <a:bodyPr vert="horz" wrap="square" lIns="0" tIns="12700" rIns="0" bIns="0" rtlCol="0">
            <a:spAutoFit/>
          </a:bodyPr>
          <a:lstStyle/>
          <a:p>
            <a:pPr marL="12700" marR="5080" indent="447675">
              <a:lnSpc>
                <a:spcPct val="114999"/>
              </a:lnSpc>
              <a:spcBef>
                <a:spcPts val="100"/>
              </a:spcBef>
            </a:pPr>
            <a:r>
              <a:rPr sz="2500" dirty="0">
                <a:latin typeface="Arial"/>
                <a:cs typeface="Arial"/>
              </a:rPr>
              <a:t>Таким</a:t>
            </a:r>
            <a:r>
              <a:rPr sz="2500" spc="-50" dirty="0">
                <a:latin typeface="Arial"/>
                <a:cs typeface="Arial"/>
              </a:rPr>
              <a:t> </a:t>
            </a:r>
            <a:r>
              <a:rPr sz="2500" spc="100" dirty="0">
                <a:latin typeface="Arial"/>
                <a:cs typeface="Arial"/>
              </a:rPr>
              <a:t>чином</a:t>
            </a:r>
            <a:r>
              <a:rPr sz="2500" spc="100" dirty="0">
                <a:latin typeface="Trebuchet MS"/>
                <a:cs typeface="Trebuchet MS"/>
              </a:rPr>
              <a:t>,</a:t>
            </a:r>
            <a:r>
              <a:rPr sz="2500" spc="-110" dirty="0">
                <a:latin typeface="Trebuchet MS"/>
                <a:cs typeface="Trebuchet MS"/>
              </a:rPr>
              <a:t> </a:t>
            </a:r>
            <a:r>
              <a:rPr sz="2500" spc="125" dirty="0">
                <a:latin typeface="Arial"/>
                <a:cs typeface="Arial"/>
              </a:rPr>
              <a:t>підприємницька</a:t>
            </a:r>
            <a:r>
              <a:rPr sz="2500" spc="-45" dirty="0">
                <a:latin typeface="Arial"/>
                <a:cs typeface="Arial"/>
              </a:rPr>
              <a:t> </a:t>
            </a:r>
            <a:r>
              <a:rPr sz="2500" spc="50" dirty="0">
                <a:latin typeface="Arial"/>
                <a:cs typeface="Arial"/>
              </a:rPr>
              <a:t>культура</a:t>
            </a:r>
            <a:r>
              <a:rPr sz="2500" spc="-50" dirty="0">
                <a:latin typeface="Arial"/>
                <a:cs typeface="Arial"/>
              </a:rPr>
              <a:t> </a:t>
            </a:r>
            <a:r>
              <a:rPr sz="2500" dirty="0">
                <a:latin typeface="Arial"/>
                <a:cs typeface="Arial"/>
              </a:rPr>
              <a:t>є</a:t>
            </a:r>
            <a:r>
              <a:rPr sz="2500" spc="-45" dirty="0">
                <a:latin typeface="Arial"/>
                <a:cs typeface="Arial"/>
              </a:rPr>
              <a:t> </a:t>
            </a:r>
            <a:r>
              <a:rPr sz="2500" spc="125" dirty="0">
                <a:latin typeface="Arial"/>
                <a:cs typeface="Arial"/>
              </a:rPr>
              <a:t>одним</a:t>
            </a:r>
            <a:r>
              <a:rPr sz="2500" spc="-50" dirty="0">
                <a:latin typeface="Arial"/>
                <a:cs typeface="Arial"/>
              </a:rPr>
              <a:t> </a:t>
            </a:r>
            <a:r>
              <a:rPr sz="2500" spc="80" dirty="0">
                <a:latin typeface="Arial"/>
                <a:cs typeface="Arial"/>
              </a:rPr>
              <a:t>із</a:t>
            </a:r>
            <a:r>
              <a:rPr sz="2500" spc="-50" dirty="0">
                <a:latin typeface="Arial"/>
                <a:cs typeface="Arial"/>
              </a:rPr>
              <a:t> </a:t>
            </a:r>
            <a:r>
              <a:rPr sz="2500" spc="105" dirty="0">
                <a:latin typeface="Arial"/>
                <a:cs typeface="Arial"/>
              </a:rPr>
              <a:t>вагомих</a:t>
            </a:r>
            <a:r>
              <a:rPr sz="2500" spc="-45" dirty="0">
                <a:latin typeface="Arial"/>
                <a:cs typeface="Arial"/>
              </a:rPr>
              <a:t> </a:t>
            </a:r>
            <a:r>
              <a:rPr sz="2500" dirty="0">
                <a:latin typeface="Arial"/>
                <a:cs typeface="Arial"/>
              </a:rPr>
              <a:t>важелів</a:t>
            </a:r>
            <a:r>
              <a:rPr sz="2500" dirty="0">
                <a:latin typeface="Trebuchet MS"/>
                <a:cs typeface="Trebuchet MS"/>
              </a:rPr>
              <a:t>,</a:t>
            </a:r>
            <a:r>
              <a:rPr sz="2500" spc="-110" dirty="0">
                <a:latin typeface="Trebuchet MS"/>
                <a:cs typeface="Trebuchet MS"/>
              </a:rPr>
              <a:t> </a:t>
            </a:r>
            <a:r>
              <a:rPr sz="2500" spc="150" dirty="0">
                <a:latin typeface="Arial"/>
                <a:cs typeface="Arial"/>
              </a:rPr>
              <a:t>що</a:t>
            </a:r>
            <a:r>
              <a:rPr sz="2500" spc="-45" dirty="0">
                <a:latin typeface="Arial"/>
                <a:cs typeface="Arial"/>
              </a:rPr>
              <a:t> </a:t>
            </a:r>
            <a:r>
              <a:rPr sz="2500" spc="90" dirty="0">
                <a:latin typeface="Arial"/>
                <a:cs typeface="Arial"/>
              </a:rPr>
              <a:t>визначає</a:t>
            </a:r>
            <a:r>
              <a:rPr sz="2500" spc="-50" dirty="0">
                <a:latin typeface="Arial"/>
                <a:cs typeface="Arial"/>
              </a:rPr>
              <a:t> </a:t>
            </a:r>
            <a:r>
              <a:rPr sz="2500" spc="125" dirty="0">
                <a:latin typeface="Arial"/>
                <a:cs typeface="Arial"/>
              </a:rPr>
              <a:t>напрями</a:t>
            </a:r>
            <a:r>
              <a:rPr sz="2500" spc="-45" dirty="0">
                <a:latin typeface="Arial"/>
                <a:cs typeface="Arial"/>
              </a:rPr>
              <a:t> </a:t>
            </a:r>
            <a:r>
              <a:rPr sz="2500" spc="90" dirty="0">
                <a:latin typeface="Arial"/>
                <a:cs typeface="Arial"/>
              </a:rPr>
              <a:t>і</a:t>
            </a:r>
            <a:r>
              <a:rPr sz="2500" spc="-50" dirty="0">
                <a:latin typeface="Arial"/>
                <a:cs typeface="Arial"/>
              </a:rPr>
              <a:t> </a:t>
            </a:r>
            <a:r>
              <a:rPr sz="2500" spc="95" dirty="0">
                <a:latin typeface="Arial"/>
                <a:cs typeface="Arial"/>
              </a:rPr>
              <a:t>динаміку </a:t>
            </a:r>
            <a:r>
              <a:rPr sz="2500" spc="105" dirty="0">
                <a:latin typeface="Arial"/>
                <a:cs typeface="Arial"/>
              </a:rPr>
              <a:t>розвитку</a:t>
            </a:r>
            <a:r>
              <a:rPr sz="2500" spc="-60" dirty="0">
                <a:latin typeface="Arial"/>
                <a:cs typeface="Arial"/>
              </a:rPr>
              <a:t> </a:t>
            </a:r>
            <a:r>
              <a:rPr sz="2500" spc="135" dirty="0">
                <a:latin typeface="Arial"/>
                <a:cs typeface="Arial"/>
              </a:rPr>
              <a:t>підприємницьких</a:t>
            </a:r>
            <a:r>
              <a:rPr sz="2500" spc="-55" dirty="0">
                <a:latin typeface="Arial"/>
                <a:cs typeface="Arial"/>
              </a:rPr>
              <a:t> </a:t>
            </a:r>
            <a:r>
              <a:rPr sz="2500" spc="100" dirty="0">
                <a:latin typeface="Arial"/>
                <a:cs typeface="Arial"/>
              </a:rPr>
              <a:t>відносин</a:t>
            </a:r>
            <a:r>
              <a:rPr sz="2500" spc="-55" dirty="0">
                <a:latin typeface="Arial"/>
                <a:cs typeface="Arial"/>
              </a:rPr>
              <a:t> </a:t>
            </a:r>
            <a:r>
              <a:rPr sz="2500" dirty="0">
                <a:latin typeface="Arial"/>
                <a:cs typeface="Arial"/>
              </a:rPr>
              <a:t>у</a:t>
            </a:r>
            <a:r>
              <a:rPr sz="2500" spc="-55" dirty="0">
                <a:latin typeface="Arial"/>
                <a:cs typeface="Arial"/>
              </a:rPr>
              <a:t> </a:t>
            </a:r>
            <a:r>
              <a:rPr sz="2500" spc="114" dirty="0">
                <a:latin typeface="Arial"/>
                <a:cs typeface="Arial"/>
              </a:rPr>
              <a:t>національній</a:t>
            </a:r>
            <a:r>
              <a:rPr sz="2500" spc="-55" dirty="0">
                <a:latin typeface="Arial"/>
                <a:cs typeface="Arial"/>
              </a:rPr>
              <a:t> </a:t>
            </a:r>
            <a:r>
              <a:rPr sz="2500" dirty="0">
                <a:latin typeface="Arial"/>
                <a:cs typeface="Arial"/>
              </a:rPr>
              <a:t>та</a:t>
            </a:r>
            <a:r>
              <a:rPr sz="2500" spc="-55" dirty="0">
                <a:latin typeface="Arial"/>
                <a:cs typeface="Arial"/>
              </a:rPr>
              <a:t> </a:t>
            </a:r>
            <a:r>
              <a:rPr sz="2500" spc="80" dirty="0">
                <a:latin typeface="Arial"/>
                <a:cs typeface="Arial"/>
              </a:rPr>
              <a:t>світовій</a:t>
            </a:r>
            <a:r>
              <a:rPr sz="2500" spc="-60" dirty="0">
                <a:latin typeface="Arial"/>
                <a:cs typeface="Arial"/>
              </a:rPr>
              <a:t> </a:t>
            </a:r>
            <a:r>
              <a:rPr sz="2500" spc="75" dirty="0">
                <a:latin typeface="Arial"/>
                <a:cs typeface="Arial"/>
              </a:rPr>
              <a:t>економіці</a:t>
            </a:r>
            <a:r>
              <a:rPr sz="2500" spc="75" dirty="0">
                <a:latin typeface="Trebuchet MS"/>
                <a:cs typeface="Trebuchet MS"/>
              </a:rPr>
              <a:t>,</a:t>
            </a:r>
            <a:r>
              <a:rPr sz="2500" spc="-114" dirty="0">
                <a:latin typeface="Trebuchet MS"/>
                <a:cs typeface="Trebuchet MS"/>
              </a:rPr>
              <a:t> </a:t>
            </a:r>
            <a:r>
              <a:rPr sz="2500" spc="70" dirty="0">
                <a:latin typeface="Arial"/>
                <a:cs typeface="Arial"/>
              </a:rPr>
              <a:t>соціальну</a:t>
            </a:r>
            <a:r>
              <a:rPr sz="2500" spc="-55" dirty="0">
                <a:latin typeface="Arial"/>
                <a:cs typeface="Arial"/>
              </a:rPr>
              <a:t> </a:t>
            </a:r>
            <a:r>
              <a:rPr sz="2500" spc="85" dirty="0">
                <a:latin typeface="Arial"/>
                <a:cs typeface="Arial"/>
              </a:rPr>
              <a:t>спрямованість</a:t>
            </a:r>
            <a:r>
              <a:rPr sz="2500" spc="-55" dirty="0">
                <a:latin typeface="Arial"/>
                <a:cs typeface="Arial"/>
              </a:rPr>
              <a:t> </a:t>
            </a:r>
            <a:r>
              <a:rPr sz="2500" spc="45" dirty="0">
                <a:latin typeface="Arial"/>
                <a:cs typeface="Arial"/>
              </a:rPr>
              <a:t>бізнесу</a:t>
            </a:r>
            <a:endParaRPr sz="2500">
              <a:latin typeface="Arial"/>
              <a:cs typeface="Arial"/>
            </a:endParaRPr>
          </a:p>
        </p:txBody>
      </p:sp>
      <p:pic>
        <p:nvPicPr>
          <p:cNvPr id="38" name="object 38"/>
          <p:cNvPicPr/>
          <p:nvPr/>
        </p:nvPicPr>
        <p:blipFill>
          <a:blip r:embed="rId18" cstate="print"/>
          <a:stretch>
            <a:fillRect/>
          </a:stretch>
        </p:blipFill>
        <p:spPr>
          <a:xfrm>
            <a:off x="886876" y="9648443"/>
            <a:ext cx="303218" cy="303215"/>
          </a:xfrm>
          <a:prstGeom prst="rect">
            <a:avLst/>
          </a:prstGeom>
        </p:spPr>
      </p:pic>
      <p:pic>
        <p:nvPicPr>
          <p:cNvPr id="37" name="object 37"/>
          <p:cNvPicPr/>
          <p:nvPr/>
        </p:nvPicPr>
        <p:blipFill>
          <a:blip r:embed="rId19" cstate="print"/>
          <a:stretch>
            <a:fillRect/>
          </a:stretch>
        </p:blipFill>
        <p:spPr>
          <a:xfrm>
            <a:off x="1360904" y="9648443"/>
            <a:ext cx="303218" cy="303215"/>
          </a:xfrm>
          <a:prstGeom prst="rect">
            <a:avLst/>
          </a:prstGeom>
        </p:spPr>
      </p:pic>
      <p:pic>
        <p:nvPicPr>
          <p:cNvPr id="36" name="object 36"/>
          <p:cNvPicPr/>
          <p:nvPr/>
        </p:nvPicPr>
        <p:blipFill>
          <a:blip r:embed="rId20" cstate="print"/>
          <a:stretch>
            <a:fillRect/>
          </a:stretch>
        </p:blipFill>
        <p:spPr>
          <a:xfrm>
            <a:off x="1834932" y="9648443"/>
            <a:ext cx="303218" cy="30321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descr="$PPTXTitle"/>
          <p:cNvSpPr txBox="1">
            <a:spLocks noGrp="1"/>
          </p:cNvSpPr>
          <p:nvPr>
            <p:ph type="title"/>
          </p:nvPr>
        </p:nvSpPr>
        <p:spPr>
          <a:xfrm>
            <a:off x="1016000" y="971580"/>
            <a:ext cx="8787130" cy="635000"/>
          </a:xfrm>
          <a:prstGeom prst="rect">
            <a:avLst/>
          </a:prstGeom>
        </p:spPr>
        <p:txBody>
          <a:bodyPr vert="horz" wrap="square" lIns="0" tIns="12700" rIns="0" bIns="0" rtlCol="0">
            <a:spAutoFit/>
          </a:bodyPr>
          <a:lstStyle/>
          <a:p>
            <a:pPr marL="12700">
              <a:lnSpc>
                <a:spcPct val="100000"/>
              </a:lnSpc>
              <a:spcBef>
                <a:spcPts val="100"/>
              </a:spcBef>
            </a:pPr>
            <a:r>
              <a:rPr spc="-260" dirty="0">
                <a:latin typeface="Calibri"/>
                <a:cs typeface="Calibri"/>
              </a:rPr>
              <a:t>5.</a:t>
            </a:r>
            <a:r>
              <a:rPr spc="-270" dirty="0">
                <a:latin typeface="Calibri"/>
                <a:cs typeface="Calibri"/>
              </a:rPr>
              <a:t> </a:t>
            </a:r>
            <a:r>
              <a:rPr spc="-10" dirty="0"/>
              <a:t>ПІДПРИЄМНИЦЬКЕ</a:t>
            </a:r>
            <a:r>
              <a:rPr spc="-470" dirty="0"/>
              <a:t> </a:t>
            </a:r>
            <a:r>
              <a:rPr spc="-100" dirty="0"/>
              <a:t>СЕРЕДОВИЩЕ</a:t>
            </a:r>
          </a:p>
        </p:txBody>
      </p:sp>
      <p:pic>
        <p:nvPicPr>
          <p:cNvPr id="2" name="object 2"/>
          <p:cNvPicPr/>
          <p:nvPr/>
        </p:nvPicPr>
        <p:blipFill>
          <a:blip r:embed="rId2" cstate="print"/>
          <a:stretch>
            <a:fillRect/>
          </a:stretch>
        </p:blipFill>
        <p:spPr>
          <a:xfrm>
            <a:off x="0" y="1801109"/>
            <a:ext cx="9491685" cy="6907011"/>
          </a:xfrm>
          <a:prstGeom prst="rect">
            <a:avLst/>
          </a:prstGeom>
        </p:spPr>
      </p:pic>
      <p:sp>
        <p:nvSpPr>
          <p:cNvPr id="21" name="object 21"/>
          <p:cNvSpPr txBox="1">
            <a:spLocks noGrp="1"/>
          </p:cNvSpPr>
          <p:nvPr>
            <p:ph type="body" idx="1"/>
          </p:nvPr>
        </p:nvSpPr>
        <p:spPr>
          <a:prstGeom prst="rect">
            <a:avLst/>
          </a:prstGeom>
        </p:spPr>
        <p:txBody>
          <a:bodyPr vert="horz" wrap="square" lIns="0" tIns="12700" rIns="0" bIns="0" rtlCol="0">
            <a:spAutoFit/>
          </a:bodyPr>
          <a:lstStyle/>
          <a:p>
            <a:pPr marL="12700" marR="5080" algn="just">
              <a:lnSpc>
                <a:spcPct val="115599"/>
              </a:lnSpc>
              <a:spcBef>
                <a:spcPts val="100"/>
              </a:spcBef>
            </a:pPr>
            <a:r>
              <a:rPr spc="65" dirty="0"/>
              <a:t>Розвиток</a:t>
            </a:r>
            <a:r>
              <a:rPr spc="215" dirty="0"/>
              <a:t>  </a:t>
            </a:r>
            <a:r>
              <a:rPr spc="65" dirty="0"/>
              <a:t>процесів</a:t>
            </a:r>
            <a:r>
              <a:rPr spc="220" dirty="0"/>
              <a:t>  </a:t>
            </a:r>
            <a:r>
              <a:rPr spc="85" dirty="0"/>
              <a:t>підприємництва</a:t>
            </a:r>
            <a:r>
              <a:rPr spc="220" dirty="0"/>
              <a:t>  </a:t>
            </a:r>
            <a:r>
              <a:rPr spc="105" dirty="0"/>
              <a:t>неможливий</a:t>
            </a:r>
            <a:r>
              <a:rPr spc="220" dirty="0"/>
              <a:t>  </a:t>
            </a:r>
            <a:r>
              <a:rPr spc="50" dirty="0"/>
              <a:t>поза </a:t>
            </a:r>
            <a:r>
              <a:rPr spc="70" dirty="0"/>
              <a:t>соціально</a:t>
            </a:r>
            <a:r>
              <a:rPr spc="70" dirty="0">
                <a:latin typeface="Book Antiqua"/>
                <a:cs typeface="Book Antiqua"/>
              </a:rPr>
              <a:t>-</a:t>
            </a:r>
            <a:r>
              <a:rPr spc="114" dirty="0"/>
              <a:t>економічним</a:t>
            </a:r>
            <a:r>
              <a:rPr spc="190" dirty="0"/>
              <a:t>  </a:t>
            </a:r>
            <a:r>
              <a:rPr spc="80" dirty="0"/>
              <a:t>контекстом</a:t>
            </a:r>
            <a:r>
              <a:rPr spc="195" dirty="0"/>
              <a:t>  </a:t>
            </a:r>
            <a:r>
              <a:rPr spc="85" dirty="0"/>
              <a:t>розвитку</a:t>
            </a:r>
            <a:r>
              <a:rPr spc="195" dirty="0"/>
              <a:t>  </a:t>
            </a:r>
            <a:r>
              <a:rPr spc="-10" dirty="0"/>
              <a:t>держави</a:t>
            </a:r>
            <a:r>
              <a:rPr spc="-10" dirty="0">
                <a:latin typeface="Book Antiqua"/>
                <a:cs typeface="Book Antiqua"/>
              </a:rPr>
              <a:t>. </a:t>
            </a:r>
            <a:r>
              <a:rPr spc="85" dirty="0"/>
              <a:t>Створюючи</a:t>
            </a:r>
            <a:r>
              <a:rPr spc="445" dirty="0"/>
              <a:t>  </a:t>
            </a:r>
            <a:r>
              <a:rPr spc="80" dirty="0"/>
              <a:t>нове</a:t>
            </a:r>
            <a:r>
              <a:rPr spc="445" dirty="0"/>
              <a:t>  </a:t>
            </a:r>
            <a:r>
              <a:rPr spc="65" dirty="0"/>
              <a:t>підприємство</a:t>
            </a:r>
            <a:r>
              <a:rPr spc="450" dirty="0"/>
              <a:t>  </a:t>
            </a:r>
            <a:r>
              <a:rPr dirty="0"/>
              <a:t>для</a:t>
            </a:r>
            <a:r>
              <a:rPr spc="445" dirty="0"/>
              <a:t>  </a:t>
            </a:r>
            <a:r>
              <a:rPr dirty="0"/>
              <a:t>реалізації</a:t>
            </a:r>
            <a:r>
              <a:rPr spc="450" dirty="0"/>
              <a:t>  </a:t>
            </a:r>
            <a:r>
              <a:rPr spc="-10" dirty="0"/>
              <a:t>своїх </a:t>
            </a:r>
            <a:r>
              <a:rPr spc="50" dirty="0"/>
              <a:t>здібностей</a:t>
            </a:r>
            <a:r>
              <a:rPr spc="155" dirty="0"/>
              <a:t>   </a:t>
            </a:r>
            <a:r>
              <a:rPr spc="60" dirty="0"/>
              <a:t>і</a:t>
            </a:r>
            <a:r>
              <a:rPr spc="155" dirty="0"/>
              <a:t>   </a:t>
            </a:r>
            <a:r>
              <a:rPr spc="70" dirty="0"/>
              <a:t>можливостей</a:t>
            </a:r>
            <a:r>
              <a:rPr spc="70" dirty="0">
                <a:latin typeface="Book Antiqua"/>
                <a:cs typeface="Book Antiqua"/>
              </a:rPr>
              <a:t>,</a:t>
            </a:r>
            <a:r>
              <a:rPr spc="215" dirty="0">
                <a:latin typeface="Book Antiqua"/>
                <a:cs typeface="Book Antiqua"/>
              </a:rPr>
              <a:t>   </a:t>
            </a:r>
            <a:r>
              <a:rPr spc="65" dirty="0"/>
              <a:t>досягнення</a:t>
            </a:r>
            <a:r>
              <a:rPr spc="155" dirty="0"/>
              <a:t>   </a:t>
            </a:r>
            <a:r>
              <a:rPr spc="45" dirty="0"/>
              <a:t>поставлених </a:t>
            </a:r>
            <a:r>
              <a:rPr spc="55" dirty="0"/>
              <a:t>цілей</a:t>
            </a:r>
            <a:r>
              <a:rPr spc="55" dirty="0">
                <a:latin typeface="Book Antiqua"/>
                <a:cs typeface="Book Antiqua"/>
              </a:rPr>
              <a:t>,</a:t>
            </a:r>
            <a:r>
              <a:rPr spc="229" dirty="0">
                <a:latin typeface="Book Antiqua"/>
                <a:cs typeface="Book Antiqua"/>
              </a:rPr>
              <a:t>   </a:t>
            </a:r>
            <a:r>
              <a:rPr spc="80" dirty="0"/>
              <a:t>підприємець</a:t>
            </a:r>
            <a:r>
              <a:rPr spc="175" dirty="0"/>
              <a:t>   </a:t>
            </a:r>
            <a:r>
              <a:rPr dirty="0"/>
              <a:t>долучається</a:t>
            </a:r>
            <a:r>
              <a:rPr spc="175" dirty="0"/>
              <a:t>   </a:t>
            </a:r>
            <a:r>
              <a:rPr dirty="0"/>
              <a:t>до</a:t>
            </a:r>
            <a:r>
              <a:rPr spc="175" dirty="0"/>
              <a:t>   </a:t>
            </a:r>
            <a:r>
              <a:rPr spc="55" dirty="0"/>
              <a:t>функціонування </a:t>
            </a:r>
            <a:r>
              <a:rPr spc="70" dirty="0"/>
              <a:t>соціально</a:t>
            </a:r>
            <a:r>
              <a:rPr spc="70" dirty="0">
                <a:latin typeface="Book Antiqua"/>
                <a:cs typeface="Book Antiqua"/>
              </a:rPr>
              <a:t>-</a:t>
            </a:r>
            <a:r>
              <a:rPr spc="95" dirty="0"/>
              <a:t>економічної</a:t>
            </a:r>
            <a:r>
              <a:rPr spc="450" dirty="0"/>
              <a:t>  </a:t>
            </a:r>
            <a:r>
              <a:rPr spc="50" dirty="0"/>
              <a:t>системи</a:t>
            </a:r>
            <a:r>
              <a:rPr spc="50" dirty="0">
                <a:latin typeface="Book Antiqua"/>
                <a:cs typeface="Book Antiqua"/>
              </a:rPr>
              <a:t>,</a:t>
            </a:r>
            <a:r>
              <a:rPr spc="180" dirty="0">
                <a:latin typeface="Book Antiqua"/>
                <a:cs typeface="Book Antiqua"/>
              </a:rPr>
              <a:t>   </a:t>
            </a:r>
            <a:r>
              <a:rPr spc="130" dirty="0"/>
              <a:t>змінюючи</a:t>
            </a:r>
            <a:r>
              <a:rPr spc="450" dirty="0"/>
              <a:t>  </a:t>
            </a:r>
            <a:r>
              <a:rPr dirty="0"/>
              <a:t>її</a:t>
            </a:r>
            <a:r>
              <a:rPr spc="455" dirty="0"/>
              <a:t>  </a:t>
            </a:r>
            <a:r>
              <a:rPr dirty="0"/>
              <a:t>стан</a:t>
            </a:r>
            <a:r>
              <a:rPr spc="455" dirty="0"/>
              <a:t>  </a:t>
            </a:r>
            <a:r>
              <a:rPr spc="10" dirty="0"/>
              <a:t>і </a:t>
            </a:r>
            <a:r>
              <a:rPr dirty="0"/>
              <a:t>структуру</a:t>
            </a:r>
            <a:r>
              <a:rPr dirty="0">
                <a:latin typeface="Book Antiqua"/>
                <a:cs typeface="Book Antiqua"/>
              </a:rPr>
              <a:t>.</a:t>
            </a:r>
            <a:r>
              <a:rPr spc="229" dirty="0">
                <a:latin typeface="Book Antiqua"/>
                <a:cs typeface="Book Antiqua"/>
              </a:rPr>
              <a:t>  </a:t>
            </a:r>
            <a:r>
              <a:rPr dirty="0"/>
              <a:t>Тому</a:t>
            </a:r>
            <a:r>
              <a:rPr spc="175" dirty="0"/>
              <a:t>  </a:t>
            </a:r>
            <a:r>
              <a:rPr spc="65" dirty="0"/>
              <a:t>створення</a:t>
            </a:r>
            <a:r>
              <a:rPr spc="175" dirty="0"/>
              <a:t>  </a:t>
            </a:r>
            <a:r>
              <a:rPr spc="60" dirty="0"/>
              <a:t>підприємства</a:t>
            </a:r>
            <a:r>
              <a:rPr spc="175" dirty="0"/>
              <a:t>  </a:t>
            </a:r>
            <a:r>
              <a:rPr spc="165" dirty="0"/>
              <a:t>й</a:t>
            </a:r>
            <a:r>
              <a:rPr spc="175" dirty="0"/>
              <a:t>  </a:t>
            </a:r>
            <a:r>
              <a:rPr spc="65" dirty="0"/>
              <a:t>імовірність </a:t>
            </a:r>
            <a:r>
              <a:rPr spc="114" dirty="0"/>
              <a:t>його</a:t>
            </a:r>
            <a:r>
              <a:rPr spc="155" dirty="0"/>
              <a:t>  </a:t>
            </a:r>
            <a:r>
              <a:rPr spc="70" dirty="0"/>
              <a:t>успішної</a:t>
            </a:r>
            <a:r>
              <a:rPr spc="160" dirty="0"/>
              <a:t>  </a:t>
            </a:r>
            <a:r>
              <a:rPr spc="45" dirty="0"/>
              <a:t>діяльності</a:t>
            </a:r>
            <a:r>
              <a:rPr spc="160" dirty="0"/>
              <a:t>  </a:t>
            </a:r>
            <a:r>
              <a:rPr spc="100" dirty="0"/>
              <a:t>можна</a:t>
            </a:r>
            <a:r>
              <a:rPr spc="160" dirty="0"/>
              <a:t>  </a:t>
            </a:r>
            <a:r>
              <a:rPr spc="60" dirty="0"/>
              <a:t>трактувати</a:t>
            </a:r>
            <a:r>
              <a:rPr spc="155" dirty="0"/>
              <a:t>  </a:t>
            </a:r>
            <a:r>
              <a:rPr spc="90" dirty="0"/>
              <a:t>тільки</a:t>
            </a:r>
            <a:r>
              <a:rPr spc="160" dirty="0"/>
              <a:t>  </a:t>
            </a:r>
            <a:r>
              <a:rPr spc="70" dirty="0"/>
              <a:t>як частину</a:t>
            </a:r>
            <a:r>
              <a:rPr spc="345" dirty="0"/>
              <a:t> </a:t>
            </a:r>
            <a:r>
              <a:rPr dirty="0"/>
              <a:t>всієї</a:t>
            </a:r>
            <a:r>
              <a:rPr spc="345" dirty="0"/>
              <a:t> </a:t>
            </a:r>
            <a:r>
              <a:rPr spc="70" dirty="0"/>
              <a:t>соціально</a:t>
            </a:r>
            <a:r>
              <a:rPr spc="70" dirty="0">
                <a:latin typeface="Book Antiqua"/>
                <a:cs typeface="Book Antiqua"/>
              </a:rPr>
              <a:t>-</a:t>
            </a:r>
            <a:r>
              <a:rPr spc="95" dirty="0"/>
              <a:t>економічної</a:t>
            </a:r>
            <a:r>
              <a:rPr spc="350" dirty="0"/>
              <a:t> </a:t>
            </a:r>
            <a:r>
              <a:rPr spc="50" dirty="0"/>
              <a:t>системи</a:t>
            </a:r>
            <a:r>
              <a:rPr spc="345" dirty="0"/>
              <a:t> </a:t>
            </a:r>
            <a:r>
              <a:rPr spc="85" dirty="0"/>
              <a:t>в</a:t>
            </a:r>
            <a:r>
              <a:rPr spc="350" dirty="0"/>
              <a:t> </a:t>
            </a:r>
            <a:r>
              <a:rPr dirty="0"/>
              <a:t>цілому</a:t>
            </a:r>
            <a:r>
              <a:rPr dirty="0">
                <a:latin typeface="Book Antiqua"/>
                <a:cs typeface="Book Antiqua"/>
              </a:rPr>
              <a:t>.</a:t>
            </a:r>
            <a:r>
              <a:rPr spc="409" dirty="0">
                <a:latin typeface="Book Antiqua"/>
                <a:cs typeface="Book Antiqua"/>
              </a:rPr>
              <a:t> </a:t>
            </a:r>
            <a:r>
              <a:rPr spc="-50" dirty="0"/>
              <a:t>У </a:t>
            </a:r>
            <a:r>
              <a:rPr spc="105" dirty="0"/>
              <a:t>такий</a:t>
            </a:r>
            <a:r>
              <a:rPr spc="155" dirty="0"/>
              <a:t>  </a:t>
            </a:r>
            <a:r>
              <a:rPr dirty="0"/>
              <a:t>спосіб</a:t>
            </a:r>
            <a:r>
              <a:rPr spc="160" dirty="0"/>
              <a:t>  </a:t>
            </a:r>
            <a:r>
              <a:rPr dirty="0"/>
              <a:t>суб</a:t>
            </a:r>
            <a:r>
              <a:rPr dirty="0">
                <a:latin typeface="Book Antiqua"/>
                <a:cs typeface="Book Antiqua"/>
              </a:rPr>
              <a:t>’</a:t>
            </a:r>
            <a:r>
              <a:rPr dirty="0"/>
              <a:t>єкти</a:t>
            </a:r>
            <a:r>
              <a:rPr spc="155" dirty="0"/>
              <a:t>  </a:t>
            </a:r>
            <a:r>
              <a:rPr spc="85" dirty="0"/>
              <a:t>підприємництва</a:t>
            </a:r>
            <a:r>
              <a:rPr spc="160" dirty="0"/>
              <a:t>  </a:t>
            </a:r>
            <a:r>
              <a:rPr spc="70" dirty="0"/>
              <a:t>функціонують</a:t>
            </a:r>
            <a:r>
              <a:rPr spc="155" dirty="0"/>
              <a:t>  </a:t>
            </a:r>
            <a:r>
              <a:rPr spc="-50" dirty="0"/>
              <a:t>у </a:t>
            </a:r>
            <a:r>
              <a:rPr spc="70" dirty="0"/>
              <a:t>рамках</a:t>
            </a:r>
            <a:r>
              <a:rPr spc="300" dirty="0"/>
              <a:t> </a:t>
            </a:r>
            <a:r>
              <a:rPr spc="80" dirty="0"/>
              <a:t>більш</a:t>
            </a:r>
            <a:r>
              <a:rPr spc="305" dirty="0"/>
              <a:t> </a:t>
            </a:r>
            <a:r>
              <a:rPr spc="55" dirty="0"/>
              <a:t>глобальної</a:t>
            </a:r>
            <a:r>
              <a:rPr spc="305" dirty="0"/>
              <a:t> </a:t>
            </a:r>
            <a:r>
              <a:rPr spc="50" dirty="0"/>
              <a:t>системи</a:t>
            </a:r>
            <a:r>
              <a:rPr spc="305" dirty="0"/>
              <a:t> </a:t>
            </a:r>
            <a:r>
              <a:rPr spc="85" dirty="0"/>
              <a:t>їхнього</a:t>
            </a:r>
            <a:r>
              <a:rPr spc="305" dirty="0"/>
              <a:t> </a:t>
            </a:r>
            <a:r>
              <a:rPr spc="85" dirty="0"/>
              <a:t>оточення</a:t>
            </a:r>
            <a:r>
              <a:rPr spc="85" dirty="0">
                <a:latin typeface="Book Antiqua"/>
                <a:cs typeface="Book Antiqua"/>
              </a:rPr>
              <a:t>,</a:t>
            </a:r>
            <a:r>
              <a:rPr spc="360" dirty="0">
                <a:latin typeface="Book Antiqua"/>
                <a:cs typeface="Book Antiqua"/>
              </a:rPr>
              <a:t> </a:t>
            </a:r>
            <a:r>
              <a:rPr spc="40" dirty="0"/>
              <a:t>яку </a:t>
            </a:r>
            <a:r>
              <a:rPr spc="60" dirty="0"/>
              <a:t>варто</a:t>
            </a:r>
            <a:r>
              <a:rPr spc="405" dirty="0"/>
              <a:t>    </a:t>
            </a:r>
            <a:r>
              <a:rPr spc="55" dirty="0"/>
              <a:t>розглядати</a:t>
            </a:r>
            <a:r>
              <a:rPr spc="405" dirty="0"/>
              <a:t>    </a:t>
            </a:r>
            <a:r>
              <a:rPr spc="95" dirty="0"/>
              <a:t>як</a:t>
            </a:r>
            <a:r>
              <a:rPr spc="405" dirty="0"/>
              <a:t>    </a:t>
            </a:r>
            <a:r>
              <a:rPr spc="60" dirty="0"/>
              <a:t>бізнес</a:t>
            </a:r>
            <a:r>
              <a:rPr spc="60" dirty="0">
                <a:latin typeface="Book Antiqua"/>
                <a:cs typeface="Book Antiqua"/>
              </a:rPr>
              <a:t>-</a:t>
            </a:r>
            <a:r>
              <a:rPr spc="50" dirty="0"/>
              <a:t>середовище</a:t>
            </a:r>
            <a:r>
              <a:rPr spc="50" dirty="0">
                <a:latin typeface="Book Antiqua"/>
                <a:cs typeface="Book Antiqua"/>
              </a:rPr>
              <a:t>,</a:t>
            </a:r>
            <a:r>
              <a:rPr spc="465" dirty="0">
                <a:latin typeface="Book Antiqua"/>
                <a:cs typeface="Book Antiqua"/>
              </a:rPr>
              <a:t>    </a:t>
            </a:r>
            <a:r>
              <a:rPr spc="-25" dirty="0"/>
              <a:t>або </a:t>
            </a:r>
            <a:r>
              <a:rPr spc="100" dirty="0"/>
              <a:t>підприємницьке</a:t>
            </a:r>
            <a:r>
              <a:rPr spc="180" dirty="0"/>
              <a:t> </a:t>
            </a:r>
            <a:r>
              <a:rPr spc="-10" dirty="0"/>
              <a:t>середовище</a:t>
            </a:r>
            <a:r>
              <a:rPr spc="-10" dirty="0">
                <a:latin typeface="Book Antiqua"/>
                <a:cs typeface="Book Antiqua"/>
              </a:rPr>
              <a:t>.</a:t>
            </a:r>
          </a:p>
          <a:p>
            <a:pPr marL="12700" marR="5080" algn="just">
              <a:lnSpc>
                <a:spcPct val="115599"/>
              </a:lnSpc>
            </a:pPr>
            <a:r>
              <a:rPr dirty="0"/>
              <a:t>Отже</a:t>
            </a:r>
            <a:r>
              <a:rPr dirty="0">
                <a:latin typeface="Book Antiqua"/>
                <a:cs typeface="Book Antiqua"/>
              </a:rPr>
              <a:t>,</a:t>
            </a:r>
            <a:r>
              <a:rPr spc="170" dirty="0">
                <a:latin typeface="Book Antiqua"/>
                <a:cs typeface="Book Antiqua"/>
              </a:rPr>
              <a:t>   </a:t>
            </a:r>
            <a:r>
              <a:rPr spc="100" dirty="0"/>
              <a:t>підприємницьке</a:t>
            </a:r>
            <a:r>
              <a:rPr spc="455" dirty="0"/>
              <a:t>  </a:t>
            </a:r>
            <a:r>
              <a:rPr spc="50" dirty="0"/>
              <a:t>середовище</a:t>
            </a:r>
            <a:r>
              <a:rPr spc="450" dirty="0"/>
              <a:t>  </a:t>
            </a:r>
            <a:r>
              <a:rPr spc="-415" dirty="0">
                <a:latin typeface="Book Antiqua"/>
                <a:cs typeface="Book Antiqua"/>
              </a:rPr>
              <a:t>−</a:t>
            </a:r>
            <a:r>
              <a:rPr spc="170" dirty="0">
                <a:latin typeface="Book Antiqua"/>
                <a:cs typeface="Book Antiqua"/>
              </a:rPr>
              <a:t>   </a:t>
            </a:r>
            <a:r>
              <a:rPr spc="50" dirty="0"/>
              <a:t>це</a:t>
            </a:r>
            <a:r>
              <a:rPr spc="455" dirty="0"/>
              <a:t>  </a:t>
            </a:r>
            <a:r>
              <a:rPr spc="55" dirty="0"/>
              <a:t>сукупність </a:t>
            </a:r>
            <a:r>
              <a:rPr spc="65" dirty="0"/>
              <a:t>умов</a:t>
            </a:r>
            <a:r>
              <a:rPr spc="65" dirty="0">
                <a:latin typeface="Book Antiqua"/>
                <a:cs typeface="Book Antiqua"/>
              </a:rPr>
              <a:t>,</a:t>
            </a:r>
            <a:r>
              <a:rPr spc="350" dirty="0">
                <a:latin typeface="Book Antiqua"/>
                <a:cs typeface="Book Antiqua"/>
              </a:rPr>
              <a:t>  </a:t>
            </a:r>
            <a:r>
              <a:rPr spc="80" dirty="0"/>
              <a:t>які</a:t>
            </a:r>
            <a:r>
              <a:rPr spc="300" dirty="0"/>
              <a:t>  </a:t>
            </a:r>
            <a:r>
              <a:rPr spc="85" dirty="0"/>
              <a:t>впливають</a:t>
            </a:r>
            <a:r>
              <a:rPr spc="295" dirty="0"/>
              <a:t>  </a:t>
            </a:r>
            <a:r>
              <a:rPr spc="80" dirty="0"/>
              <a:t>на</a:t>
            </a:r>
            <a:r>
              <a:rPr spc="300" dirty="0"/>
              <a:t>  </a:t>
            </a:r>
            <a:r>
              <a:rPr spc="75" dirty="0"/>
              <a:t>можливість</a:t>
            </a:r>
            <a:r>
              <a:rPr spc="295" dirty="0"/>
              <a:t>  </a:t>
            </a:r>
            <a:r>
              <a:rPr spc="50" dirty="0"/>
              <a:t>формування</a:t>
            </a:r>
            <a:r>
              <a:rPr spc="300" dirty="0"/>
              <a:t>  </a:t>
            </a:r>
            <a:r>
              <a:rPr spc="-25" dirty="0"/>
              <a:t>та </a:t>
            </a:r>
            <a:r>
              <a:rPr spc="70" dirty="0"/>
              <a:t>успішної</a:t>
            </a:r>
            <a:r>
              <a:rPr spc="290" dirty="0"/>
              <a:t> </a:t>
            </a:r>
            <a:r>
              <a:rPr dirty="0"/>
              <a:t>реалізації</a:t>
            </a:r>
            <a:r>
              <a:rPr spc="295" dirty="0"/>
              <a:t> </a:t>
            </a:r>
            <a:r>
              <a:rPr spc="95" dirty="0"/>
              <a:t>підприємницької</a:t>
            </a:r>
            <a:r>
              <a:rPr spc="295" dirty="0"/>
              <a:t> </a:t>
            </a:r>
            <a:r>
              <a:rPr spc="-10" dirty="0"/>
              <a:t>ідеї</a:t>
            </a:r>
            <a:r>
              <a:rPr spc="-10" dirty="0">
                <a:latin typeface="Book Antiqua"/>
                <a:cs typeface="Book Antiqua"/>
              </a:rPr>
              <a:t>.</a:t>
            </a:r>
          </a:p>
        </p:txBody>
      </p:sp>
      <p:grpSp>
        <p:nvGrpSpPr>
          <p:cNvPr id="3" name="object 3"/>
          <p:cNvGrpSpPr/>
          <p:nvPr/>
        </p:nvGrpSpPr>
        <p:grpSpPr>
          <a:xfrm>
            <a:off x="10434066" y="-6833"/>
            <a:ext cx="7859395" cy="10293985"/>
            <a:chOff x="10434066" y="-6833"/>
            <a:chExt cx="7859395" cy="10293985"/>
          </a:xfrm>
        </p:grpSpPr>
        <p:pic>
          <p:nvPicPr>
            <p:cNvPr id="4" name="object 4"/>
            <p:cNvPicPr/>
            <p:nvPr/>
          </p:nvPicPr>
          <p:blipFill>
            <a:blip r:embed="rId3" cstate="print"/>
            <a:stretch>
              <a:fillRect/>
            </a:stretch>
          </p:blipFill>
          <p:spPr>
            <a:xfrm>
              <a:off x="12733333" y="-6833"/>
              <a:ext cx="5559533" cy="4996222"/>
            </a:xfrm>
            <a:prstGeom prst="rect">
              <a:avLst/>
            </a:prstGeom>
          </p:spPr>
        </p:pic>
        <p:pic>
          <p:nvPicPr>
            <p:cNvPr id="5" name="object 5"/>
            <p:cNvPicPr/>
            <p:nvPr/>
          </p:nvPicPr>
          <p:blipFill>
            <a:blip r:embed="rId4" cstate="print"/>
            <a:stretch>
              <a:fillRect/>
            </a:stretch>
          </p:blipFill>
          <p:spPr>
            <a:xfrm>
              <a:off x="12378627" y="2396431"/>
              <a:ext cx="5909374" cy="7890573"/>
            </a:xfrm>
            <a:prstGeom prst="rect">
              <a:avLst/>
            </a:prstGeom>
          </p:spPr>
        </p:pic>
        <p:pic>
          <p:nvPicPr>
            <p:cNvPr id="6" name="object 6"/>
            <p:cNvPicPr/>
            <p:nvPr/>
          </p:nvPicPr>
          <p:blipFill>
            <a:blip r:embed="rId5" cstate="print"/>
            <a:stretch>
              <a:fillRect/>
            </a:stretch>
          </p:blipFill>
          <p:spPr>
            <a:xfrm>
              <a:off x="17823888" y="3670987"/>
              <a:ext cx="238003" cy="238033"/>
            </a:xfrm>
            <a:prstGeom prst="rect">
              <a:avLst/>
            </a:prstGeom>
          </p:spPr>
        </p:pic>
        <p:pic>
          <p:nvPicPr>
            <p:cNvPr id="7" name="object 7"/>
            <p:cNvPicPr/>
            <p:nvPr/>
          </p:nvPicPr>
          <p:blipFill>
            <a:blip r:embed="rId6" cstate="print"/>
            <a:stretch>
              <a:fillRect/>
            </a:stretch>
          </p:blipFill>
          <p:spPr>
            <a:xfrm>
              <a:off x="17560776" y="3934092"/>
              <a:ext cx="238010" cy="238033"/>
            </a:xfrm>
            <a:prstGeom prst="rect">
              <a:avLst/>
            </a:prstGeom>
          </p:spPr>
        </p:pic>
        <p:pic>
          <p:nvPicPr>
            <p:cNvPr id="8" name="object 8"/>
            <p:cNvPicPr/>
            <p:nvPr/>
          </p:nvPicPr>
          <p:blipFill>
            <a:blip r:embed="rId7" cstate="print"/>
            <a:stretch>
              <a:fillRect/>
            </a:stretch>
          </p:blipFill>
          <p:spPr>
            <a:xfrm>
              <a:off x="17297651" y="4197218"/>
              <a:ext cx="238033" cy="238010"/>
            </a:xfrm>
            <a:prstGeom prst="rect">
              <a:avLst/>
            </a:prstGeom>
          </p:spPr>
        </p:pic>
        <p:pic>
          <p:nvPicPr>
            <p:cNvPr id="9" name="object 9"/>
            <p:cNvPicPr/>
            <p:nvPr/>
          </p:nvPicPr>
          <p:blipFill>
            <a:blip r:embed="rId8" cstate="print"/>
            <a:stretch>
              <a:fillRect/>
            </a:stretch>
          </p:blipFill>
          <p:spPr>
            <a:xfrm>
              <a:off x="16787725" y="4258289"/>
              <a:ext cx="1500272" cy="1867619"/>
            </a:xfrm>
            <a:prstGeom prst="rect">
              <a:avLst/>
            </a:prstGeom>
          </p:spPr>
        </p:pic>
        <p:pic>
          <p:nvPicPr>
            <p:cNvPr id="10" name="object 10"/>
            <p:cNvPicPr/>
            <p:nvPr/>
          </p:nvPicPr>
          <p:blipFill>
            <a:blip r:embed="rId9" cstate="print"/>
            <a:stretch>
              <a:fillRect/>
            </a:stretch>
          </p:blipFill>
          <p:spPr>
            <a:xfrm>
              <a:off x="10796332" y="8187365"/>
              <a:ext cx="2801839" cy="2099636"/>
            </a:xfrm>
            <a:prstGeom prst="rect">
              <a:avLst/>
            </a:prstGeom>
          </p:spPr>
        </p:pic>
        <p:pic>
          <p:nvPicPr>
            <p:cNvPr id="11" name="object 11"/>
            <p:cNvPicPr/>
            <p:nvPr/>
          </p:nvPicPr>
          <p:blipFill>
            <a:blip r:embed="rId10" cstate="print"/>
            <a:stretch>
              <a:fillRect/>
            </a:stretch>
          </p:blipFill>
          <p:spPr>
            <a:xfrm>
              <a:off x="16050416" y="7212148"/>
              <a:ext cx="2237579" cy="2207785"/>
            </a:xfrm>
            <a:prstGeom prst="rect">
              <a:avLst/>
            </a:prstGeom>
          </p:spPr>
        </p:pic>
        <p:pic>
          <p:nvPicPr>
            <p:cNvPr id="12" name="object 12"/>
            <p:cNvPicPr/>
            <p:nvPr/>
          </p:nvPicPr>
          <p:blipFill>
            <a:blip r:embed="rId11" cstate="print"/>
            <a:stretch>
              <a:fillRect/>
            </a:stretch>
          </p:blipFill>
          <p:spPr>
            <a:xfrm>
              <a:off x="10434066" y="2810956"/>
              <a:ext cx="6562709" cy="6553199"/>
            </a:xfrm>
            <a:prstGeom prst="rect">
              <a:avLst/>
            </a:prstGeom>
          </p:spPr>
        </p:pic>
        <p:pic>
          <p:nvPicPr>
            <p:cNvPr id="13" name="object 13"/>
            <p:cNvPicPr/>
            <p:nvPr/>
          </p:nvPicPr>
          <p:blipFill>
            <a:blip r:embed="rId12" cstate="print"/>
            <a:stretch>
              <a:fillRect/>
            </a:stretch>
          </p:blipFill>
          <p:spPr>
            <a:xfrm>
              <a:off x="10697901" y="3072058"/>
              <a:ext cx="6033851" cy="6032499"/>
            </a:xfrm>
            <a:prstGeom prst="rect">
              <a:avLst/>
            </a:prstGeom>
          </p:spPr>
        </p:pic>
        <p:sp>
          <p:nvSpPr>
            <p:cNvPr id="14" name="object 14"/>
            <p:cNvSpPr/>
            <p:nvPr/>
          </p:nvSpPr>
          <p:spPr>
            <a:xfrm>
              <a:off x="10926867" y="3286170"/>
              <a:ext cx="5572760" cy="3933825"/>
            </a:xfrm>
            <a:custGeom>
              <a:avLst/>
              <a:gdLst/>
              <a:ahLst/>
              <a:cxnLst/>
              <a:rect l="l" t="t" r="r" b="b"/>
              <a:pathLst>
                <a:path w="5572759" h="3933825">
                  <a:moveTo>
                    <a:pt x="0" y="2786074"/>
                  </a:moveTo>
                  <a:lnTo>
                    <a:pt x="846" y="2717701"/>
                  </a:lnTo>
                  <a:lnTo>
                    <a:pt x="3360" y="2649363"/>
                  </a:lnTo>
                  <a:lnTo>
                    <a:pt x="7557" y="2581117"/>
                  </a:lnTo>
                  <a:lnTo>
                    <a:pt x="13424" y="2512990"/>
                  </a:lnTo>
                  <a:lnTo>
                    <a:pt x="20958" y="2445030"/>
                  </a:lnTo>
                  <a:lnTo>
                    <a:pt x="30163" y="2377273"/>
                  </a:lnTo>
                  <a:lnTo>
                    <a:pt x="41026" y="2309761"/>
                  </a:lnTo>
                  <a:lnTo>
                    <a:pt x="53540" y="2242538"/>
                  </a:lnTo>
                  <a:lnTo>
                    <a:pt x="67705" y="2175643"/>
                  </a:lnTo>
                  <a:lnTo>
                    <a:pt x="83507" y="2109114"/>
                  </a:lnTo>
                  <a:lnTo>
                    <a:pt x="100932" y="2042995"/>
                  </a:lnTo>
                  <a:lnTo>
                    <a:pt x="119980" y="1977319"/>
                  </a:lnTo>
                  <a:lnTo>
                    <a:pt x="140627" y="1912133"/>
                  </a:lnTo>
                  <a:lnTo>
                    <a:pt x="162876" y="1847480"/>
                  </a:lnTo>
                  <a:lnTo>
                    <a:pt x="186697" y="1783382"/>
                  </a:lnTo>
                  <a:lnTo>
                    <a:pt x="212091" y="1719889"/>
                  </a:lnTo>
                  <a:lnTo>
                    <a:pt x="239024" y="1657044"/>
                  </a:lnTo>
                  <a:lnTo>
                    <a:pt x="267503" y="1594881"/>
                  </a:lnTo>
                  <a:lnTo>
                    <a:pt x="297491" y="1533429"/>
                  </a:lnTo>
                  <a:lnTo>
                    <a:pt x="328982" y="1472728"/>
                  </a:lnTo>
                  <a:lnTo>
                    <a:pt x="361954" y="1412828"/>
                  </a:lnTo>
                  <a:lnTo>
                    <a:pt x="396387" y="1353749"/>
                  </a:lnTo>
                  <a:lnTo>
                    <a:pt x="432259" y="1295533"/>
                  </a:lnTo>
                  <a:lnTo>
                    <a:pt x="469549" y="1238216"/>
                  </a:lnTo>
                  <a:lnTo>
                    <a:pt x="508232" y="1181836"/>
                  </a:lnTo>
                  <a:lnTo>
                    <a:pt x="548291" y="1126417"/>
                  </a:lnTo>
                  <a:lnTo>
                    <a:pt x="589690" y="1071997"/>
                  </a:lnTo>
                  <a:lnTo>
                    <a:pt x="632416" y="1018616"/>
                  </a:lnTo>
                  <a:lnTo>
                    <a:pt x="676441" y="966293"/>
                  </a:lnTo>
                  <a:lnTo>
                    <a:pt x="721737" y="915066"/>
                  </a:lnTo>
                  <a:lnTo>
                    <a:pt x="768275" y="864967"/>
                  </a:lnTo>
                  <a:lnTo>
                    <a:pt x="816028" y="816028"/>
                  </a:lnTo>
                  <a:lnTo>
                    <a:pt x="864968" y="768274"/>
                  </a:lnTo>
                  <a:lnTo>
                    <a:pt x="915067" y="721736"/>
                  </a:lnTo>
                  <a:lnTo>
                    <a:pt x="966294" y="676440"/>
                  </a:lnTo>
                  <a:lnTo>
                    <a:pt x="1018617" y="632415"/>
                  </a:lnTo>
                  <a:lnTo>
                    <a:pt x="1072002" y="589688"/>
                  </a:lnTo>
                  <a:lnTo>
                    <a:pt x="1126418" y="548281"/>
                  </a:lnTo>
                  <a:lnTo>
                    <a:pt x="1181836" y="508226"/>
                  </a:lnTo>
                  <a:lnTo>
                    <a:pt x="1238216" y="469548"/>
                  </a:lnTo>
                  <a:lnTo>
                    <a:pt x="1295537" y="432258"/>
                  </a:lnTo>
                  <a:lnTo>
                    <a:pt x="1353750" y="396386"/>
                  </a:lnTo>
                  <a:lnTo>
                    <a:pt x="1412829" y="361953"/>
                  </a:lnTo>
                  <a:lnTo>
                    <a:pt x="1472729" y="328981"/>
                  </a:lnTo>
                  <a:lnTo>
                    <a:pt x="1533430" y="297490"/>
                  </a:lnTo>
                  <a:lnTo>
                    <a:pt x="1594882" y="267502"/>
                  </a:lnTo>
                  <a:lnTo>
                    <a:pt x="1657048" y="239022"/>
                  </a:lnTo>
                  <a:lnTo>
                    <a:pt x="1719889" y="212080"/>
                  </a:lnTo>
                  <a:lnTo>
                    <a:pt x="1783383" y="186694"/>
                  </a:lnTo>
                  <a:lnTo>
                    <a:pt x="1847481" y="162866"/>
                  </a:lnTo>
                  <a:lnTo>
                    <a:pt x="1912137" y="140625"/>
                  </a:lnTo>
                  <a:lnTo>
                    <a:pt x="1977320" y="119979"/>
                  </a:lnTo>
                  <a:lnTo>
                    <a:pt x="2042996" y="100932"/>
                  </a:lnTo>
                  <a:lnTo>
                    <a:pt x="2109115" y="83506"/>
                  </a:lnTo>
                  <a:lnTo>
                    <a:pt x="2175644" y="67701"/>
                  </a:lnTo>
                  <a:lnTo>
                    <a:pt x="2242539" y="53539"/>
                  </a:lnTo>
                  <a:lnTo>
                    <a:pt x="2309762" y="41026"/>
                  </a:lnTo>
                  <a:lnTo>
                    <a:pt x="2377274" y="30162"/>
                  </a:lnTo>
                  <a:lnTo>
                    <a:pt x="2445031" y="20957"/>
                  </a:lnTo>
                  <a:lnTo>
                    <a:pt x="2512991" y="13423"/>
                  </a:lnTo>
                  <a:lnTo>
                    <a:pt x="2581118" y="7556"/>
                  </a:lnTo>
                  <a:lnTo>
                    <a:pt x="2649364" y="3360"/>
                  </a:lnTo>
                  <a:lnTo>
                    <a:pt x="2717702" y="845"/>
                  </a:lnTo>
                  <a:lnTo>
                    <a:pt x="2786074" y="0"/>
                  </a:lnTo>
                  <a:lnTo>
                    <a:pt x="2820265" y="217"/>
                  </a:lnTo>
                  <a:lnTo>
                    <a:pt x="2888620" y="1892"/>
                  </a:lnTo>
                  <a:lnTo>
                    <a:pt x="2956922" y="5248"/>
                  </a:lnTo>
                  <a:lnTo>
                    <a:pt x="3025109" y="10282"/>
                  </a:lnTo>
                  <a:lnTo>
                    <a:pt x="3093164" y="16982"/>
                  </a:lnTo>
                  <a:lnTo>
                    <a:pt x="3161022" y="25351"/>
                  </a:lnTo>
                  <a:lnTo>
                    <a:pt x="3228667" y="35388"/>
                  </a:lnTo>
                  <a:lnTo>
                    <a:pt x="3296034" y="47075"/>
                  </a:lnTo>
                  <a:lnTo>
                    <a:pt x="3363104" y="60414"/>
                  </a:lnTo>
                  <a:lnTo>
                    <a:pt x="3429814" y="75398"/>
                  </a:lnTo>
                  <a:lnTo>
                    <a:pt x="3496148" y="92015"/>
                  </a:lnTo>
                  <a:lnTo>
                    <a:pt x="3562047" y="110253"/>
                  </a:lnTo>
                  <a:lnTo>
                    <a:pt x="3627485" y="130102"/>
                  </a:lnTo>
                  <a:lnTo>
                    <a:pt x="3692407" y="151548"/>
                  </a:lnTo>
                  <a:lnTo>
                    <a:pt x="3756792" y="174584"/>
                  </a:lnTo>
                  <a:lnTo>
                    <a:pt x="3820588" y="199193"/>
                  </a:lnTo>
                  <a:lnTo>
                    <a:pt x="3883765" y="225360"/>
                  </a:lnTo>
                  <a:lnTo>
                    <a:pt x="3946272" y="253070"/>
                  </a:lnTo>
                  <a:lnTo>
                    <a:pt x="4008087" y="282308"/>
                  </a:lnTo>
                  <a:lnTo>
                    <a:pt x="4069163" y="313048"/>
                  </a:lnTo>
                  <a:lnTo>
                    <a:pt x="4129473" y="345284"/>
                  </a:lnTo>
                  <a:lnTo>
                    <a:pt x="4188961" y="378987"/>
                  </a:lnTo>
                  <a:lnTo>
                    <a:pt x="4247620" y="414144"/>
                  </a:lnTo>
                  <a:lnTo>
                    <a:pt x="4305385" y="450726"/>
                  </a:lnTo>
                  <a:lnTo>
                    <a:pt x="4362242" y="488714"/>
                  </a:lnTo>
                  <a:lnTo>
                    <a:pt x="4418142" y="528082"/>
                  </a:lnTo>
                  <a:lnTo>
                    <a:pt x="4473070" y="568820"/>
                  </a:lnTo>
                  <a:lnTo>
                    <a:pt x="4526972" y="610885"/>
                  </a:lnTo>
                  <a:lnTo>
                    <a:pt x="4579830" y="654269"/>
                  </a:lnTo>
                  <a:lnTo>
                    <a:pt x="4631605" y="698928"/>
                  </a:lnTo>
                  <a:lnTo>
                    <a:pt x="4682275" y="744854"/>
                  </a:lnTo>
                  <a:lnTo>
                    <a:pt x="4731795" y="791999"/>
                  </a:lnTo>
                  <a:lnTo>
                    <a:pt x="4780149" y="840353"/>
                  </a:lnTo>
                  <a:lnTo>
                    <a:pt x="4827296" y="889871"/>
                  </a:lnTo>
                  <a:lnTo>
                    <a:pt x="4873219" y="940543"/>
                  </a:lnTo>
                  <a:lnTo>
                    <a:pt x="4917879" y="992318"/>
                  </a:lnTo>
                  <a:lnTo>
                    <a:pt x="4961261" y="1045176"/>
                  </a:lnTo>
                  <a:lnTo>
                    <a:pt x="5003327" y="1099078"/>
                  </a:lnTo>
                  <a:lnTo>
                    <a:pt x="5044063" y="1154006"/>
                  </a:lnTo>
                  <a:lnTo>
                    <a:pt x="5083433" y="1209906"/>
                  </a:lnTo>
                  <a:lnTo>
                    <a:pt x="5121425" y="1266763"/>
                  </a:lnTo>
                  <a:lnTo>
                    <a:pt x="5158004" y="1324528"/>
                  </a:lnTo>
                  <a:lnTo>
                    <a:pt x="5193161" y="1383186"/>
                  </a:lnTo>
                  <a:lnTo>
                    <a:pt x="5226862" y="1442675"/>
                  </a:lnTo>
                  <a:lnTo>
                    <a:pt x="5259098" y="1502985"/>
                  </a:lnTo>
                  <a:lnTo>
                    <a:pt x="5289839" y="1564060"/>
                  </a:lnTo>
                  <a:lnTo>
                    <a:pt x="5319077" y="1625876"/>
                  </a:lnTo>
                  <a:lnTo>
                    <a:pt x="5346785" y="1688383"/>
                  </a:lnTo>
                  <a:lnTo>
                    <a:pt x="5372954" y="1751560"/>
                  </a:lnTo>
                  <a:lnTo>
                    <a:pt x="5397561" y="1815356"/>
                  </a:lnTo>
                  <a:lnTo>
                    <a:pt x="5420599" y="1879740"/>
                  </a:lnTo>
                  <a:lnTo>
                    <a:pt x="5442046" y="1944659"/>
                  </a:lnTo>
                  <a:lnTo>
                    <a:pt x="5461897" y="2010101"/>
                  </a:lnTo>
                  <a:lnTo>
                    <a:pt x="5480134" y="2076000"/>
                  </a:lnTo>
                  <a:lnTo>
                    <a:pt x="5496749" y="2142334"/>
                  </a:lnTo>
                  <a:lnTo>
                    <a:pt x="5511730" y="2209044"/>
                  </a:lnTo>
                  <a:lnTo>
                    <a:pt x="5525071" y="2276114"/>
                  </a:lnTo>
                  <a:lnTo>
                    <a:pt x="5536760" y="2343481"/>
                  </a:lnTo>
                  <a:lnTo>
                    <a:pt x="5546794" y="2411126"/>
                  </a:lnTo>
                  <a:lnTo>
                    <a:pt x="5555164" y="2478984"/>
                  </a:lnTo>
                  <a:lnTo>
                    <a:pt x="5561867" y="2547038"/>
                  </a:lnTo>
                  <a:lnTo>
                    <a:pt x="5566897" y="2615226"/>
                  </a:lnTo>
                  <a:lnTo>
                    <a:pt x="5570252" y="2683527"/>
                  </a:lnTo>
                  <a:lnTo>
                    <a:pt x="5571930" y="2751883"/>
                  </a:lnTo>
                  <a:lnTo>
                    <a:pt x="5572139" y="2786074"/>
                  </a:lnTo>
                  <a:lnTo>
                    <a:pt x="5571930" y="2820264"/>
                  </a:lnTo>
                  <a:lnTo>
                    <a:pt x="5570252" y="2888620"/>
                  </a:lnTo>
                  <a:lnTo>
                    <a:pt x="5566897" y="2956921"/>
                  </a:lnTo>
                  <a:lnTo>
                    <a:pt x="5561867" y="3025109"/>
                  </a:lnTo>
                  <a:lnTo>
                    <a:pt x="5555164" y="3093163"/>
                  </a:lnTo>
                  <a:lnTo>
                    <a:pt x="5546794" y="3161021"/>
                  </a:lnTo>
                  <a:lnTo>
                    <a:pt x="5536760" y="3228666"/>
                  </a:lnTo>
                  <a:lnTo>
                    <a:pt x="5525071" y="3296033"/>
                  </a:lnTo>
                  <a:lnTo>
                    <a:pt x="5511730" y="3363103"/>
                  </a:lnTo>
                  <a:lnTo>
                    <a:pt x="5496749" y="3429813"/>
                  </a:lnTo>
                  <a:lnTo>
                    <a:pt x="5480134" y="3496147"/>
                  </a:lnTo>
                  <a:lnTo>
                    <a:pt x="5461897" y="3562046"/>
                  </a:lnTo>
                  <a:lnTo>
                    <a:pt x="5442046" y="3627484"/>
                  </a:lnTo>
                  <a:lnTo>
                    <a:pt x="5420599" y="3692406"/>
                  </a:lnTo>
                  <a:lnTo>
                    <a:pt x="5397561" y="3756791"/>
                  </a:lnTo>
                  <a:lnTo>
                    <a:pt x="5372954" y="3820587"/>
                  </a:lnTo>
                  <a:lnTo>
                    <a:pt x="5346785" y="3883764"/>
                  </a:lnTo>
                  <a:lnTo>
                    <a:pt x="5324693" y="3933809"/>
                  </a:lnTo>
                  <a:lnTo>
                    <a:pt x="247456" y="3933809"/>
                  </a:lnTo>
                  <a:lnTo>
                    <a:pt x="225364" y="3883763"/>
                  </a:lnTo>
                  <a:lnTo>
                    <a:pt x="199198" y="3820587"/>
                  </a:lnTo>
                  <a:lnTo>
                    <a:pt x="174589" y="3756791"/>
                  </a:lnTo>
                  <a:lnTo>
                    <a:pt x="151552" y="3692406"/>
                  </a:lnTo>
                  <a:lnTo>
                    <a:pt x="130103" y="3627484"/>
                  </a:lnTo>
                  <a:lnTo>
                    <a:pt x="110254" y="3562046"/>
                  </a:lnTo>
                  <a:lnTo>
                    <a:pt x="92016" y="3496147"/>
                  </a:lnTo>
                  <a:lnTo>
                    <a:pt x="75400" y="3429813"/>
                  </a:lnTo>
                  <a:lnTo>
                    <a:pt x="60419" y="3363103"/>
                  </a:lnTo>
                  <a:lnTo>
                    <a:pt x="47076" y="3296033"/>
                  </a:lnTo>
                  <a:lnTo>
                    <a:pt x="35389" y="3228666"/>
                  </a:lnTo>
                  <a:lnTo>
                    <a:pt x="25356" y="3161021"/>
                  </a:lnTo>
                  <a:lnTo>
                    <a:pt x="16984" y="3093163"/>
                  </a:lnTo>
                  <a:lnTo>
                    <a:pt x="10283" y="3025109"/>
                  </a:lnTo>
                  <a:lnTo>
                    <a:pt x="5253" y="2956921"/>
                  </a:lnTo>
                  <a:lnTo>
                    <a:pt x="1897" y="2888620"/>
                  </a:lnTo>
                  <a:lnTo>
                    <a:pt x="218" y="2820264"/>
                  </a:lnTo>
                  <a:lnTo>
                    <a:pt x="0" y="2786074"/>
                  </a:lnTo>
                  <a:close/>
                </a:path>
              </a:pathLst>
            </a:custGeom>
            <a:solidFill>
              <a:srgbClr val="FFFFFF"/>
            </a:solidFill>
          </p:spPr>
          <p:txBody>
            <a:bodyPr wrap="square" lIns="0" tIns="0" rIns="0" bIns="0" rtlCol="0"/>
            <a:lstStyle/>
            <a:p>
              <a:endParaRPr/>
            </a:p>
          </p:txBody>
        </p:sp>
        <p:pic>
          <p:nvPicPr>
            <p:cNvPr id="15" name="object 15"/>
            <p:cNvPicPr/>
            <p:nvPr/>
          </p:nvPicPr>
          <p:blipFill>
            <a:blip r:embed="rId13" cstate="print"/>
            <a:stretch>
              <a:fillRect/>
            </a:stretch>
          </p:blipFill>
          <p:spPr>
            <a:xfrm>
              <a:off x="11099352" y="3443568"/>
              <a:ext cx="5230947" cy="5219700"/>
            </a:xfrm>
            <a:prstGeom prst="rect">
              <a:avLst/>
            </a:prstGeom>
          </p:spPr>
        </p:pic>
        <p:sp>
          <p:nvSpPr>
            <p:cNvPr id="16" name="object 16"/>
            <p:cNvSpPr/>
            <p:nvPr/>
          </p:nvSpPr>
          <p:spPr>
            <a:xfrm>
              <a:off x="11099437" y="5665520"/>
              <a:ext cx="5229225" cy="2996565"/>
            </a:xfrm>
            <a:custGeom>
              <a:avLst/>
              <a:gdLst/>
              <a:ahLst/>
              <a:cxnLst/>
              <a:rect l="l" t="t" r="r" b="b"/>
              <a:pathLst>
                <a:path w="5229225" h="2996565">
                  <a:moveTo>
                    <a:pt x="2357833" y="2985047"/>
                  </a:moveTo>
                  <a:lnTo>
                    <a:pt x="2374647" y="2986735"/>
                  </a:lnTo>
                  <a:lnTo>
                    <a:pt x="2422327" y="2990649"/>
                  </a:lnTo>
                  <a:lnTo>
                    <a:pt x="2470245" y="2993706"/>
                  </a:lnTo>
                  <a:lnTo>
                    <a:pt x="2518393" y="2996010"/>
                  </a:lnTo>
                </a:path>
                <a:path w="5229225" h="2996565">
                  <a:moveTo>
                    <a:pt x="2712303" y="2996010"/>
                  </a:moveTo>
                  <a:lnTo>
                    <a:pt x="2760451" y="2993706"/>
                  </a:lnTo>
                  <a:lnTo>
                    <a:pt x="2808369" y="2990649"/>
                  </a:lnTo>
                  <a:lnTo>
                    <a:pt x="2856049" y="2986735"/>
                  </a:lnTo>
                  <a:lnTo>
                    <a:pt x="2872863" y="2985047"/>
                  </a:lnTo>
                </a:path>
                <a:path w="5229225" h="2996565">
                  <a:moveTo>
                    <a:pt x="2250715" y="2972347"/>
                  </a:moveTo>
                  <a:lnTo>
                    <a:pt x="2280031" y="2976369"/>
                  </a:lnTo>
                  <a:lnTo>
                    <a:pt x="2327213" y="2981973"/>
                  </a:lnTo>
                  <a:lnTo>
                    <a:pt x="2357833" y="2985047"/>
                  </a:lnTo>
                </a:path>
                <a:path w="5229225" h="2996565">
                  <a:moveTo>
                    <a:pt x="2872863" y="2985047"/>
                  </a:moveTo>
                  <a:lnTo>
                    <a:pt x="2903483" y="2981973"/>
                  </a:lnTo>
                  <a:lnTo>
                    <a:pt x="2950665" y="2976369"/>
                  </a:lnTo>
                  <a:lnTo>
                    <a:pt x="2979981" y="2972347"/>
                  </a:lnTo>
                </a:path>
                <a:path w="5229225" h="2996565">
                  <a:moveTo>
                    <a:pt x="2100476" y="2946947"/>
                  </a:moveTo>
                  <a:lnTo>
                    <a:pt x="2140081" y="2954587"/>
                  </a:lnTo>
                  <a:lnTo>
                    <a:pt x="2186458" y="2962669"/>
                  </a:lnTo>
                  <a:lnTo>
                    <a:pt x="2233110" y="2969932"/>
                  </a:lnTo>
                  <a:lnTo>
                    <a:pt x="2250715" y="2972347"/>
                  </a:lnTo>
                </a:path>
                <a:path w="5229225" h="2996565">
                  <a:moveTo>
                    <a:pt x="2979981" y="2972347"/>
                  </a:moveTo>
                  <a:lnTo>
                    <a:pt x="2997586" y="2969932"/>
                  </a:lnTo>
                  <a:lnTo>
                    <a:pt x="3044238" y="2962669"/>
                  </a:lnTo>
                  <a:lnTo>
                    <a:pt x="3090615" y="2954587"/>
                  </a:lnTo>
                  <a:lnTo>
                    <a:pt x="3130220" y="2946947"/>
                  </a:lnTo>
                </a:path>
                <a:path w="5229225" h="2996565">
                  <a:moveTo>
                    <a:pt x="27750" y="13"/>
                  </a:moveTo>
                  <a:lnTo>
                    <a:pt x="27675" y="551"/>
                  </a:lnTo>
                </a:path>
                <a:path w="5229225" h="2996565">
                  <a:moveTo>
                    <a:pt x="269" y="343446"/>
                  </a:moveTo>
                  <a:lnTo>
                    <a:pt x="0" y="382232"/>
                  </a:lnTo>
                  <a:lnTo>
                    <a:pt x="340" y="430817"/>
                  </a:lnTo>
                  <a:lnTo>
                    <a:pt x="383" y="432346"/>
                  </a:lnTo>
                  <a:lnTo>
                    <a:pt x="1579" y="479190"/>
                  </a:lnTo>
                  <a:lnTo>
                    <a:pt x="3873" y="527335"/>
                  </a:lnTo>
                  <a:lnTo>
                    <a:pt x="6931" y="575252"/>
                  </a:lnTo>
                  <a:lnTo>
                    <a:pt x="10844" y="622932"/>
                  </a:lnTo>
                  <a:lnTo>
                    <a:pt x="15607" y="670367"/>
                  </a:lnTo>
                  <a:lnTo>
                    <a:pt x="21211" y="717549"/>
                  </a:lnTo>
                  <a:lnTo>
                    <a:pt x="27648" y="764469"/>
                  </a:lnTo>
                  <a:lnTo>
                    <a:pt x="34911" y="811122"/>
                  </a:lnTo>
                  <a:lnTo>
                    <a:pt x="42992" y="857499"/>
                  </a:lnTo>
                  <a:lnTo>
                    <a:pt x="51884" y="903592"/>
                  </a:lnTo>
                  <a:lnTo>
                    <a:pt x="61579" y="949394"/>
                  </a:lnTo>
                  <a:lnTo>
                    <a:pt x="72069" y="994897"/>
                  </a:lnTo>
                  <a:lnTo>
                    <a:pt x="83347" y="1040094"/>
                  </a:lnTo>
                  <a:lnTo>
                    <a:pt x="95405" y="1084977"/>
                  </a:lnTo>
                  <a:lnTo>
                    <a:pt x="108236" y="1129537"/>
                  </a:lnTo>
                  <a:lnTo>
                    <a:pt x="121831" y="1173769"/>
                  </a:lnTo>
                  <a:lnTo>
                    <a:pt x="136183" y="1217663"/>
                  </a:lnTo>
                  <a:lnTo>
                    <a:pt x="151285" y="1261213"/>
                  </a:lnTo>
                  <a:lnTo>
                    <a:pt x="167128" y="1304411"/>
                  </a:lnTo>
                  <a:lnTo>
                    <a:pt x="183706" y="1347248"/>
                  </a:lnTo>
                  <a:lnTo>
                    <a:pt x="201011" y="1389718"/>
                  </a:lnTo>
                  <a:lnTo>
                    <a:pt x="219034" y="1431813"/>
                  </a:lnTo>
                  <a:lnTo>
                    <a:pt x="237683" y="1473567"/>
                  </a:lnTo>
                  <a:lnTo>
                    <a:pt x="237769" y="1473748"/>
                  </a:lnTo>
                  <a:lnTo>
                    <a:pt x="257207" y="1514846"/>
                  </a:lnTo>
                  <a:lnTo>
                    <a:pt x="277341" y="1555769"/>
                  </a:lnTo>
                  <a:lnTo>
                    <a:pt x="298164" y="1596287"/>
                  </a:lnTo>
                  <a:lnTo>
                    <a:pt x="319667" y="1636391"/>
                  </a:lnTo>
                  <a:lnTo>
                    <a:pt x="341844" y="1676074"/>
                  </a:lnTo>
                  <a:lnTo>
                    <a:pt x="364686" y="1715328"/>
                  </a:lnTo>
                  <a:lnTo>
                    <a:pt x="388186" y="1754146"/>
                  </a:lnTo>
                  <a:lnTo>
                    <a:pt x="412336" y="1792521"/>
                  </a:lnTo>
                  <a:lnTo>
                    <a:pt x="437129" y="1830443"/>
                  </a:lnTo>
                  <a:lnTo>
                    <a:pt x="462556" y="1867906"/>
                  </a:lnTo>
                  <a:lnTo>
                    <a:pt x="488611" y="1904903"/>
                  </a:lnTo>
                  <a:lnTo>
                    <a:pt x="515286" y="1941425"/>
                  </a:lnTo>
                  <a:lnTo>
                    <a:pt x="542572" y="1977464"/>
                  </a:lnTo>
                  <a:lnTo>
                    <a:pt x="570463" y="2013014"/>
                  </a:lnTo>
                  <a:lnTo>
                    <a:pt x="598950" y="2048067"/>
                  </a:lnTo>
                  <a:lnTo>
                    <a:pt x="628027" y="2082614"/>
                  </a:lnTo>
                  <a:lnTo>
                    <a:pt x="657685" y="2116649"/>
                  </a:lnTo>
                  <a:lnTo>
                    <a:pt x="687917" y="2150163"/>
                  </a:lnTo>
                  <a:lnTo>
                    <a:pt x="718715" y="2183150"/>
                  </a:lnTo>
                  <a:lnTo>
                    <a:pt x="750072" y="2215600"/>
                  </a:lnTo>
                  <a:lnTo>
                    <a:pt x="781979" y="2247508"/>
                  </a:lnTo>
                  <a:lnTo>
                    <a:pt x="814430" y="2278865"/>
                  </a:lnTo>
                  <a:lnTo>
                    <a:pt x="847417" y="2309663"/>
                  </a:lnTo>
                  <a:lnTo>
                    <a:pt x="880931" y="2339895"/>
                  </a:lnTo>
                  <a:lnTo>
                    <a:pt x="914966" y="2369553"/>
                  </a:lnTo>
                  <a:lnTo>
                    <a:pt x="949513" y="2398629"/>
                  </a:lnTo>
                  <a:lnTo>
                    <a:pt x="984566" y="2427117"/>
                  </a:lnTo>
                  <a:lnTo>
                    <a:pt x="1020115" y="2455008"/>
                  </a:lnTo>
                  <a:lnTo>
                    <a:pt x="1056155" y="2482294"/>
                  </a:lnTo>
                  <a:lnTo>
                    <a:pt x="1092677" y="2508969"/>
                  </a:lnTo>
                  <a:lnTo>
                    <a:pt x="1129673" y="2535023"/>
                  </a:lnTo>
                  <a:lnTo>
                    <a:pt x="1167137" y="2560451"/>
                  </a:lnTo>
                  <a:lnTo>
                    <a:pt x="1205059" y="2585244"/>
                  </a:lnTo>
                  <a:lnTo>
                    <a:pt x="1243433" y="2609394"/>
                  </a:lnTo>
                  <a:lnTo>
                    <a:pt x="1282251" y="2632894"/>
                  </a:lnTo>
                  <a:lnTo>
                    <a:pt x="1321506" y="2655736"/>
                  </a:lnTo>
                  <a:lnTo>
                    <a:pt x="1361189" y="2677912"/>
                  </a:lnTo>
                  <a:lnTo>
                    <a:pt x="1401293" y="2699416"/>
                  </a:lnTo>
                  <a:lnTo>
                    <a:pt x="1441810" y="2720238"/>
                  </a:lnTo>
                  <a:lnTo>
                    <a:pt x="1482734" y="2740373"/>
                  </a:lnTo>
                  <a:lnTo>
                    <a:pt x="1524055" y="2759811"/>
                  </a:lnTo>
                  <a:lnTo>
                    <a:pt x="1565767" y="2778546"/>
                  </a:lnTo>
                  <a:lnTo>
                    <a:pt x="1607862" y="2796569"/>
                  </a:lnTo>
                  <a:lnTo>
                    <a:pt x="1650332" y="2813874"/>
                  </a:lnTo>
                  <a:lnTo>
                    <a:pt x="1693169" y="2830451"/>
                  </a:lnTo>
                  <a:lnTo>
                    <a:pt x="1736367" y="2846295"/>
                  </a:lnTo>
                  <a:lnTo>
                    <a:pt x="1779916" y="2861397"/>
                  </a:lnTo>
                  <a:lnTo>
                    <a:pt x="1823811" y="2875749"/>
                  </a:lnTo>
                  <a:lnTo>
                    <a:pt x="1868042" y="2889344"/>
                  </a:lnTo>
                  <a:lnTo>
                    <a:pt x="1912603" y="2902174"/>
                  </a:lnTo>
                  <a:lnTo>
                    <a:pt x="1957486" y="2914232"/>
                  </a:lnTo>
                  <a:lnTo>
                    <a:pt x="2002682" y="2925510"/>
                  </a:lnTo>
                  <a:lnTo>
                    <a:pt x="2048186" y="2936001"/>
                  </a:lnTo>
                  <a:lnTo>
                    <a:pt x="2093988" y="2945695"/>
                  </a:lnTo>
                  <a:lnTo>
                    <a:pt x="2100476" y="2946947"/>
                  </a:lnTo>
                </a:path>
                <a:path w="5229225" h="2996565">
                  <a:moveTo>
                    <a:pt x="3130220" y="2946947"/>
                  </a:moveTo>
                  <a:lnTo>
                    <a:pt x="3182510" y="2936001"/>
                  </a:lnTo>
                  <a:lnTo>
                    <a:pt x="3228013" y="2925510"/>
                  </a:lnTo>
                  <a:lnTo>
                    <a:pt x="3273210" y="2914232"/>
                  </a:lnTo>
                  <a:lnTo>
                    <a:pt x="3318093" y="2902174"/>
                  </a:lnTo>
                  <a:lnTo>
                    <a:pt x="3362654" y="2889344"/>
                  </a:lnTo>
                  <a:lnTo>
                    <a:pt x="3406885" y="2875749"/>
                  </a:lnTo>
                  <a:lnTo>
                    <a:pt x="3450779" y="2861397"/>
                  </a:lnTo>
                  <a:lnTo>
                    <a:pt x="3494329" y="2846295"/>
                  </a:lnTo>
                  <a:lnTo>
                    <a:pt x="3537527" y="2830451"/>
                  </a:lnTo>
                  <a:lnTo>
                    <a:pt x="3580364" y="2813874"/>
                  </a:lnTo>
                  <a:lnTo>
                    <a:pt x="3622834" y="2796569"/>
                  </a:lnTo>
                  <a:lnTo>
                    <a:pt x="3664929" y="2778546"/>
                  </a:lnTo>
                  <a:lnTo>
                    <a:pt x="3706641" y="2759811"/>
                  </a:lnTo>
                  <a:lnTo>
                    <a:pt x="3747962" y="2740373"/>
                  </a:lnTo>
                  <a:lnTo>
                    <a:pt x="3788886" y="2720238"/>
                  </a:lnTo>
                  <a:lnTo>
                    <a:pt x="3829403" y="2699416"/>
                  </a:lnTo>
                  <a:lnTo>
                    <a:pt x="3869507" y="2677912"/>
                  </a:lnTo>
                  <a:lnTo>
                    <a:pt x="3909190" y="2655736"/>
                  </a:lnTo>
                  <a:lnTo>
                    <a:pt x="3948445" y="2632894"/>
                  </a:lnTo>
                  <a:lnTo>
                    <a:pt x="3987263" y="2609394"/>
                  </a:lnTo>
                  <a:lnTo>
                    <a:pt x="4025637" y="2585244"/>
                  </a:lnTo>
                  <a:lnTo>
                    <a:pt x="4063559" y="2560451"/>
                  </a:lnTo>
                  <a:lnTo>
                    <a:pt x="4101022" y="2535023"/>
                  </a:lnTo>
                  <a:lnTo>
                    <a:pt x="4138019" y="2508969"/>
                  </a:lnTo>
                  <a:lnTo>
                    <a:pt x="4174541" y="2482294"/>
                  </a:lnTo>
                  <a:lnTo>
                    <a:pt x="4210580" y="2455008"/>
                  </a:lnTo>
                  <a:lnTo>
                    <a:pt x="4246130" y="2427117"/>
                  </a:lnTo>
                  <a:lnTo>
                    <a:pt x="4281183" y="2398629"/>
                  </a:lnTo>
                  <a:lnTo>
                    <a:pt x="4315730" y="2369553"/>
                  </a:lnTo>
                  <a:lnTo>
                    <a:pt x="4349765" y="2339895"/>
                  </a:lnTo>
                  <a:lnTo>
                    <a:pt x="4383279" y="2309663"/>
                  </a:lnTo>
                  <a:lnTo>
                    <a:pt x="4416266" y="2278865"/>
                  </a:lnTo>
                  <a:lnTo>
                    <a:pt x="4448717" y="2247508"/>
                  </a:lnTo>
                  <a:lnTo>
                    <a:pt x="4480624" y="2215600"/>
                  </a:lnTo>
                  <a:lnTo>
                    <a:pt x="4511981" y="2183150"/>
                  </a:lnTo>
                  <a:lnTo>
                    <a:pt x="4542779" y="2150163"/>
                  </a:lnTo>
                  <a:lnTo>
                    <a:pt x="4573011" y="2116649"/>
                  </a:lnTo>
                  <a:lnTo>
                    <a:pt x="4602669" y="2082614"/>
                  </a:lnTo>
                  <a:lnTo>
                    <a:pt x="4631745" y="2048067"/>
                  </a:lnTo>
                  <a:lnTo>
                    <a:pt x="4660233" y="2013014"/>
                  </a:lnTo>
                  <a:lnTo>
                    <a:pt x="4688124" y="1977464"/>
                  </a:lnTo>
                  <a:lnTo>
                    <a:pt x="4715410" y="1941425"/>
                  </a:lnTo>
                  <a:lnTo>
                    <a:pt x="4742085" y="1904903"/>
                  </a:lnTo>
                  <a:lnTo>
                    <a:pt x="4768140" y="1867906"/>
                  </a:lnTo>
                  <a:lnTo>
                    <a:pt x="4793567" y="1830443"/>
                  </a:lnTo>
                  <a:lnTo>
                    <a:pt x="4818360" y="1792521"/>
                  </a:lnTo>
                  <a:lnTo>
                    <a:pt x="4842510" y="1754146"/>
                  </a:lnTo>
                  <a:lnTo>
                    <a:pt x="4866010" y="1715328"/>
                  </a:lnTo>
                  <a:lnTo>
                    <a:pt x="4888852" y="1676074"/>
                  </a:lnTo>
                  <a:lnTo>
                    <a:pt x="4911028" y="1636391"/>
                  </a:lnTo>
                  <a:lnTo>
                    <a:pt x="4932532" y="1596287"/>
                  </a:lnTo>
                  <a:lnTo>
                    <a:pt x="4953355" y="1555769"/>
                  </a:lnTo>
                  <a:lnTo>
                    <a:pt x="4973489" y="1514846"/>
                  </a:lnTo>
                  <a:lnTo>
                    <a:pt x="4992927" y="1473525"/>
                  </a:lnTo>
                  <a:lnTo>
                    <a:pt x="5011662" y="1431813"/>
                  </a:lnTo>
                  <a:lnTo>
                    <a:pt x="5029685" y="1389718"/>
                  </a:lnTo>
                  <a:lnTo>
                    <a:pt x="5046990" y="1347248"/>
                  </a:lnTo>
                  <a:lnTo>
                    <a:pt x="5063567" y="1304411"/>
                  </a:lnTo>
                  <a:lnTo>
                    <a:pt x="5079411" y="1261213"/>
                  </a:lnTo>
                  <a:lnTo>
                    <a:pt x="5094513" y="1217663"/>
                  </a:lnTo>
                  <a:lnTo>
                    <a:pt x="5108865" y="1173769"/>
                  </a:lnTo>
                  <a:lnTo>
                    <a:pt x="5122460" y="1129537"/>
                  </a:lnTo>
                  <a:lnTo>
                    <a:pt x="5135291" y="1084977"/>
                  </a:lnTo>
                  <a:lnTo>
                    <a:pt x="5147349" y="1040094"/>
                  </a:lnTo>
                  <a:lnTo>
                    <a:pt x="5158626" y="994897"/>
                  </a:lnTo>
                  <a:lnTo>
                    <a:pt x="5169117" y="949394"/>
                  </a:lnTo>
                  <a:lnTo>
                    <a:pt x="5178812" y="903592"/>
                  </a:lnTo>
                  <a:lnTo>
                    <a:pt x="5187704" y="857499"/>
                  </a:lnTo>
                  <a:lnTo>
                    <a:pt x="5195785" y="811122"/>
                  </a:lnTo>
                  <a:lnTo>
                    <a:pt x="5203048" y="764469"/>
                  </a:lnTo>
                  <a:lnTo>
                    <a:pt x="5209485" y="717549"/>
                  </a:lnTo>
                  <a:lnTo>
                    <a:pt x="5215089" y="670367"/>
                  </a:lnTo>
                  <a:lnTo>
                    <a:pt x="5219851" y="622932"/>
                  </a:lnTo>
                  <a:lnTo>
                    <a:pt x="5223765" y="575252"/>
                  </a:lnTo>
                  <a:lnTo>
                    <a:pt x="5226823" y="527335"/>
                  </a:lnTo>
                  <a:lnTo>
                    <a:pt x="5229016" y="479187"/>
                  </a:lnTo>
                  <a:lnTo>
                    <a:pt x="5229156" y="474050"/>
                  </a:lnTo>
                </a:path>
                <a:path w="5229225" h="2996565">
                  <a:moveTo>
                    <a:pt x="5223882" y="191045"/>
                  </a:moveTo>
                  <a:lnTo>
                    <a:pt x="5223693" y="189219"/>
                  </a:lnTo>
                </a:path>
                <a:path w="5229225" h="2996565">
                  <a:moveTo>
                    <a:pt x="5203124" y="548"/>
                  </a:moveTo>
                  <a:lnTo>
                    <a:pt x="5203020" y="0"/>
                  </a:lnTo>
                </a:path>
              </a:pathLst>
            </a:custGeom>
            <a:ln w="381000">
              <a:solidFill>
                <a:srgbClr val="000000"/>
              </a:solidFill>
            </a:ln>
          </p:spPr>
          <p:txBody>
            <a:bodyPr wrap="square" lIns="0" tIns="0" rIns="0" bIns="0" rtlCol="0"/>
            <a:lstStyle/>
            <a:p>
              <a:endParaRPr/>
            </a:p>
          </p:txBody>
        </p:sp>
        <p:pic>
          <p:nvPicPr>
            <p:cNvPr id="17" name="object 17"/>
            <p:cNvPicPr/>
            <p:nvPr/>
          </p:nvPicPr>
          <p:blipFill>
            <a:blip r:embed="rId14" cstate="print"/>
            <a:stretch>
              <a:fillRect/>
            </a:stretch>
          </p:blipFill>
          <p:spPr>
            <a:xfrm>
              <a:off x="14732454" y="9307562"/>
              <a:ext cx="238010" cy="238033"/>
            </a:xfrm>
            <a:prstGeom prst="rect">
              <a:avLst/>
            </a:prstGeom>
          </p:spPr>
        </p:pic>
        <p:pic>
          <p:nvPicPr>
            <p:cNvPr id="18" name="object 18"/>
            <p:cNvPicPr/>
            <p:nvPr/>
          </p:nvPicPr>
          <p:blipFill>
            <a:blip r:embed="rId15" cstate="print"/>
            <a:stretch>
              <a:fillRect/>
            </a:stretch>
          </p:blipFill>
          <p:spPr>
            <a:xfrm>
              <a:off x="14469350" y="9570688"/>
              <a:ext cx="238003" cy="238010"/>
            </a:xfrm>
            <a:prstGeom prst="rect">
              <a:avLst/>
            </a:prstGeom>
          </p:spPr>
        </p:pic>
        <p:pic>
          <p:nvPicPr>
            <p:cNvPr id="19" name="object 19"/>
            <p:cNvPicPr/>
            <p:nvPr/>
          </p:nvPicPr>
          <p:blipFill>
            <a:blip r:embed="rId16" cstate="print"/>
            <a:stretch>
              <a:fillRect/>
            </a:stretch>
          </p:blipFill>
          <p:spPr>
            <a:xfrm>
              <a:off x="14206239" y="9833799"/>
              <a:ext cx="238010" cy="238003"/>
            </a:xfrm>
            <a:prstGeom prst="rect">
              <a:avLst/>
            </a:prstGeom>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1752600" y="1866900"/>
            <a:ext cx="13472160" cy="724596"/>
          </a:xfrm>
          <a:prstGeom prst="rect">
            <a:avLst/>
          </a:prstGeom>
        </p:spPr>
        <p:txBody>
          <a:bodyPr vert="horz" wrap="square" lIns="0" tIns="107988" rIns="0" bIns="0" rtlCol="0">
            <a:spAutoFit/>
          </a:bodyPr>
          <a:lstStyle/>
          <a:p>
            <a:pPr marL="12700" algn="ctr">
              <a:lnSpc>
                <a:spcPct val="100000"/>
              </a:lnSpc>
              <a:spcBef>
                <a:spcPts val="100"/>
              </a:spcBef>
            </a:pPr>
            <a:r>
              <a:rPr spc="-10" dirty="0"/>
              <a:t>СКЛАДОВІ</a:t>
            </a:r>
            <a:r>
              <a:rPr spc="-335" dirty="0"/>
              <a:t> </a:t>
            </a:r>
            <a:r>
              <a:rPr lang="uk-UA" spc="-335" dirty="0" smtClean="0"/>
              <a:t> </a:t>
            </a:r>
            <a:r>
              <a:rPr dirty="0" smtClean="0"/>
              <a:t>ПІДПРИЄМНИЦЬКОГО</a:t>
            </a:r>
            <a:r>
              <a:rPr spc="-335" dirty="0" smtClean="0"/>
              <a:t> </a:t>
            </a:r>
            <a:r>
              <a:rPr spc="-50" dirty="0"/>
              <a:t>СЕРЕДОВИЩА</a:t>
            </a:r>
          </a:p>
        </p:txBody>
      </p:sp>
      <p:pic>
        <p:nvPicPr>
          <p:cNvPr id="2" name="object 2"/>
          <p:cNvPicPr/>
          <p:nvPr/>
        </p:nvPicPr>
        <p:blipFill>
          <a:blip r:embed="rId2" cstate="print"/>
          <a:stretch>
            <a:fillRect/>
          </a:stretch>
        </p:blipFill>
        <p:spPr>
          <a:xfrm>
            <a:off x="2107813" y="3149376"/>
            <a:ext cx="13773149" cy="40766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p:cNvPicPr/>
          <p:nvPr/>
        </p:nvPicPr>
        <p:blipFill>
          <a:blip r:embed="rId2" cstate="print"/>
          <a:stretch>
            <a:fillRect/>
          </a:stretch>
        </p:blipFill>
        <p:spPr>
          <a:xfrm>
            <a:off x="-9089" y="-7659"/>
            <a:ext cx="6487283" cy="3515910"/>
          </a:xfrm>
          <a:prstGeom prst="rect">
            <a:avLst/>
          </a:prstGeom>
        </p:spPr>
      </p:pic>
      <p:grpSp>
        <p:nvGrpSpPr>
          <p:cNvPr id="2" name="object 2"/>
          <p:cNvGrpSpPr/>
          <p:nvPr/>
        </p:nvGrpSpPr>
        <p:grpSpPr>
          <a:xfrm>
            <a:off x="10351738" y="-1"/>
            <a:ext cx="7936865" cy="6360160"/>
            <a:chOff x="10351738" y="-1"/>
            <a:chExt cx="7936865" cy="6360160"/>
          </a:xfrm>
        </p:grpSpPr>
        <p:pic>
          <p:nvPicPr>
            <p:cNvPr id="3" name="object 3"/>
            <p:cNvPicPr/>
            <p:nvPr/>
          </p:nvPicPr>
          <p:blipFill>
            <a:blip r:embed="rId3" cstate="print"/>
            <a:stretch>
              <a:fillRect/>
            </a:stretch>
          </p:blipFill>
          <p:spPr>
            <a:xfrm>
              <a:off x="11737543" y="140946"/>
              <a:ext cx="5781689" cy="5772142"/>
            </a:xfrm>
            <a:prstGeom prst="rect">
              <a:avLst/>
            </a:prstGeom>
          </p:spPr>
        </p:pic>
        <p:pic>
          <p:nvPicPr>
            <p:cNvPr id="4" name="object 4"/>
            <p:cNvPicPr/>
            <p:nvPr/>
          </p:nvPicPr>
          <p:blipFill>
            <a:blip r:embed="rId4" cstate="print"/>
            <a:stretch>
              <a:fillRect/>
            </a:stretch>
          </p:blipFill>
          <p:spPr>
            <a:xfrm>
              <a:off x="10351738" y="-1"/>
              <a:ext cx="7936265" cy="6359618"/>
            </a:xfrm>
            <a:prstGeom prst="rect">
              <a:avLst/>
            </a:prstGeom>
          </p:spPr>
        </p:pic>
      </p:grpSp>
      <p:grpSp>
        <p:nvGrpSpPr>
          <p:cNvPr id="6" name="object 6"/>
          <p:cNvGrpSpPr/>
          <p:nvPr/>
        </p:nvGrpSpPr>
        <p:grpSpPr>
          <a:xfrm>
            <a:off x="981290" y="55882"/>
            <a:ext cx="16325850" cy="9070340"/>
            <a:chOff x="981290" y="55882"/>
            <a:chExt cx="16325850" cy="9070340"/>
          </a:xfrm>
        </p:grpSpPr>
        <p:sp>
          <p:nvSpPr>
            <p:cNvPr id="7" name="object 7"/>
            <p:cNvSpPr/>
            <p:nvPr/>
          </p:nvSpPr>
          <p:spPr>
            <a:xfrm>
              <a:off x="1028915" y="6382937"/>
              <a:ext cx="16230600" cy="2696210"/>
            </a:xfrm>
            <a:custGeom>
              <a:avLst/>
              <a:gdLst/>
              <a:ahLst/>
              <a:cxnLst/>
              <a:rect l="l" t="t" r="r" b="b"/>
              <a:pathLst>
                <a:path w="16230600" h="2696209">
                  <a:moveTo>
                    <a:pt x="215232" y="2695580"/>
                  </a:moveTo>
                  <a:lnTo>
                    <a:pt x="168841" y="2690232"/>
                  </a:lnTo>
                  <a:lnTo>
                    <a:pt x="122732" y="2673752"/>
                  </a:lnTo>
                  <a:lnTo>
                    <a:pt x="82057" y="2647892"/>
                  </a:lnTo>
                  <a:lnTo>
                    <a:pt x="48132" y="2613967"/>
                  </a:lnTo>
                  <a:lnTo>
                    <a:pt x="22271" y="2573292"/>
                  </a:lnTo>
                  <a:lnTo>
                    <a:pt x="5788" y="2527180"/>
                  </a:lnTo>
                  <a:lnTo>
                    <a:pt x="1" y="2476947"/>
                  </a:lnTo>
                  <a:lnTo>
                    <a:pt x="0" y="219069"/>
                  </a:lnTo>
                  <a:lnTo>
                    <a:pt x="5782" y="168837"/>
                  </a:lnTo>
                  <a:lnTo>
                    <a:pt x="22260" y="122723"/>
                  </a:lnTo>
                  <a:lnTo>
                    <a:pt x="48121" y="82045"/>
                  </a:lnTo>
                  <a:lnTo>
                    <a:pt x="82049" y="48120"/>
                  </a:lnTo>
                  <a:lnTo>
                    <a:pt x="122727" y="22261"/>
                  </a:lnTo>
                  <a:lnTo>
                    <a:pt x="168839" y="5784"/>
                  </a:lnTo>
                  <a:lnTo>
                    <a:pt x="219070" y="0"/>
                  </a:lnTo>
                  <a:lnTo>
                    <a:pt x="16011145" y="0"/>
                  </a:lnTo>
                  <a:lnTo>
                    <a:pt x="16061361" y="5793"/>
                  </a:lnTo>
                  <a:lnTo>
                    <a:pt x="16107457" y="22269"/>
                  </a:lnTo>
                  <a:lnTo>
                    <a:pt x="16148123" y="48122"/>
                  </a:lnTo>
                  <a:lnTo>
                    <a:pt x="16182044" y="82041"/>
                  </a:lnTo>
                  <a:lnTo>
                    <a:pt x="16207905" y="122716"/>
                  </a:lnTo>
                  <a:lnTo>
                    <a:pt x="16224386" y="168833"/>
                  </a:lnTo>
                  <a:lnTo>
                    <a:pt x="16230171" y="219069"/>
                  </a:lnTo>
                  <a:lnTo>
                    <a:pt x="16230168" y="2476952"/>
                  </a:lnTo>
                  <a:lnTo>
                    <a:pt x="16224375" y="2527192"/>
                  </a:lnTo>
                  <a:lnTo>
                    <a:pt x="16207889" y="2573303"/>
                  </a:lnTo>
                  <a:lnTo>
                    <a:pt x="16182029" y="2613972"/>
                  </a:lnTo>
                  <a:lnTo>
                    <a:pt x="16148114" y="2647889"/>
                  </a:lnTo>
                  <a:lnTo>
                    <a:pt x="16107455" y="2673745"/>
                  </a:lnTo>
                  <a:lnTo>
                    <a:pt x="16061363" y="2690227"/>
                  </a:lnTo>
                  <a:lnTo>
                    <a:pt x="16014949" y="2695584"/>
                  </a:lnTo>
                </a:path>
              </a:pathLst>
            </a:custGeom>
            <a:ln w="95250">
              <a:solidFill>
                <a:srgbClr val="000000"/>
              </a:solidFill>
            </a:ln>
          </p:spPr>
          <p:txBody>
            <a:bodyPr wrap="square" lIns="0" tIns="0" rIns="0" bIns="0" rtlCol="0"/>
            <a:lstStyle/>
            <a:p>
              <a:endParaRPr/>
            </a:p>
          </p:txBody>
        </p:sp>
        <p:sp>
          <p:nvSpPr>
            <p:cNvPr id="8" name="object 8"/>
            <p:cNvSpPr/>
            <p:nvPr/>
          </p:nvSpPr>
          <p:spPr>
            <a:xfrm>
              <a:off x="1335125" y="7137272"/>
              <a:ext cx="419734" cy="396240"/>
            </a:xfrm>
            <a:custGeom>
              <a:avLst/>
              <a:gdLst/>
              <a:ahLst/>
              <a:cxnLst/>
              <a:rect l="l" t="t" r="r" b="b"/>
              <a:pathLst>
                <a:path w="419735" h="396240">
                  <a:moveTo>
                    <a:pt x="399669" y="206806"/>
                  </a:moveTo>
                  <a:lnTo>
                    <a:pt x="396303" y="165061"/>
                  </a:lnTo>
                  <a:lnTo>
                    <a:pt x="383705" y="123037"/>
                  </a:lnTo>
                  <a:lnTo>
                    <a:pt x="382689" y="120510"/>
                  </a:lnTo>
                  <a:lnTo>
                    <a:pt x="380568" y="118427"/>
                  </a:lnTo>
                  <a:lnTo>
                    <a:pt x="378193" y="115023"/>
                  </a:lnTo>
                  <a:lnTo>
                    <a:pt x="373595" y="121869"/>
                  </a:lnTo>
                  <a:lnTo>
                    <a:pt x="370420" y="127787"/>
                  </a:lnTo>
                  <a:lnTo>
                    <a:pt x="366115" y="132740"/>
                  </a:lnTo>
                  <a:lnTo>
                    <a:pt x="361569" y="139585"/>
                  </a:lnTo>
                  <a:lnTo>
                    <a:pt x="359422" y="146710"/>
                  </a:lnTo>
                  <a:lnTo>
                    <a:pt x="359232" y="154279"/>
                  </a:lnTo>
                  <a:lnTo>
                    <a:pt x="360591" y="162458"/>
                  </a:lnTo>
                  <a:lnTo>
                    <a:pt x="364540" y="187439"/>
                  </a:lnTo>
                  <a:lnTo>
                    <a:pt x="360730" y="236702"/>
                  </a:lnTo>
                  <a:lnTo>
                    <a:pt x="327507" y="302793"/>
                  </a:lnTo>
                  <a:lnTo>
                    <a:pt x="293065" y="334492"/>
                  </a:lnTo>
                  <a:lnTo>
                    <a:pt x="251536" y="354812"/>
                  </a:lnTo>
                  <a:lnTo>
                    <a:pt x="205092" y="362673"/>
                  </a:lnTo>
                  <a:lnTo>
                    <a:pt x="155905" y="356958"/>
                  </a:lnTo>
                  <a:lnTo>
                    <a:pt x="117868" y="341693"/>
                  </a:lnTo>
                  <a:lnTo>
                    <a:pt x="84874" y="317500"/>
                  </a:lnTo>
                  <a:lnTo>
                    <a:pt x="58699" y="285788"/>
                  </a:lnTo>
                  <a:lnTo>
                    <a:pt x="41122" y="247967"/>
                  </a:lnTo>
                  <a:lnTo>
                    <a:pt x="33909" y="205498"/>
                  </a:lnTo>
                  <a:lnTo>
                    <a:pt x="38836" y="159766"/>
                  </a:lnTo>
                  <a:lnTo>
                    <a:pt x="56705" y="115697"/>
                  </a:lnTo>
                  <a:lnTo>
                    <a:pt x="84886" y="80264"/>
                  </a:lnTo>
                  <a:lnTo>
                    <a:pt x="120904" y="54381"/>
                  </a:lnTo>
                  <a:lnTo>
                    <a:pt x="162280" y="38925"/>
                  </a:lnTo>
                  <a:lnTo>
                    <a:pt x="206578" y="34798"/>
                  </a:lnTo>
                  <a:lnTo>
                    <a:pt x="251294" y="42875"/>
                  </a:lnTo>
                  <a:lnTo>
                    <a:pt x="293979" y="64071"/>
                  </a:lnTo>
                  <a:lnTo>
                    <a:pt x="297167" y="66255"/>
                  </a:lnTo>
                  <a:lnTo>
                    <a:pt x="300494" y="68249"/>
                  </a:lnTo>
                  <a:lnTo>
                    <a:pt x="303301" y="70040"/>
                  </a:lnTo>
                  <a:lnTo>
                    <a:pt x="326415" y="48679"/>
                  </a:lnTo>
                  <a:lnTo>
                    <a:pt x="325094" y="46443"/>
                  </a:lnTo>
                  <a:lnTo>
                    <a:pt x="324637" y="45085"/>
                  </a:lnTo>
                  <a:lnTo>
                    <a:pt x="269290" y="13068"/>
                  </a:lnTo>
                  <a:lnTo>
                    <a:pt x="217271" y="1562"/>
                  </a:lnTo>
                  <a:lnTo>
                    <a:pt x="164134" y="3987"/>
                  </a:lnTo>
                  <a:lnTo>
                    <a:pt x="116484" y="18783"/>
                  </a:lnTo>
                  <a:lnTo>
                    <a:pt x="75463" y="43916"/>
                  </a:lnTo>
                  <a:lnTo>
                    <a:pt x="42214" y="77304"/>
                  </a:lnTo>
                  <a:lnTo>
                    <a:pt x="17881" y="116903"/>
                  </a:lnTo>
                  <a:lnTo>
                    <a:pt x="3619" y="160655"/>
                  </a:lnTo>
                  <a:lnTo>
                    <a:pt x="0" y="202717"/>
                  </a:lnTo>
                  <a:lnTo>
                    <a:pt x="5232" y="243814"/>
                  </a:lnTo>
                  <a:lnTo>
                    <a:pt x="18694" y="282638"/>
                  </a:lnTo>
                  <a:lnTo>
                    <a:pt x="39738" y="317855"/>
                  </a:lnTo>
                  <a:lnTo>
                    <a:pt x="67754" y="348132"/>
                  </a:lnTo>
                  <a:lnTo>
                    <a:pt x="102095" y="372173"/>
                  </a:lnTo>
                  <a:lnTo>
                    <a:pt x="142125" y="388632"/>
                  </a:lnTo>
                  <a:lnTo>
                    <a:pt x="187236" y="396189"/>
                  </a:lnTo>
                  <a:lnTo>
                    <a:pt x="235661" y="394042"/>
                  </a:lnTo>
                  <a:lnTo>
                    <a:pt x="279095" y="381977"/>
                  </a:lnTo>
                  <a:lnTo>
                    <a:pt x="317296" y="360222"/>
                  </a:lnTo>
                  <a:lnTo>
                    <a:pt x="350050" y="328980"/>
                  </a:lnTo>
                  <a:lnTo>
                    <a:pt x="377113" y="288480"/>
                  </a:lnTo>
                  <a:lnTo>
                    <a:pt x="393395" y="248031"/>
                  </a:lnTo>
                  <a:lnTo>
                    <a:pt x="399669" y="206806"/>
                  </a:lnTo>
                  <a:close/>
                </a:path>
                <a:path w="419735" h="396240">
                  <a:moveTo>
                    <a:pt x="419735" y="3124"/>
                  </a:moveTo>
                  <a:lnTo>
                    <a:pt x="417461" y="0"/>
                  </a:lnTo>
                  <a:lnTo>
                    <a:pt x="413334" y="2159"/>
                  </a:lnTo>
                  <a:lnTo>
                    <a:pt x="408698" y="3708"/>
                  </a:lnTo>
                  <a:lnTo>
                    <a:pt x="379171" y="29641"/>
                  </a:lnTo>
                  <a:lnTo>
                    <a:pt x="340372" y="70713"/>
                  </a:lnTo>
                  <a:lnTo>
                    <a:pt x="301650" y="111861"/>
                  </a:lnTo>
                  <a:lnTo>
                    <a:pt x="262966" y="153047"/>
                  </a:lnTo>
                  <a:lnTo>
                    <a:pt x="224320" y="194259"/>
                  </a:lnTo>
                  <a:lnTo>
                    <a:pt x="203657" y="217017"/>
                  </a:lnTo>
                  <a:lnTo>
                    <a:pt x="196227" y="225298"/>
                  </a:lnTo>
                  <a:lnTo>
                    <a:pt x="190881" y="220637"/>
                  </a:lnTo>
                  <a:lnTo>
                    <a:pt x="187198" y="217563"/>
                  </a:lnTo>
                  <a:lnTo>
                    <a:pt x="183667" y="214325"/>
                  </a:lnTo>
                  <a:lnTo>
                    <a:pt x="171983" y="203796"/>
                  </a:lnTo>
                  <a:lnTo>
                    <a:pt x="160261" y="193319"/>
                  </a:lnTo>
                  <a:lnTo>
                    <a:pt x="148729" y="182651"/>
                  </a:lnTo>
                  <a:lnTo>
                    <a:pt x="137617" y="171589"/>
                  </a:lnTo>
                  <a:lnTo>
                    <a:pt x="126644" y="162801"/>
                  </a:lnTo>
                  <a:lnTo>
                    <a:pt x="115252" y="158877"/>
                  </a:lnTo>
                  <a:lnTo>
                    <a:pt x="103301" y="159524"/>
                  </a:lnTo>
                  <a:lnTo>
                    <a:pt x="90627" y="164401"/>
                  </a:lnTo>
                  <a:lnTo>
                    <a:pt x="87477" y="166065"/>
                  </a:lnTo>
                  <a:lnTo>
                    <a:pt x="84137" y="167398"/>
                  </a:lnTo>
                  <a:lnTo>
                    <a:pt x="81051" y="169164"/>
                  </a:lnTo>
                  <a:lnTo>
                    <a:pt x="70904" y="176555"/>
                  </a:lnTo>
                  <a:lnTo>
                    <a:pt x="66497" y="184226"/>
                  </a:lnTo>
                  <a:lnTo>
                    <a:pt x="67856" y="192811"/>
                  </a:lnTo>
                  <a:lnTo>
                    <a:pt x="99656" y="229819"/>
                  </a:lnTo>
                  <a:lnTo>
                    <a:pt x="149313" y="283133"/>
                  </a:lnTo>
                  <a:lnTo>
                    <a:pt x="177533" y="313283"/>
                  </a:lnTo>
                  <a:lnTo>
                    <a:pt x="197116" y="324192"/>
                  </a:lnTo>
                  <a:lnTo>
                    <a:pt x="202222" y="322681"/>
                  </a:lnTo>
                  <a:lnTo>
                    <a:pt x="232041" y="291465"/>
                  </a:lnTo>
                  <a:lnTo>
                    <a:pt x="262978" y="246214"/>
                  </a:lnTo>
                  <a:lnTo>
                    <a:pt x="293839" y="200901"/>
                  </a:lnTo>
                  <a:lnTo>
                    <a:pt x="324624" y="155549"/>
                  </a:lnTo>
                  <a:lnTo>
                    <a:pt x="355371" y="110159"/>
                  </a:lnTo>
                  <a:lnTo>
                    <a:pt x="386067" y="64731"/>
                  </a:lnTo>
                  <a:lnTo>
                    <a:pt x="409016" y="28257"/>
                  </a:lnTo>
                  <a:lnTo>
                    <a:pt x="416445" y="15951"/>
                  </a:lnTo>
                  <a:lnTo>
                    <a:pt x="419100" y="11582"/>
                  </a:lnTo>
                  <a:lnTo>
                    <a:pt x="419735" y="10668"/>
                  </a:lnTo>
                  <a:lnTo>
                    <a:pt x="419735" y="3124"/>
                  </a:lnTo>
                  <a:close/>
                </a:path>
              </a:pathLst>
            </a:custGeom>
            <a:solidFill>
              <a:srgbClr val="610875"/>
            </a:solidFill>
          </p:spPr>
          <p:txBody>
            <a:bodyPr wrap="square" lIns="0" tIns="0" rIns="0" bIns="0" rtlCol="0"/>
            <a:lstStyle/>
            <a:p>
              <a:endParaRPr/>
            </a:p>
          </p:txBody>
        </p:sp>
        <p:pic>
          <p:nvPicPr>
            <p:cNvPr id="9" name="object 9"/>
            <p:cNvPicPr/>
            <p:nvPr/>
          </p:nvPicPr>
          <p:blipFill>
            <a:blip r:embed="rId5" cstate="print"/>
            <a:stretch>
              <a:fillRect/>
            </a:stretch>
          </p:blipFill>
          <p:spPr>
            <a:xfrm>
              <a:off x="1504346" y="7576321"/>
              <a:ext cx="45896" cy="1181099"/>
            </a:xfrm>
            <a:prstGeom prst="rect">
              <a:avLst/>
            </a:prstGeom>
          </p:spPr>
        </p:pic>
        <p:sp>
          <p:nvSpPr>
            <p:cNvPr id="10" name="object 10"/>
            <p:cNvSpPr/>
            <p:nvPr/>
          </p:nvSpPr>
          <p:spPr>
            <a:xfrm>
              <a:off x="6587896" y="7137272"/>
              <a:ext cx="420370" cy="396240"/>
            </a:xfrm>
            <a:custGeom>
              <a:avLst/>
              <a:gdLst/>
              <a:ahLst/>
              <a:cxnLst/>
              <a:rect l="l" t="t" r="r" b="b"/>
              <a:pathLst>
                <a:path w="420370" h="396240">
                  <a:moveTo>
                    <a:pt x="399656" y="206806"/>
                  </a:moveTo>
                  <a:lnTo>
                    <a:pt x="396303" y="165061"/>
                  </a:lnTo>
                  <a:lnTo>
                    <a:pt x="383705" y="123037"/>
                  </a:lnTo>
                  <a:lnTo>
                    <a:pt x="382676" y="120510"/>
                  </a:lnTo>
                  <a:lnTo>
                    <a:pt x="380568" y="118427"/>
                  </a:lnTo>
                  <a:lnTo>
                    <a:pt x="378193" y="115023"/>
                  </a:lnTo>
                  <a:lnTo>
                    <a:pt x="373583" y="121869"/>
                  </a:lnTo>
                  <a:lnTo>
                    <a:pt x="370408" y="127787"/>
                  </a:lnTo>
                  <a:lnTo>
                    <a:pt x="366102" y="132740"/>
                  </a:lnTo>
                  <a:lnTo>
                    <a:pt x="361556" y="139585"/>
                  </a:lnTo>
                  <a:lnTo>
                    <a:pt x="359410" y="146710"/>
                  </a:lnTo>
                  <a:lnTo>
                    <a:pt x="359232" y="154279"/>
                  </a:lnTo>
                  <a:lnTo>
                    <a:pt x="360591" y="162458"/>
                  </a:lnTo>
                  <a:lnTo>
                    <a:pt x="364528" y="187439"/>
                  </a:lnTo>
                  <a:lnTo>
                    <a:pt x="360730" y="236702"/>
                  </a:lnTo>
                  <a:lnTo>
                    <a:pt x="327494" y="302793"/>
                  </a:lnTo>
                  <a:lnTo>
                    <a:pt x="293052" y="334492"/>
                  </a:lnTo>
                  <a:lnTo>
                    <a:pt x="251523" y="354812"/>
                  </a:lnTo>
                  <a:lnTo>
                    <a:pt x="205092" y="362673"/>
                  </a:lnTo>
                  <a:lnTo>
                    <a:pt x="155905" y="356958"/>
                  </a:lnTo>
                  <a:lnTo>
                    <a:pt x="117856" y="341693"/>
                  </a:lnTo>
                  <a:lnTo>
                    <a:pt x="84861" y="317500"/>
                  </a:lnTo>
                  <a:lnTo>
                    <a:pt x="58699" y="285788"/>
                  </a:lnTo>
                  <a:lnTo>
                    <a:pt x="41122" y="247967"/>
                  </a:lnTo>
                  <a:lnTo>
                    <a:pt x="33909" y="205498"/>
                  </a:lnTo>
                  <a:lnTo>
                    <a:pt x="38836" y="159766"/>
                  </a:lnTo>
                  <a:lnTo>
                    <a:pt x="56705" y="115697"/>
                  </a:lnTo>
                  <a:lnTo>
                    <a:pt x="84874" y="80264"/>
                  </a:lnTo>
                  <a:lnTo>
                    <a:pt x="120891" y="54381"/>
                  </a:lnTo>
                  <a:lnTo>
                    <a:pt x="162280" y="38925"/>
                  </a:lnTo>
                  <a:lnTo>
                    <a:pt x="206565" y="34798"/>
                  </a:lnTo>
                  <a:lnTo>
                    <a:pt x="251294" y="42875"/>
                  </a:lnTo>
                  <a:lnTo>
                    <a:pt x="293979" y="64071"/>
                  </a:lnTo>
                  <a:lnTo>
                    <a:pt x="297167" y="66255"/>
                  </a:lnTo>
                  <a:lnTo>
                    <a:pt x="300482" y="68249"/>
                  </a:lnTo>
                  <a:lnTo>
                    <a:pt x="303301" y="70040"/>
                  </a:lnTo>
                  <a:lnTo>
                    <a:pt x="326415" y="48679"/>
                  </a:lnTo>
                  <a:lnTo>
                    <a:pt x="325081" y="46443"/>
                  </a:lnTo>
                  <a:lnTo>
                    <a:pt x="324637" y="45085"/>
                  </a:lnTo>
                  <a:lnTo>
                    <a:pt x="269290" y="13068"/>
                  </a:lnTo>
                  <a:lnTo>
                    <a:pt x="217258" y="1562"/>
                  </a:lnTo>
                  <a:lnTo>
                    <a:pt x="164122" y="3987"/>
                  </a:lnTo>
                  <a:lnTo>
                    <a:pt x="116471" y="18783"/>
                  </a:lnTo>
                  <a:lnTo>
                    <a:pt x="75450" y="43916"/>
                  </a:lnTo>
                  <a:lnTo>
                    <a:pt x="42214" y="77304"/>
                  </a:lnTo>
                  <a:lnTo>
                    <a:pt x="17881" y="116903"/>
                  </a:lnTo>
                  <a:lnTo>
                    <a:pt x="3619" y="160655"/>
                  </a:lnTo>
                  <a:lnTo>
                    <a:pt x="0" y="202717"/>
                  </a:lnTo>
                  <a:lnTo>
                    <a:pt x="5232" y="243814"/>
                  </a:lnTo>
                  <a:lnTo>
                    <a:pt x="18681" y="282638"/>
                  </a:lnTo>
                  <a:lnTo>
                    <a:pt x="39738" y="317855"/>
                  </a:lnTo>
                  <a:lnTo>
                    <a:pt x="67741" y="348132"/>
                  </a:lnTo>
                  <a:lnTo>
                    <a:pt x="102082" y="372173"/>
                  </a:lnTo>
                  <a:lnTo>
                    <a:pt x="142125" y="388632"/>
                  </a:lnTo>
                  <a:lnTo>
                    <a:pt x="187223" y="396189"/>
                  </a:lnTo>
                  <a:lnTo>
                    <a:pt x="235661" y="394042"/>
                  </a:lnTo>
                  <a:lnTo>
                    <a:pt x="279082" y="381977"/>
                  </a:lnTo>
                  <a:lnTo>
                    <a:pt x="317296" y="360222"/>
                  </a:lnTo>
                  <a:lnTo>
                    <a:pt x="350037" y="328980"/>
                  </a:lnTo>
                  <a:lnTo>
                    <a:pt x="377113" y="288480"/>
                  </a:lnTo>
                  <a:lnTo>
                    <a:pt x="393382" y="248031"/>
                  </a:lnTo>
                  <a:lnTo>
                    <a:pt x="399656" y="206806"/>
                  </a:lnTo>
                  <a:close/>
                </a:path>
                <a:path w="420370" h="396240">
                  <a:moveTo>
                    <a:pt x="419760" y="3162"/>
                  </a:moveTo>
                  <a:lnTo>
                    <a:pt x="417461" y="0"/>
                  </a:lnTo>
                  <a:lnTo>
                    <a:pt x="413321" y="2159"/>
                  </a:lnTo>
                  <a:lnTo>
                    <a:pt x="408686" y="3708"/>
                  </a:lnTo>
                  <a:lnTo>
                    <a:pt x="379158" y="29641"/>
                  </a:lnTo>
                  <a:lnTo>
                    <a:pt x="340360" y="70713"/>
                  </a:lnTo>
                  <a:lnTo>
                    <a:pt x="301637" y="111861"/>
                  </a:lnTo>
                  <a:lnTo>
                    <a:pt x="262966" y="153047"/>
                  </a:lnTo>
                  <a:lnTo>
                    <a:pt x="224307" y="194259"/>
                  </a:lnTo>
                  <a:lnTo>
                    <a:pt x="203657" y="217017"/>
                  </a:lnTo>
                  <a:lnTo>
                    <a:pt x="196215" y="225298"/>
                  </a:lnTo>
                  <a:lnTo>
                    <a:pt x="190881" y="220637"/>
                  </a:lnTo>
                  <a:lnTo>
                    <a:pt x="187198" y="217563"/>
                  </a:lnTo>
                  <a:lnTo>
                    <a:pt x="183667" y="214325"/>
                  </a:lnTo>
                  <a:lnTo>
                    <a:pt x="171983" y="203796"/>
                  </a:lnTo>
                  <a:lnTo>
                    <a:pt x="160261" y="193319"/>
                  </a:lnTo>
                  <a:lnTo>
                    <a:pt x="148717" y="182651"/>
                  </a:lnTo>
                  <a:lnTo>
                    <a:pt x="137604" y="171589"/>
                  </a:lnTo>
                  <a:lnTo>
                    <a:pt x="126631" y="162801"/>
                  </a:lnTo>
                  <a:lnTo>
                    <a:pt x="115252" y="158877"/>
                  </a:lnTo>
                  <a:lnTo>
                    <a:pt x="103301" y="159524"/>
                  </a:lnTo>
                  <a:lnTo>
                    <a:pt x="90627" y="164401"/>
                  </a:lnTo>
                  <a:lnTo>
                    <a:pt x="87464" y="166065"/>
                  </a:lnTo>
                  <a:lnTo>
                    <a:pt x="84137" y="167398"/>
                  </a:lnTo>
                  <a:lnTo>
                    <a:pt x="81051" y="169164"/>
                  </a:lnTo>
                  <a:lnTo>
                    <a:pt x="70904" y="176555"/>
                  </a:lnTo>
                  <a:lnTo>
                    <a:pt x="66484" y="184226"/>
                  </a:lnTo>
                  <a:lnTo>
                    <a:pt x="67856" y="192811"/>
                  </a:lnTo>
                  <a:lnTo>
                    <a:pt x="99656" y="229819"/>
                  </a:lnTo>
                  <a:lnTo>
                    <a:pt x="149313" y="283133"/>
                  </a:lnTo>
                  <a:lnTo>
                    <a:pt x="177520" y="313283"/>
                  </a:lnTo>
                  <a:lnTo>
                    <a:pt x="197116" y="324192"/>
                  </a:lnTo>
                  <a:lnTo>
                    <a:pt x="202222" y="322681"/>
                  </a:lnTo>
                  <a:lnTo>
                    <a:pt x="232029" y="291465"/>
                  </a:lnTo>
                  <a:lnTo>
                    <a:pt x="262966" y="246214"/>
                  </a:lnTo>
                  <a:lnTo>
                    <a:pt x="293827" y="200901"/>
                  </a:lnTo>
                  <a:lnTo>
                    <a:pt x="324624" y="155549"/>
                  </a:lnTo>
                  <a:lnTo>
                    <a:pt x="355358" y="110159"/>
                  </a:lnTo>
                  <a:lnTo>
                    <a:pt x="386054" y="64731"/>
                  </a:lnTo>
                  <a:lnTo>
                    <a:pt x="409016" y="28257"/>
                  </a:lnTo>
                  <a:lnTo>
                    <a:pt x="416445" y="15951"/>
                  </a:lnTo>
                  <a:lnTo>
                    <a:pt x="419100" y="11582"/>
                  </a:lnTo>
                  <a:lnTo>
                    <a:pt x="419760" y="10629"/>
                  </a:lnTo>
                  <a:lnTo>
                    <a:pt x="419760" y="3162"/>
                  </a:lnTo>
                  <a:close/>
                </a:path>
              </a:pathLst>
            </a:custGeom>
            <a:solidFill>
              <a:srgbClr val="610875"/>
            </a:solidFill>
          </p:spPr>
          <p:txBody>
            <a:bodyPr wrap="square" lIns="0" tIns="0" rIns="0" bIns="0" rtlCol="0"/>
            <a:lstStyle/>
            <a:p>
              <a:endParaRPr/>
            </a:p>
          </p:txBody>
        </p:sp>
        <p:pic>
          <p:nvPicPr>
            <p:cNvPr id="11" name="object 11"/>
            <p:cNvPicPr/>
            <p:nvPr/>
          </p:nvPicPr>
          <p:blipFill>
            <a:blip r:embed="rId6" cstate="print"/>
            <a:stretch>
              <a:fillRect/>
            </a:stretch>
          </p:blipFill>
          <p:spPr>
            <a:xfrm>
              <a:off x="6757141" y="7576321"/>
              <a:ext cx="45872" cy="1181099"/>
            </a:xfrm>
            <a:prstGeom prst="rect">
              <a:avLst/>
            </a:prstGeom>
          </p:spPr>
        </p:pic>
        <p:pic>
          <p:nvPicPr>
            <p:cNvPr id="12" name="object 12"/>
            <p:cNvPicPr/>
            <p:nvPr/>
          </p:nvPicPr>
          <p:blipFill>
            <a:blip r:embed="rId7" cstate="print"/>
            <a:stretch>
              <a:fillRect/>
            </a:stretch>
          </p:blipFill>
          <p:spPr>
            <a:xfrm>
              <a:off x="1028699" y="373359"/>
              <a:ext cx="16253459" cy="6481842"/>
            </a:xfrm>
            <a:prstGeom prst="rect">
              <a:avLst/>
            </a:prstGeom>
          </p:spPr>
        </p:pic>
        <p:sp>
          <p:nvSpPr>
            <p:cNvPr id="13" name="object 13"/>
            <p:cNvSpPr/>
            <p:nvPr/>
          </p:nvSpPr>
          <p:spPr>
            <a:xfrm>
              <a:off x="11843588" y="7137272"/>
              <a:ext cx="419734" cy="396240"/>
            </a:xfrm>
            <a:custGeom>
              <a:avLst/>
              <a:gdLst/>
              <a:ahLst/>
              <a:cxnLst/>
              <a:rect l="l" t="t" r="r" b="b"/>
              <a:pathLst>
                <a:path w="419734" h="396240">
                  <a:moveTo>
                    <a:pt x="399656" y="206806"/>
                  </a:moveTo>
                  <a:lnTo>
                    <a:pt x="396303" y="165061"/>
                  </a:lnTo>
                  <a:lnTo>
                    <a:pt x="383705" y="123037"/>
                  </a:lnTo>
                  <a:lnTo>
                    <a:pt x="382689" y="120510"/>
                  </a:lnTo>
                  <a:lnTo>
                    <a:pt x="380568" y="118427"/>
                  </a:lnTo>
                  <a:lnTo>
                    <a:pt x="378193" y="115023"/>
                  </a:lnTo>
                  <a:lnTo>
                    <a:pt x="373595" y="121869"/>
                  </a:lnTo>
                  <a:lnTo>
                    <a:pt x="370420" y="127787"/>
                  </a:lnTo>
                  <a:lnTo>
                    <a:pt x="366115" y="132740"/>
                  </a:lnTo>
                  <a:lnTo>
                    <a:pt x="361569" y="139585"/>
                  </a:lnTo>
                  <a:lnTo>
                    <a:pt x="359410" y="146710"/>
                  </a:lnTo>
                  <a:lnTo>
                    <a:pt x="359232" y="154279"/>
                  </a:lnTo>
                  <a:lnTo>
                    <a:pt x="360591" y="162458"/>
                  </a:lnTo>
                  <a:lnTo>
                    <a:pt x="364540" y="187439"/>
                  </a:lnTo>
                  <a:lnTo>
                    <a:pt x="360730" y="236702"/>
                  </a:lnTo>
                  <a:lnTo>
                    <a:pt x="327507" y="302793"/>
                  </a:lnTo>
                  <a:lnTo>
                    <a:pt x="293052" y="334492"/>
                  </a:lnTo>
                  <a:lnTo>
                    <a:pt x="251536" y="354812"/>
                  </a:lnTo>
                  <a:lnTo>
                    <a:pt x="205092" y="362673"/>
                  </a:lnTo>
                  <a:lnTo>
                    <a:pt x="155905" y="356958"/>
                  </a:lnTo>
                  <a:lnTo>
                    <a:pt x="117868" y="341693"/>
                  </a:lnTo>
                  <a:lnTo>
                    <a:pt x="84874" y="317500"/>
                  </a:lnTo>
                  <a:lnTo>
                    <a:pt x="58699" y="285788"/>
                  </a:lnTo>
                  <a:lnTo>
                    <a:pt x="41122" y="247967"/>
                  </a:lnTo>
                  <a:lnTo>
                    <a:pt x="33909" y="205498"/>
                  </a:lnTo>
                  <a:lnTo>
                    <a:pt x="38836" y="159766"/>
                  </a:lnTo>
                  <a:lnTo>
                    <a:pt x="56705" y="115697"/>
                  </a:lnTo>
                  <a:lnTo>
                    <a:pt x="84886" y="80264"/>
                  </a:lnTo>
                  <a:lnTo>
                    <a:pt x="120904" y="54381"/>
                  </a:lnTo>
                  <a:lnTo>
                    <a:pt x="162280" y="38925"/>
                  </a:lnTo>
                  <a:lnTo>
                    <a:pt x="206578" y="34798"/>
                  </a:lnTo>
                  <a:lnTo>
                    <a:pt x="251294" y="42875"/>
                  </a:lnTo>
                  <a:lnTo>
                    <a:pt x="293979" y="64071"/>
                  </a:lnTo>
                  <a:lnTo>
                    <a:pt x="297167" y="66255"/>
                  </a:lnTo>
                  <a:lnTo>
                    <a:pt x="300482" y="68249"/>
                  </a:lnTo>
                  <a:lnTo>
                    <a:pt x="303301" y="70040"/>
                  </a:lnTo>
                  <a:lnTo>
                    <a:pt x="326415" y="48679"/>
                  </a:lnTo>
                  <a:lnTo>
                    <a:pt x="325094" y="46443"/>
                  </a:lnTo>
                  <a:lnTo>
                    <a:pt x="324637" y="45085"/>
                  </a:lnTo>
                  <a:lnTo>
                    <a:pt x="269290" y="13068"/>
                  </a:lnTo>
                  <a:lnTo>
                    <a:pt x="217271" y="1562"/>
                  </a:lnTo>
                  <a:lnTo>
                    <a:pt x="164122" y="3987"/>
                  </a:lnTo>
                  <a:lnTo>
                    <a:pt x="116484" y="18783"/>
                  </a:lnTo>
                  <a:lnTo>
                    <a:pt x="75463" y="43916"/>
                  </a:lnTo>
                  <a:lnTo>
                    <a:pt x="42214" y="77304"/>
                  </a:lnTo>
                  <a:lnTo>
                    <a:pt x="17881" y="116903"/>
                  </a:lnTo>
                  <a:lnTo>
                    <a:pt x="3619" y="160655"/>
                  </a:lnTo>
                  <a:lnTo>
                    <a:pt x="0" y="202717"/>
                  </a:lnTo>
                  <a:lnTo>
                    <a:pt x="5232" y="243814"/>
                  </a:lnTo>
                  <a:lnTo>
                    <a:pt x="18694" y="282638"/>
                  </a:lnTo>
                  <a:lnTo>
                    <a:pt x="39738" y="317855"/>
                  </a:lnTo>
                  <a:lnTo>
                    <a:pt x="67754" y="348132"/>
                  </a:lnTo>
                  <a:lnTo>
                    <a:pt x="102082" y="372173"/>
                  </a:lnTo>
                  <a:lnTo>
                    <a:pt x="142125" y="388632"/>
                  </a:lnTo>
                  <a:lnTo>
                    <a:pt x="187236" y="396189"/>
                  </a:lnTo>
                  <a:lnTo>
                    <a:pt x="235661" y="394042"/>
                  </a:lnTo>
                  <a:lnTo>
                    <a:pt x="279095" y="381977"/>
                  </a:lnTo>
                  <a:lnTo>
                    <a:pt x="317296" y="360222"/>
                  </a:lnTo>
                  <a:lnTo>
                    <a:pt x="350050" y="328980"/>
                  </a:lnTo>
                  <a:lnTo>
                    <a:pt x="377113" y="288480"/>
                  </a:lnTo>
                  <a:lnTo>
                    <a:pt x="393395" y="248031"/>
                  </a:lnTo>
                  <a:lnTo>
                    <a:pt x="399656" y="206806"/>
                  </a:lnTo>
                  <a:close/>
                </a:path>
                <a:path w="419734" h="396240">
                  <a:moveTo>
                    <a:pt x="419722" y="3111"/>
                  </a:moveTo>
                  <a:lnTo>
                    <a:pt x="417461" y="0"/>
                  </a:lnTo>
                  <a:lnTo>
                    <a:pt x="413334" y="2159"/>
                  </a:lnTo>
                  <a:lnTo>
                    <a:pt x="408686" y="3708"/>
                  </a:lnTo>
                  <a:lnTo>
                    <a:pt x="379158" y="29641"/>
                  </a:lnTo>
                  <a:lnTo>
                    <a:pt x="340372" y="70713"/>
                  </a:lnTo>
                  <a:lnTo>
                    <a:pt x="301650" y="111861"/>
                  </a:lnTo>
                  <a:lnTo>
                    <a:pt x="262966" y="153047"/>
                  </a:lnTo>
                  <a:lnTo>
                    <a:pt x="224320" y="194259"/>
                  </a:lnTo>
                  <a:lnTo>
                    <a:pt x="203657" y="217017"/>
                  </a:lnTo>
                  <a:lnTo>
                    <a:pt x="196227" y="225298"/>
                  </a:lnTo>
                  <a:lnTo>
                    <a:pt x="190881" y="220637"/>
                  </a:lnTo>
                  <a:lnTo>
                    <a:pt x="187198" y="217563"/>
                  </a:lnTo>
                  <a:lnTo>
                    <a:pt x="183667" y="214325"/>
                  </a:lnTo>
                  <a:lnTo>
                    <a:pt x="171983" y="203796"/>
                  </a:lnTo>
                  <a:lnTo>
                    <a:pt x="160261" y="193319"/>
                  </a:lnTo>
                  <a:lnTo>
                    <a:pt x="148729" y="182651"/>
                  </a:lnTo>
                  <a:lnTo>
                    <a:pt x="137617" y="171589"/>
                  </a:lnTo>
                  <a:lnTo>
                    <a:pt x="126631" y="162801"/>
                  </a:lnTo>
                  <a:lnTo>
                    <a:pt x="115252" y="158877"/>
                  </a:lnTo>
                  <a:lnTo>
                    <a:pt x="103301" y="159524"/>
                  </a:lnTo>
                  <a:lnTo>
                    <a:pt x="90627" y="164401"/>
                  </a:lnTo>
                  <a:lnTo>
                    <a:pt x="87477" y="166065"/>
                  </a:lnTo>
                  <a:lnTo>
                    <a:pt x="84137" y="167398"/>
                  </a:lnTo>
                  <a:lnTo>
                    <a:pt x="81051" y="169164"/>
                  </a:lnTo>
                  <a:lnTo>
                    <a:pt x="70904" y="176555"/>
                  </a:lnTo>
                  <a:lnTo>
                    <a:pt x="66497" y="184226"/>
                  </a:lnTo>
                  <a:lnTo>
                    <a:pt x="67856" y="192811"/>
                  </a:lnTo>
                  <a:lnTo>
                    <a:pt x="99656" y="229819"/>
                  </a:lnTo>
                  <a:lnTo>
                    <a:pt x="149313" y="283133"/>
                  </a:lnTo>
                  <a:lnTo>
                    <a:pt x="177533" y="313283"/>
                  </a:lnTo>
                  <a:lnTo>
                    <a:pt x="197116" y="324192"/>
                  </a:lnTo>
                  <a:lnTo>
                    <a:pt x="202222" y="322681"/>
                  </a:lnTo>
                  <a:lnTo>
                    <a:pt x="232029" y="291465"/>
                  </a:lnTo>
                  <a:lnTo>
                    <a:pt x="262966" y="246214"/>
                  </a:lnTo>
                  <a:lnTo>
                    <a:pt x="293839" y="200901"/>
                  </a:lnTo>
                  <a:lnTo>
                    <a:pt x="324624" y="155549"/>
                  </a:lnTo>
                  <a:lnTo>
                    <a:pt x="355371" y="110159"/>
                  </a:lnTo>
                  <a:lnTo>
                    <a:pt x="386067" y="64731"/>
                  </a:lnTo>
                  <a:lnTo>
                    <a:pt x="409016" y="28257"/>
                  </a:lnTo>
                  <a:lnTo>
                    <a:pt x="416445" y="15951"/>
                  </a:lnTo>
                  <a:lnTo>
                    <a:pt x="419100" y="11582"/>
                  </a:lnTo>
                  <a:lnTo>
                    <a:pt x="419722" y="10668"/>
                  </a:lnTo>
                  <a:lnTo>
                    <a:pt x="419722" y="3111"/>
                  </a:lnTo>
                  <a:close/>
                </a:path>
              </a:pathLst>
            </a:custGeom>
            <a:solidFill>
              <a:srgbClr val="610875"/>
            </a:solidFill>
          </p:spPr>
          <p:txBody>
            <a:bodyPr wrap="square" lIns="0" tIns="0" rIns="0" bIns="0" rtlCol="0"/>
            <a:lstStyle/>
            <a:p>
              <a:endParaRPr/>
            </a:p>
          </p:txBody>
        </p:sp>
        <p:pic>
          <p:nvPicPr>
            <p:cNvPr id="14" name="object 14"/>
            <p:cNvPicPr/>
            <p:nvPr/>
          </p:nvPicPr>
          <p:blipFill>
            <a:blip r:embed="rId8" cstate="print"/>
            <a:stretch>
              <a:fillRect/>
            </a:stretch>
          </p:blipFill>
          <p:spPr>
            <a:xfrm>
              <a:off x="12012806" y="7576321"/>
              <a:ext cx="45902" cy="1181099"/>
            </a:xfrm>
            <a:prstGeom prst="rect">
              <a:avLst/>
            </a:prstGeom>
          </p:spPr>
        </p:pic>
        <p:sp>
          <p:nvSpPr>
            <p:cNvPr id="15" name="object 15"/>
            <p:cNvSpPr/>
            <p:nvPr/>
          </p:nvSpPr>
          <p:spPr>
            <a:xfrm>
              <a:off x="12171852" y="559337"/>
              <a:ext cx="4905375" cy="3467100"/>
            </a:xfrm>
            <a:custGeom>
              <a:avLst/>
              <a:gdLst/>
              <a:ahLst/>
              <a:cxnLst/>
              <a:rect l="l" t="t" r="r" b="b"/>
              <a:pathLst>
                <a:path w="4905375" h="3467100">
                  <a:moveTo>
                    <a:pt x="0" y="2452682"/>
                  </a:moveTo>
                  <a:lnTo>
                    <a:pt x="757" y="2392491"/>
                  </a:lnTo>
                  <a:lnTo>
                    <a:pt x="2971" y="2332331"/>
                  </a:lnTo>
                  <a:lnTo>
                    <a:pt x="6665" y="2272251"/>
                  </a:lnTo>
                  <a:lnTo>
                    <a:pt x="11831" y="2212276"/>
                  </a:lnTo>
                  <a:lnTo>
                    <a:pt x="18463" y="2152448"/>
                  </a:lnTo>
                  <a:lnTo>
                    <a:pt x="26567" y="2092799"/>
                  </a:lnTo>
                  <a:lnTo>
                    <a:pt x="36130" y="2033366"/>
                  </a:lnTo>
                  <a:lnTo>
                    <a:pt x="47146" y="1974186"/>
                  </a:lnTo>
                  <a:lnTo>
                    <a:pt x="59616" y="1915296"/>
                  </a:lnTo>
                  <a:lnTo>
                    <a:pt x="73527" y="1856728"/>
                  </a:lnTo>
                  <a:lnTo>
                    <a:pt x="88868" y="1798521"/>
                  </a:lnTo>
                  <a:lnTo>
                    <a:pt x="105636" y="1740703"/>
                  </a:lnTo>
                  <a:lnTo>
                    <a:pt x="123813" y="1683317"/>
                  </a:lnTo>
                  <a:lnTo>
                    <a:pt x="143399" y="1626401"/>
                  </a:lnTo>
                  <a:lnTo>
                    <a:pt x="164369" y="1569973"/>
                  </a:lnTo>
                  <a:lnTo>
                    <a:pt x="186725" y="1514077"/>
                  </a:lnTo>
                  <a:lnTo>
                    <a:pt x="210435" y="1458753"/>
                  </a:lnTo>
                  <a:lnTo>
                    <a:pt x="235506" y="1404028"/>
                  </a:lnTo>
                  <a:lnTo>
                    <a:pt x="261906" y="1349929"/>
                  </a:lnTo>
                  <a:lnTo>
                    <a:pt x="289629" y="1296492"/>
                  </a:lnTo>
                  <a:lnTo>
                    <a:pt x="318655" y="1243759"/>
                  </a:lnTo>
                  <a:lnTo>
                    <a:pt x="348968" y="1191750"/>
                  </a:lnTo>
                  <a:lnTo>
                    <a:pt x="380547" y="1140500"/>
                  </a:lnTo>
                  <a:lnTo>
                    <a:pt x="413375" y="1090041"/>
                  </a:lnTo>
                  <a:lnTo>
                    <a:pt x="447429" y="1040407"/>
                  </a:lnTo>
                  <a:lnTo>
                    <a:pt x="482695" y="991621"/>
                  </a:lnTo>
                  <a:lnTo>
                    <a:pt x="519140" y="943712"/>
                  </a:lnTo>
                  <a:lnTo>
                    <a:pt x="556754" y="896719"/>
                  </a:lnTo>
                  <a:lnTo>
                    <a:pt x="595511" y="850657"/>
                  </a:lnTo>
                  <a:lnTo>
                    <a:pt x="635386" y="805559"/>
                  </a:lnTo>
                  <a:lnTo>
                    <a:pt x="676356" y="761456"/>
                  </a:lnTo>
                  <a:lnTo>
                    <a:pt x="718395" y="718372"/>
                  </a:lnTo>
                  <a:lnTo>
                    <a:pt x="761479" y="676333"/>
                  </a:lnTo>
                  <a:lnTo>
                    <a:pt x="805582" y="635363"/>
                  </a:lnTo>
                  <a:lnTo>
                    <a:pt x="850680" y="595487"/>
                  </a:lnTo>
                  <a:lnTo>
                    <a:pt x="896742" y="556731"/>
                  </a:lnTo>
                  <a:lnTo>
                    <a:pt x="943739" y="519116"/>
                  </a:lnTo>
                  <a:lnTo>
                    <a:pt x="991644" y="482664"/>
                  </a:lnTo>
                  <a:lnTo>
                    <a:pt x="1040430" y="447402"/>
                  </a:lnTo>
                  <a:lnTo>
                    <a:pt x="1090064" y="413352"/>
                  </a:lnTo>
                  <a:lnTo>
                    <a:pt x="1140526" y="380524"/>
                  </a:lnTo>
                  <a:lnTo>
                    <a:pt x="1191773" y="348945"/>
                  </a:lnTo>
                  <a:lnTo>
                    <a:pt x="1243782" y="318632"/>
                  </a:lnTo>
                  <a:lnTo>
                    <a:pt x="1296515" y="289605"/>
                  </a:lnTo>
                  <a:lnTo>
                    <a:pt x="1349952" y="261883"/>
                  </a:lnTo>
                  <a:lnTo>
                    <a:pt x="1404051" y="235483"/>
                  </a:lnTo>
                  <a:lnTo>
                    <a:pt x="1458779" y="210411"/>
                  </a:lnTo>
                  <a:lnTo>
                    <a:pt x="1514100" y="186693"/>
                  </a:lnTo>
                  <a:lnTo>
                    <a:pt x="1569996" y="164344"/>
                  </a:lnTo>
                  <a:lnTo>
                    <a:pt x="1626424" y="143367"/>
                  </a:lnTo>
                  <a:lnTo>
                    <a:pt x="1683343" y="123789"/>
                  </a:lnTo>
                  <a:lnTo>
                    <a:pt x="1740726" y="105613"/>
                  </a:lnTo>
                  <a:lnTo>
                    <a:pt x="1798544" y="88844"/>
                  </a:lnTo>
                  <a:lnTo>
                    <a:pt x="1856751" y="73504"/>
                  </a:lnTo>
                  <a:lnTo>
                    <a:pt x="1915319" y="59590"/>
                  </a:lnTo>
                  <a:lnTo>
                    <a:pt x="1974209" y="47123"/>
                  </a:lnTo>
                  <a:lnTo>
                    <a:pt x="2033389" y="36107"/>
                  </a:lnTo>
                  <a:lnTo>
                    <a:pt x="2092822" y="26544"/>
                  </a:lnTo>
                  <a:lnTo>
                    <a:pt x="2152471" y="18440"/>
                  </a:lnTo>
                  <a:lnTo>
                    <a:pt x="2212299" y="11808"/>
                  </a:lnTo>
                  <a:lnTo>
                    <a:pt x="2272274" y="6642"/>
                  </a:lnTo>
                  <a:lnTo>
                    <a:pt x="2332354" y="2948"/>
                  </a:lnTo>
                  <a:lnTo>
                    <a:pt x="2392514" y="734"/>
                  </a:lnTo>
                  <a:lnTo>
                    <a:pt x="2452705" y="0"/>
                  </a:lnTo>
                  <a:lnTo>
                    <a:pt x="2482804" y="182"/>
                  </a:lnTo>
                  <a:lnTo>
                    <a:pt x="2542981" y="1656"/>
                  </a:lnTo>
                  <a:lnTo>
                    <a:pt x="2603109" y="4610"/>
                  </a:lnTo>
                  <a:lnTo>
                    <a:pt x="2663137" y="9042"/>
                  </a:lnTo>
                  <a:lnTo>
                    <a:pt x="2723048" y="14940"/>
                  </a:lnTo>
                  <a:lnTo>
                    <a:pt x="2782786" y="22308"/>
                  </a:lnTo>
                  <a:lnTo>
                    <a:pt x="2842337" y="31144"/>
                  </a:lnTo>
                  <a:lnTo>
                    <a:pt x="2901643" y="41433"/>
                  </a:lnTo>
                  <a:lnTo>
                    <a:pt x="2960687" y="53176"/>
                  </a:lnTo>
                  <a:lnTo>
                    <a:pt x="3019415" y="66366"/>
                  </a:lnTo>
                  <a:lnTo>
                    <a:pt x="3077812" y="80995"/>
                  </a:lnTo>
                  <a:lnTo>
                    <a:pt x="3135825" y="97051"/>
                  </a:lnTo>
                  <a:lnTo>
                    <a:pt x="3193433" y="114524"/>
                  </a:lnTo>
                  <a:lnTo>
                    <a:pt x="3250586" y="133404"/>
                  </a:lnTo>
                  <a:lnTo>
                    <a:pt x="3307267" y="153684"/>
                  </a:lnTo>
                  <a:lnTo>
                    <a:pt x="3363429" y="175348"/>
                  </a:lnTo>
                  <a:lnTo>
                    <a:pt x="3419046" y="198384"/>
                  </a:lnTo>
                  <a:lnTo>
                    <a:pt x="3474073" y="222778"/>
                  </a:lnTo>
                  <a:lnTo>
                    <a:pt x="3528492" y="248518"/>
                  </a:lnTo>
                  <a:lnTo>
                    <a:pt x="3582259" y="275579"/>
                  </a:lnTo>
                  <a:lnTo>
                    <a:pt x="3635353" y="303958"/>
                  </a:lnTo>
                  <a:lnTo>
                    <a:pt x="3687723" y="333628"/>
                  </a:lnTo>
                  <a:lnTo>
                    <a:pt x="3739362" y="364578"/>
                  </a:lnTo>
                  <a:lnTo>
                    <a:pt x="3790215" y="396782"/>
                  </a:lnTo>
                  <a:lnTo>
                    <a:pt x="3840269" y="430225"/>
                  </a:lnTo>
                  <a:lnTo>
                    <a:pt x="3889480" y="464882"/>
                  </a:lnTo>
                  <a:lnTo>
                    <a:pt x="3937835" y="500745"/>
                  </a:lnTo>
                  <a:lnTo>
                    <a:pt x="3985287" y="537777"/>
                  </a:lnTo>
                  <a:lnTo>
                    <a:pt x="4031820" y="575970"/>
                  </a:lnTo>
                  <a:lnTo>
                    <a:pt x="4077399" y="615285"/>
                  </a:lnTo>
                  <a:lnTo>
                    <a:pt x="4122006" y="655715"/>
                  </a:lnTo>
                  <a:lnTo>
                    <a:pt x="4165601" y="697218"/>
                  </a:lnTo>
                  <a:lnTo>
                    <a:pt x="4208169" y="739787"/>
                  </a:lnTo>
                  <a:lnTo>
                    <a:pt x="4249674" y="783380"/>
                  </a:lnTo>
                  <a:lnTo>
                    <a:pt x="4290102" y="827988"/>
                  </a:lnTo>
                  <a:lnTo>
                    <a:pt x="4329418" y="873568"/>
                  </a:lnTo>
                  <a:lnTo>
                    <a:pt x="4367609" y="920101"/>
                  </a:lnTo>
                  <a:lnTo>
                    <a:pt x="4404641" y="967553"/>
                  </a:lnTo>
                  <a:lnTo>
                    <a:pt x="4440503" y="1015908"/>
                  </a:lnTo>
                  <a:lnTo>
                    <a:pt x="4475162" y="1065119"/>
                  </a:lnTo>
                  <a:lnTo>
                    <a:pt x="4508607" y="1115172"/>
                  </a:lnTo>
                  <a:lnTo>
                    <a:pt x="4540810" y="1166025"/>
                  </a:lnTo>
                  <a:lnTo>
                    <a:pt x="4571760" y="1217665"/>
                  </a:lnTo>
                  <a:lnTo>
                    <a:pt x="4601428" y="1270035"/>
                  </a:lnTo>
                  <a:lnTo>
                    <a:pt x="4629807" y="1323128"/>
                  </a:lnTo>
                  <a:lnTo>
                    <a:pt x="4656869" y="1376895"/>
                  </a:lnTo>
                  <a:lnTo>
                    <a:pt x="4682609" y="1431314"/>
                  </a:lnTo>
                  <a:lnTo>
                    <a:pt x="4707001" y="1486341"/>
                  </a:lnTo>
                  <a:lnTo>
                    <a:pt x="4730039" y="1541959"/>
                  </a:lnTo>
                  <a:lnTo>
                    <a:pt x="4751702" y="1598121"/>
                  </a:lnTo>
                  <a:lnTo>
                    <a:pt x="4771983" y="1654800"/>
                  </a:lnTo>
                  <a:lnTo>
                    <a:pt x="4790863" y="1711951"/>
                  </a:lnTo>
                  <a:lnTo>
                    <a:pt x="4808339" y="1769563"/>
                  </a:lnTo>
                  <a:lnTo>
                    <a:pt x="4824393" y="1827576"/>
                  </a:lnTo>
                  <a:lnTo>
                    <a:pt x="4839021" y="1885972"/>
                  </a:lnTo>
                  <a:lnTo>
                    <a:pt x="4852209" y="1944700"/>
                  </a:lnTo>
                  <a:lnTo>
                    <a:pt x="4863954" y="2003745"/>
                  </a:lnTo>
                  <a:lnTo>
                    <a:pt x="4874244" y="2063050"/>
                  </a:lnTo>
                  <a:lnTo>
                    <a:pt x="4883077" y="2122601"/>
                  </a:lnTo>
                  <a:lnTo>
                    <a:pt x="4890445" y="2182339"/>
                  </a:lnTo>
                  <a:lnTo>
                    <a:pt x="4896346" y="2242250"/>
                  </a:lnTo>
                  <a:lnTo>
                    <a:pt x="4900774" y="2302278"/>
                  </a:lnTo>
                  <a:lnTo>
                    <a:pt x="4903728" y="2362407"/>
                  </a:lnTo>
                  <a:lnTo>
                    <a:pt x="4905205" y="2422583"/>
                  </a:lnTo>
                  <a:lnTo>
                    <a:pt x="4905359" y="2452682"/>
                  </a:lnTo>
                  <a:lnTo>
                    <a:pt x="4905205" y="2482781"/>
                  </a:lnTo>
                  <a:lnTo>
                    <a:pt x="4903728" y="2542958"/>
                  </a:lnTo>
                  <a:lnTo>
                    <a:pt x="4900774" y="2603086"/>
                  </a:lnTo>
                  <a:lnTo>
                    <a:pt x="4896346" y="2663114"/>
                  </a:lnTo>
                  <a:lnTo>
                    <a:pt x="4890445" y="2723025"/>
                  </a:lnTo>
                  <a:lnTo>
                    <a:pt x="4883077" y="2782763"/>
                  </a:lnTo>
                  <a:lnTo>
                    <a:pt x="4874244" y="2842314"/>
                  </a:lnTo>
                  <a:lnTo>
                    <a:pt x="4863954" y="2901620"/>
                  </a:lnTo>
                  <a:lnTo>
                    <a:pt x="4852209" y="2960664"/>
                  </a:lnTo>
                  <a:lnTo>
                    <a:pt x="4839021" y="3019392"/>
                  </a:lnTo>
                  <a:lnTo>
                    <a:pt x="4824393" y="3077789"/>
                  </a:lnTo>
                  <a:lnTo>
                    <a:pt x="4808339" y="3135802"/>
                  </a:lnTo>
                  <a:lnTo>
                    <a:pt x="4790863" y="3193409"/>
                  </a:lnTo>
                  <a:lnTo>
                    <a:pt x="4771983" y="3250563"/>
                  </a:lnTo>
                  <a:lnTo>
                    <a:pt x="4751702" y="3307244"/>
                  </a:lnTo>
                  <a:lnTo>
                    <a:pt x="4730039" y="3363406"/>
                  </a:lnTo>
                  <a:lnTo>
                    <a:pt x="4707001" y="3419023"/>
                  </a:lnTo>
                  <a:lnTo>
                    <a:pt x="4685741" y="3467099"/>
                  </a:lnTo>
                  <a:lnTo>
                    <a:pt x="219670" y="3467099"/>
                  </a:lnTo>
                  <a:lnTo>
                    <a:pt x="198410" y="3419022"/>
                  </a:lnTo>
                  <a:lnTo>
                    <a:pt x="175375" y="3363406"/>
                  </a:lnTo>
                  <a:lnTo>
                    <a:pt x="153710" y="3307244"/>
                  </a:lnTo>
                  <a:lnTo>
                    <a:pt x="133430" y="3250563"/>
                  </a:lnTo>
                  <a:lnTo>
                    <a:pt x="114547" y="3193409"/>
                  </a:lnTo>
                  <a:lnTo>
                    <a:pt x="97074" y="3135802"/>
                  </a:lnTo>
                  <a:lnTo>
                    <a:pt x="81018" y="3077789"/>
                  </a:lnTo>
                  <a:lnTo>
                    <a:pt x="66390" y="3019392"/>
                  </a:lnTo>
                  <a:lnTo>
                    <a:pt x="53202" y="2960664"/>
                  </a:lnTo>
                  <a:lnTo>
                    <a:pt x="41456" y="2901620"/>
                  </a:lnTo>
                  <a:lnTo>
                    <a:pt x="31167" y="2842314"/>
                  </a:lnTo>
                  <a:lnTo>
                    <a:pt x="22334" y="2782763"/>
                  </a:lnTo>
                  <a:lnTo>
                    <a:pt x="14964" y="2723025"/>
                  </a:lnTo>
                  <a:lnTo>
                    <a:pt x="9065" y="2663114"/>
                  </a:lnTo>
                  <a:lnTo>
                    <a:pt x="4637" y="2603086"/>
                  </a:lnTo>
                  <a:lnTo>
                    <a:pt x="1682" y="2542958"/>
                  </a:lnTo>
                  <a:lnTo>
                    <a:pt x="205" y="2482781"/>
                  </a:lnTo>
                  <a:lnTo>
                    <a:pt x="0" y="2452682"/>
                  </a:lnTo>
                  <a:close/>
                </a:path>
              </a:pathLst>
            </a:custGeom>
            <a:solidFill>
              <a:srgbClr val="FFFFFF"/>
            </a:solidFill>
          </p:spPr>
          <p:txBody>
            <a:bodyPr wrap="square" lIns="0" tIns="0" rIns="0" bIns="0" rtlCol="0"/>
            <a:lstStyle/>
            <a:p>
              <a:endParaRPr/>
            </a:p>
          </p:txBody>
        </p:sp>
        <p:pic>
          <p:nvPicPr>
            <p:cNvPr id="16" name="object 16"/>
            <p:cNvPicPr/>
            <p:nvPr/>
          </p:nvPicPr>
          <p:blipFill>
            <a:blip r:embed="rId9" cstate="print"/>
            <a:stretch>
              <a:fillRect/>
            </a:stretch>
          </p:blipFill>
          <p:spPr>
            <a:xfrm>
              <a:off x="12323277" y="696061"/>
              <a:ext cx="4605435" cy="4597400"/>
            </a:xfrm>
            <a:prstGeom prst="rect">
              <a:avLst/>
            </a:prstGeom>
          </p:spPr>
        </p:pic>
        <p:sp>
          <p:nvSpPr>
            <p:cNvPr id="17" name="object 17"/>
            <p:cNvSpPr/>
            <p:nvPr/>
          </p:nvSpPr>
          <p:spPr>
            <a:xfrm>
              <a:off x="12323321" y="2612569"/>
              <a:ext cx="4605655" cy="2680970"/>
            </a:xfrm>
            <a:custGeom>
              <a:avLst/>
              <a:gdLst/>
              <a:ahLst/>
              <a:cxnLst/>
              <a:rect l="l" t="t" r="r" b="b"/>
              <a:pathLst>
                <a:path w="4605655" h="2680970">
                  <a:moveTo>
                    <a:pt x="2060771" y="2668191"/>
                  </a:moveTo>
                  <a:lnTo>
                    <a:pt x="2111406" y="2672947"/>
                  </a:lnTo>
                  <a:lnTo>
                    <a:pt x="2158830" y="2676357"/>
                  </a:lnTo>
                  <a:lnTo>
                    <a:pt x="2206514" y="2678804"/>
                  </a:lnTo>
                  <a:lnTo>
                    <a:pt x="2254449" y="2680280"/>
                  </a:lnTo>
                  <a:lnTo>
                    <a:pt x="2302626" y="2680891"/>
                  </a:lnTo>
                  <a:lnTo>
                    <a:pt x="2350802" y="2680280"/>
                  </a:lnTo>
                  <a:lnTo>
                    <a:pt x="2398737" y="2678804"/>
                  </a:lnTo>
                  <a:lnTo>
                    <a:pt x="2446421" y="2676357"/>
                  </a:lnTo>
                  <a:lnTo>
                    <a:pt x="2493845" y="2672947"/>
                  </a:lnTo>
                  <a:lnTo>
                    <a:pt x="2540999" y="2668585"/>
                  </a:lnTo>
                  <a:lnTo>
                    <a:pt x="2544481" y="2668191"/>
                  </a:lnTo>
                </a:path>
                <a:path w="4605655" h="2680970">
                  <a:moveTo>
                    <a:pt x="1884161" y="2642791"/>
                  </a:moveTo>
                  <a:lnTo>
                    <a:pt x="1924506" y="2649878"/>
                  </a:lnTo>
                  <a:lnTo>
                    <a:pt x="1970792" y="2657041"/>
                  </a:lnTo>
                  <a:lnTo>
                    <a:pt x="2017377" y="2663280"/>
                  </a:lnTo>
                  <a:lnTo>
                    <a:pt x="2060771" y="2668191"/>
                  </a:lnTo>
                </a:path>
                <a:path w="4605655" h="2680970">
                  <a:moveTo>
                    <a:pt x="2544481" y="2668191"/>
                  </a:moveTo>
                  <a:lnTo>
                    <a:pt x="2587874" y="2663280"/>
                  </a:lnTo>
                  <a:lnTo>
                    <a:pt x="2634459" y="2657041"/>
                  </a:lnTo>
                  <a:lnTo>
                    <a:pt x="2680746" y="2649878"/>
                  </a:lnTo>
                  <a:lnTo>
                    <a:pt x="2721090" y="2642791"/>
                  </a:lnTo>
                </a:path>
                <a:path w="4605655" h="2680970">
                  <a:moveTo>
                    <a:pt x="507" y="329931"/>
                  </a:moveTo>
                  <a:lnTo>
                    <a:pt x="490" y="331392"/>
                  </a:lnTo>
                  <a:lnTo>
                    <a:pt x="0" y="378106"/>
                  </a:lnTo>
                  <a:lnTo>
                    <a:pt x="38" y="382190"/>
                  </a:lnTo>
                  <a:lnTo>
                    <a:pt x="396" y="426282"/>
                  </a:lnTo>
                  <a:lnTo>
                    <a:pt x="1926" y="474216"/>
                  </a:lnTo>
                  <a:lnTo>
                    <a:pt x="4374" y="521901"/>
                  </a:lnTo>
                  <a:lnTo>
                    <a:pt x="7783" y="569325"/>
                  </a:lnTo>
                  <a:lnTo>
                    <a:pt x="12146" y="616479"/>
                  </a:lnTo>
                  <a:lnTo>
                    <a:pt x="17451" y="663353"/>
                  </a:lnTo>
                  <a:lnTo>
                    <a:pt x="23690" y="709939"/>
                  </a:lnTo>
                  <a:lnTo>
                    <a:pt x="30852" y="756225"/>
                  </a:lnTo>
                  <a:lnTo>
                    <a:pt x="38929" y="802203"/>
                  </a:lnTo>
                  <a:lnTo>
                    <a:pt x="47911" y="847863"/>
                  </a:lnTo>
                  <a:lnTo>
                    <a:pt x="57787" y="893196"/>
                  </a:lnTo>
                  <a:lnTo>
                    <a:pt x="68549" y="938191"/>
                  </a:lnTo>
                  <a:lnTo>
                    <a:pt x="80186" y="982839"/>
                  </a:lnTo>
                  <a:lnTo>
                    <a:pt x="92690" y="1027131"/>
                  </a:lnTo>
                  <a:lnTo>
                    <a:pt x="106050" y="1071057"/>
                  </a:lnTo>
                  <a:lnTo>
                    <a:pt x="120257" y="1114607"/>
                  </a:lnTo>
                  <a:lnTo>
                    <a:pt x="135301" y="1157771"/>
                  </a:lnTo>
                  <a:lnTo>
                    <a:pt x="151173" y="1200541"/>
                  </a:lnTo>
                  <a:lnTo>
                    <a:pt x="167863" y="1242906"/>
                  </a:lnTo>
                  <a:lnTo>
                    <a:pt x="185362" y="1284857"/>
                  </a:lnTo>
                  <a:lnTo>
                    <a:pt x="203659" y="1326384"/>
                  </a:lnTo>
                  <a:lnTo>
                    <a:pt x="222745" y="1367477"/>
                  </a:lnTo>
                  <a:lnTo>
                    <a:pt x="242611" y="1408128"/>
                  </a:lnTo>
                  <a:lnTo>
                    <a:pt x="263247" y="1448326"/>
                  </a:lnTo>
                  <a:lnTo>
                    <a:pt x="284644" y="1488062"/>
                  </a:lnTo>
                  <a:lnTo>
                    <a:pt x="306791" y="1527325"/>
                  </a:lnTo>
                  <a:lnTo>
                    <a:pt x="329679" y="1566108"/>
                  </a:lnTo>
                  <a:lnTo>
                    <a:pt x="353299" y="1604399"/>
                  </a:lnTo>
                  <a:lnTo>
                    <a:pt x="377640" y="1642189"/>
                  </a:lnTo>
                  <a:lnTo>
                    <a:pt x="402694" y="1679469"/>
                  </a:lnTo>
                  <a:lnTo>
                    <a:pt x="428451" y="1716230"/>
                  </a:lnTo>
                  <a:lnTo>
                    <a:pt x="454900" y="1752460"/>
                  </a:lnTo>
                  <a:lnTo>
                    <a:pt x="482033" y="1788151"/>
                  </a:lnTo>
                  <a:lnTo>
                    <a:pt x="509840" y="1823294"/>
                  </a:lnTo>
                  <a:lnTo>
                    <a:pt x="538311" y="1857878"/>
                  </a:lnTo>
                  <a:lnTo>
                    <a:pt x="567437" y="1891894"/>
                  </a:lnTo>
                  <a:lnTo>
                    <a:pt x="597207" y="1925333"/>
                  </a:lnTo>
                  <a:lnTo>
                    <a:pt x="627613" y="1958184"/>
                  </a:lnTo>
                  <a:lnTo>
                    <a:pt x="658645" y="1990438"/>
                  </a:lnTo>
                  <a:lnTo>
                    <a:pt x="690293" y="2022086"/>
                  </a:lnTo>
                  <a:lnTo>
                    <a:pt x="722547" y="2053118"/>
                  </a:lnTo>
                  <a:lnTo>
                    <a:pt x="755398" y="2083523"/>
                  </a:lnTo>
                  <a:lnTo>
                    <a:pt x="788837" y="2113294"/>
                  </a:lnTo>
                  <a:lnTo>
                    <a:pt x="822853" y="2142420"/>
                  </a:lnTo>
                  <a:lnTo>
                    <a:pt x="857437" y="2170891"/>
                  </a:lnTo>
                  <a:lnTo>
                    <a:pt x="892579" y="2198697"/>
                  </a:lnTo>
                  <a:lnTo>
                    <a:pt x="928271" y="2225830"/>
                  </a:lnTo>
                  <a:lnTo>
                    <a:pt x="964501" y="2252280"/>
                  </a:lnTo>
                  <a:lnTo>
                    <a:pt x="1001261" y="2278037"/>
                  </a:lnTo>
                  <a:lnTo>
                    <a:pt x="1038541" y="2303090"/>
                  </a:lnTo>
                  <a:lnTo>
                    <a:pt x="1076332" y="2327432"/>
                  </a:lnTo>
                  <a:lnTo>
                    <a:pt x="1114623" y="2351052"/>
                  </a:lnTo>
                  <a:lnTo>
                    <a:pt x="1153405" y="2373940"/>
                  </a:lnTo>
                  <a:lnTo>
                    <a:pt x="1192669" y="2396087"/>
                  </a:lnTo>
                  <a:lnTo>
                    <a:pt x="1232405" y="2417483"/>
                  </a:lnTo>
                  <a:lnTo>
                    <a:pt x="1272603" y="2438119"/>
                  </a:lnTo>
                  <a:lnTo>
                    <a:pt x="1313253" y="2457985"/>
                  </a:lnTo>
                  <a:lnTo>
                    <a:pt x="1354347" y="2477072"/>
                  </a:lnTo>
                  <a:lnTo>
                    <a:pt x="1395874" y="2495369"/>
                  </a:lnTo>
                  <a:lnTo>
                    <a:pt x="1437825" y="2512868"/>
                  </a:lnTo>
                  <a:lnTo>
                    <a:pt x="1480190" y="2529558"/>
                  </a:lnTo>
                  <a:lnTo>
                    <a:pt x="1522960" y="2545429"/>
                  </a:lnTo>
                  <a:lnTo>
                    <a:pt x="1566124" y="2560474"/>
                  </a:lnTo>
                  <a:lnTo>
                    <a:pt x="1609674" y="2574681"/>
                  </a:lnTo>
                  <a:lnTo>
                    <a:pt x="1653600" y="2588041"/>
                  </a:lnTo>
                  <a:lnTo>
                    <a:pt x="1697892" y="2600544"/>
                  </a:lnTo>
                  <a:lnTo>
                    <a:pt x="1742540" y="2612182"/>
                  </a:lnTo>
                  <a:lnTo>
                    <a:pt x="1787535" y="2622944"/>
                  </a:lnTo>
                  <a:lnTo>
                    <a:pt x="1832867" y="2632820"/>
                  </a:lnTo>
                  <a:lnTo>
                    <a:pt x="1878527" y="2641802"/>
                  </a:lnTo>
                  <a:lnTo>
                    <a:pt x="1884161" y="2642791"/>
                  </a:lnTo>
                </a:path>
                <a:path w="4605655" h="2680970">
                  <a:moveTo>
                    <a:pt x="2721090" y="2642791"/>
                  </a:moveTo>
                  <a:lnTo>
                    <a:pt x="2772384" y="2632820"/>
                  </a:lnTo>
                  <a:lnTo>
                    <a:pt x="2817716" y="2622944"/>
                  </a:lnTo>
                  <a:lnTo>
                    <a:pt x="2862712" y="2612182"/>
                  </a:lnTo>
                  <a:lnTo>
                    <a:pt x="2907360" y="2600544"/>
                  </a:lnTo>
                  <a:lnTo>
                    <a:pt x="2951652" y="2588041"/>
                  </a:lnTo>
                  <a:lnTo>
                    <a:pt x="2995577" y="2574681"/>
                  </a:lnTo>
                  <a:lnTo>
                    <a:pt x="3039127" y="2560474"/>
                  </a:lnTo>
                  <a:lnTo>
                    <a:pt x="3082292" y="2545429"/>
                  </a:lnTo>
                  <a:lnTo>
                    <a:pt x="3125061" y="2529558"/>
                  </a:lnTo>
                  <a:lnTo>
                    <a:pt x="3167426" y="2512868"/>
                  </a:lnTo>
                  <a:lnTo>
                    <a:pt x="3209377" y="2495369"/>
                  </a:lnTo>
                  <a:lnTo>
                    <a:pt x="3250904" y="2477072"/>
                  </a:lnTo>
                  <a:lnTo>
                    <a:pt x="3291998" y="2457985"/>
                  </a:lnTo>
                  <a:lnTo>
                    <a:pt x="3332649" y="2438119"/>
                  </a:lnTo>
                  <a:lnTo>
                    <a:pt x="3372847" y="2417483"/>
                  </a:lnTo>
                  <a:lnTo>
                    <a:pt x="3412582" y="2396087"/>
                  </a:lnTo>
                  <a:lnTo>
                    <a:pt x="3451846" y="2373940"/>
                  </a:lnTo>
                  <a:lnTo>
                    <a:pt x="3490628" y="2351052"/>
                  </a:lnTo>
                  <a:lnTo>
                    <a:pt x="3528919" y="2327432"/>
                  </a:lnTo>
                  <a:lnTo>
                    <a:pt x="3566710" y="2303090"/>
                  </a:lnTo>
                  <a:lnTo>
                    <a:pt x="3603990" y="2278037"/>
                  </a:lnTo>
                  <a:lnTo>
                    <a:pt x="3640750" y="2252280"/>
                  </a:lnTo>
                  <a:lnTo>
                    <a:pt x="3676981" y="2225830"/>
                  </a:lnTo>
                  <a:lnTo>
                    <a:pt x="3712672" y="2198697"/>
                  </a:lnTo>
                  <a:lnTo>
                    <a:pt x="3747815" y="2170891"/>
                  </a:lnTo>
                  <a:lnTo>
                    <a:pt x="3782399" y="2142420"/>
                  </a:lnTo>
                  <a:lnTo>
                    <a:pt x="3816415" y="2113294"/>
                  </a:lnTo>
                  <a:lnTo>
                    <a:pt x="3849853" y="2083523"/>
                  </a:lnTo>
                  <a:lnTo>
                    <a:pt x="3882704" y="2053118"/>
                  </a:lnTo>
                  <a:lnTo>
                    <a:pt x="3914959" y="2022086"/>
                  </a:lnTo>
                  <a:lnTo>
                    <a:pt x="3946606" y="1990438"/>
                  </a:lnTo>
                  <a:lnTo>
                    <a:pt x="3977638" y="1958184"/>
                  </a:lnTo>
                  <a:lnTo>
                    <a:pt x="4008044" y="1925333"/>
                  </a:lnTo>
                  <a:lnTo>
                    <a:pt x="4037815" y="1891894"/>
                  </a:lnTo>
                  <a:lnTo>
                    <a:pt x="4066940" y="1857878"/>
                  </a:lnTo>
                  <a:lnTo>
                    <a:pt x="4095411" y="1823294"/>
                  </a:lnTo>
                  <a:lnTo>
                    <a:pt x="4123218" y="1788151"/>
                  </a:lnTo>
                  <a:lnTo>
                    <a:pt x="4150351" y="1752460"/>
                  </a:lnTo>
                  <a:lnTo>
                    <a:pt x="4176801" y="1716230"/>
                  </a:lnTo>
                  <a:lnTo>
                    <a:pt x="4202557" y="1679469"/>
                  </a:lnTo>
                  <a:lnTo>
                    <a:pt x="4227611" y="1642189"/>
                  </a:lnTo>
                  <a:lnTo>
                    <a:pt x="4251953" y="1604399"/>
                  </a:lnTo>
                  <a:lnTo>
                    <a:pt x="4275572" y="1566108"/>
                  </a:lnTo>
                  <a:lnTo>
                    <a:pt x="4298461" y="1527325"/>
                  </a:lnTo>
                  <a:lnTo>
                    <a:pt x="4320608" y="1488062"/>
                  </a:lnTo>
                  <a:lnTo>
                    <a:pt x="4342004" y="1448326"/>
                  </a:lnTo>
                  <a:lnTo>
                    <a:pt x="4362640" y="1408128"/>
                  </a:lnTo>
                  <a:lnTo>
                    <a:pt x="4382506" y="1367477"/>
                  </a:lnTo>
                  <a:lnTo>
                    <a:pt x="4401592" y="1326384"/>
                  </a:lnTo>
                  <a:lnTo>
                    <a:pt x="4419890" y="1284857"/>
                  </a:lnTo>
                  <a:lnTo>
                    <a:pt x="4437388" y="1242906"/>
                  </a:lnTo>
                  <a:lnTo>
                    <a:pt x="4454078" y="1200541"/>
                  </a:lnTo>
                  <a:lnTo>
                    <a:pt x="4469950" y="1157771"/>
                  </a:lnTo>
                  <a:lnTo>
                    <a:pt x="4484994" y="1114607"/>
                  </a:lnTo>
                  <a:lnTo>
                    <a:pt x="4499201" y="1071057"/>
                  </a:lnTo>
                  <a:lnTo>
                    <a:pt x="4512561" y="1027131"/>
                  </a:lnTo>
                  <a:lnTo>
                    <a:pt x="4525065" y="982839"/>
                  </a:lnTo>
                  <a:lnTo>
                    <a:pt x="4536703" y="938191"/>
                  </a:lnTo>
                  <a:lnTo>
                    <a:pt x="4547464" y="893196"/>
                  </a:lnTo>
                  <a:lnTo>
                    <a:pt x="4557341" y="847863"/>
                  </a:lnTo>
                  <a:lnTo>
                    <a:pt x="4566322" y="802203"/>
                  </a:lnTo>
                  <a:lnTo>
                    <a:pt x="4574399" y="756225"/>
                  </a:lnTo>
                  <a:lnTo>
                    <a:pt x="4581562" y="709939"/>
                  </a:lnTo>
                  <a:lnTo>
                    <a:pt x="4587800" y="663353"/>
                  </a:lnTo>
                  <a:lnTo>
                    <a:pt x="4593106" y="616479"/>
                  </a:lnTo>
                  <a:lnTo>
                    <a:pt x="4597468" y="569325"/>
                  </a:lnTo>
                  <a:lnTo>
                    <a:pt x="4600878" y="521901"/>
                  </a:lnTo>
                  <a:lnTo>
                    <a:pt x="4603325" y="474216"/>
                  </a:lnTo>
                  <a:lnTo>
                    <a:pt x="4604801" y="426281"/>
                  </a:lnTo>
                  <a:lnTo>
                    <a:pt x="4605353" y="378105"/>
                  </a:lnTo>
                  <a:lnTo>
                    <a:pt x="4604817" y="331392"/>
                  </a:lnTo>
                  <a:lnTo>
                    <a:pt x="4604764" y="329930"/>
                  </a:lnTo>
                </a:path>
                <a:path w="4605655" h="2680970">
                  <a:moveTo>
                    <a:pt x="4593213" y="140890"/>
                  </a:moveTo>
                  <a:lnTo>
                    <a:pt x="4593052" y="139739"/>
                  </a:lnTo>
                </a:path>
                <a:path w="4605655" h="2680970">
                  <a:moveTo>
                    <a:pt x="4574583" y="1178"/>
                  </a:moveTo>
                  <a:lnTo>
                    <a:pt x="4574331" y="0"/>
                  </a:lnTo>
                </a:path>
              </a:pathLst>
            </a:custGeom>
            <a:ln w="381000">
              <a:solidFill>
                <a:srgbClr val="000000"/>
              </a:solidFill>
            </a:ln>
          </p:spPr>
          <p:txBody>
            <a:bodyPr wrap="square" lIns="0" tIns="0" rIns="0" bIns="0" rtlCol="0"/>
            <a:lstStyle/>
            <a:p>
              <a:endParaRPr/>
            </a:p>
          </p:txBody>
        </p:sp>
        <p:sp>
          <p:nvSpPr>
            <p:cNvPr id="18" name="object 18"/>
            <p:cNvSpPr/>
            <p:nvPr/>
          </p:nvSpPr>
          <p:spPr>
            <a:xfrm>
              <a:off x="11872582" y="55891"/>
              <a:ext cx="1127760" cy="766445"/>
            </a:xfrm>
            <a:custGeom>
              <a:avLst/>
              <a:gdLst/>
              <a:ahLst/>
              <a:cxnLst/>
              <a:rect l="l" t="t" r="r" b="b"/>
              <a:pathLst>
                <a:path w="1127759" h="766444">
                  <a:moveTo>
                    <a:pt x="301091" y="132575"/>
                  </a:moveTo>
                  <a:lnTo>
                    <a:pt x="288607" y="87871"/>
                  </a:lnTo>
                  <a:lnTo>
                    <a:pt x="262902" y="48704"/>
                  </a:lnTo>
                  <a:lnTo>
                    <a:pt x="224955" y="18453"/>
                  </a:lnTo>
                  <a:lnTo>
                    <a:pt x="179400" y="1663"/>
                  </a:lnTo>
                  <a:lnTo>
                    <a:pt x="132575" y="0"/>
                  </a:lnTo>
                  <a:lnTo>
                    <a:pt x="87871" y="12484"/>
                  </a:lnTo>
                  <a:lnTo>
                    <a:pt x="48704" y="38188"/>
                  </a:lnTo>
                  <a:lnTo>
                    <a:pt x="18453" y="76149"/>
                  </a:lnTo>
                  <a:lnTo>
                    <a:pt x="1663" y="121691"/>
                  </a:lnTo>
                  <a:lnTo>
                    <a:pt x="0" y="168516"/>
                  </a:lnTo>
                  <a:lnTo>
                    <a:pt x="12484" y="213220"/>
                  </a:lnTo>
                  <a:lnTo>
                    <a:pt x="38188" y="252399"/>
                  </a:lnTo>
                  <a:lnTo>
                    <a:pt x="76149" y="282651"/>
                  </a:lnTo>
                  <a:lnTo>
                    <a:pt x="121691" y="299427"/>
                  </a:lnTo>
                  <a:lnTo>
                    <a:pt x="168516" y="301091"/>
                  </a:lnTo>
                  <a:lnTo>
                    <a:pt x="213220" y="288607"/>
                  </a:lnTo>
                  <a:lnTo>
                    <a:pt x="252399" y="262902"/>
                  </a:lnTo>
                  <a:lnTo>
                    <a:pt x="282651" y="224942"/>
                  </a:lnTo>
                  <a:lnTo>
                    <a:pt x="299427" y="179400"/>
                  </a:lnTo>
                  <a:lnTo>
                    <a:pt x="301091" y="132575"/>
                  </a:lnTo>
                  <a:close/>
                </a:path>
                <a:path w="1127759" h="766444">
                  <a:moveTo>
                    <a:pt x="714121" y="365201"/>
                  </a:moveTo>
                  <a:lnTo>
                    <a:pt x="701636" y="320497"/>
                  </a:lnTo>
                  <a:lnTo>
                    <a:pt x="675919" y="281317"/>
                  </a:lnTo>
                  <a:lnTo>
                    <a:pt x="637959" y="251066"/>
                  </a:lnTo>
                  <a:lnTo>
                    <a:pt x="592416" y="234289"/>
                  </a:lnTo>
                  <a:lnTo>
                    <a:pt x="545604" y="232613"/>
                  </a:lnTo>
                  <a:lnTo>
                    <a:pt x="500900" y="245110"/>
                  </a:lnTo>
                  <a:lnTo>
                    <a:pt x="461733" y="270802"/>
                  </a:lnTo>
                  <a:lnTo>
                    <a:pt x="431469" y="308762"/>
                  </a:lnTo>
                  <a:lnTo>
                    <a:pt x="414693" y="354317"/>
                  </a:lnTo>
                  <a:lnTo>
                    <a:pt x="413016" y="401142"/>
                  </a:lnTo>
                  <a:lnTo>
                    <a:pt x="425513" y="445833"/>
                  </a:lnTo>
                  <a:lnTo>
                    <a:pt x="451218" y="485013"/>
                  </a:lnTo>
                  <a:lnTo>
                    <a:pt x="489178" y="515277"/>
                  </a:lnTo>
                  <a:lnTo>
                    <a:pt x="534720" y="532053"/>
                  </a:lnTo>
                  <a:lnTo>
                    <a:pt x="581533" y="533717"/>
                  </a:lnTo>
                  <a:lnTo>
                    <a:pt x="626237" y="521233"/>
                  </a:lnTo>
                  <a:lnTo>
                    <a:pt x="665403" y="495528"/>
                  </a:lnTo>
                  <a:lnTo>
                    <a:pt x="695667" y="457568"/>
                  </a:lnTo>
                  <a:lnTo>
                    <a:pt x="712444" y="412026"/>
                  </a:lnTo>
                  <a:lnTo>
                    <a:pt x="714121" y="365201"/>
                  </a:lnTo>
                  <a:close/>
                </a:path>
                <a:path w="1127759" h="766444">
                  <a:moveTo>
                    <a:pt x="1127150" y="597814"/>
                  </a:moveTo>
                  <a:lnTo>
                    <a:pt x="1114653" y="553110"/>
                  </a:lnTo>
                  <a:lnTo>
                    <a:pt x="1088961" y="513943"/>
                  </a:lnTo>
                  <a:lnTo>
                    <a:pt x="1050988" y="483692"/>
                  </a:lnTo>
                  <a:lnTo>
                    <a:pt x="1005446" y="466902"/>
                  </a:lnTo>
                  <a:lnTo>
                    <a:pt x="958621" y="465239"/>
                  </a:lnTo>
                  <a:lnTo>
                    <a:pt x="913917" y="477723"/>
                  </a:lnTo>
                  <a:lnTo>
                    <a:pt x="874737" y="503428"/>
                  </a:lnTo>
                  <a:lnTo>
                    <a:pt x="844499" y="541388"/>
                  </a:lnTo>
                  <a:lnTo>
                    <a:pt x="827709" y="586930"/>
                  </a:lnTo>
                  <a:lnTo>
                    <a:pt x="826046" y="633755"/>
                  </a:lnTo>
                  <a:lnTo>
                    <a:pt x="838530" y="678459"/>
                  </a:lnTo>
                  <a:lnTo>
                    <a:pt x="864235" y="717638"/>
                  </a:lnTo>
                  <a:lnTo>
                    <a:pt x="902195" y="747877"/>
                  </a:lnTo>
                  <a:lnTo>
                    <a:pt x="947737" y="764667"/>
                  </a:lnTo>
                  <a:lnTo>
                    <a:pt x="994562" y="766343"/>
                  </a:lnTo>
                  <a:lnTo>
                    <a:pt x="1039266" y="753846"/>
                  </a:lnTo>
                  <a:lnTo>
                    <a:pt x="1078445" y="728154"/>
                  </a:lnTo>
                  <a:lnTo>
                    <a:pt x="1108697" y="690194"/>
                  </a:lnTo>
                  <a:lnTo>
                    <a:pt x="1125474" y="644639"/>
                  </a:lnTo>
                  <a:lnTo>
                    <a:pt x="1127150" y="597814"/>
                  </a:lnTo>
                  <a:close/>
                </a:path>
              </a:pathLst>
            </a:custGeom>
            <a:solidFill>
              <a:srgbClr val="FFFFFF"/>
            </a:solidFill>
          </p:spPr>
          <p:txBody>
            <a:bodyPr wrap="square" lIns="0" tIns="0" rIns="0" bIns="0" rtlCol="0"/>
            <a:lstStyle/>
            <a:p>
              <a:endParaRPr/>
            </a:p>
          </p:txBody>
        </p:sp>
      </p:grpSp>
      <p:sp>
        <p:nvSpPr>
          <p:cNvPr id="19" name="object 19" descr="$PPTXTitle"/>
          <p:cNvSpPr txBox="1">
            <a:spLocks noGrp="1"/>
          </p:cNvSpPr>
          <p:nvPr>
            <p:ph type="title"/>
          </p:nvPr>
        </p:nvSpPr>
        <p:spPr>
          <a:xfrm>
            <a:off x="1016000" y="519331"/>
            <a:ext cx="9374505" cy="1440907"/>
          </a:xfrm>
          <a:prstGeom prst="rect">
            <a:avLst/>
          </a:prstGeom>
        </p:spPr>
        <p:txBody>
          <a:bodyPr vert="horz" wrap="square" lIns="0" tIns="12700" rIns="0" bIns="0" rtlCol="0">
            <a:spAutoFit/>
          </a:bodyPr>
          <a:lstStyle/>
          <a:p>
            <a:pPr marL="12700" marR="5080">
              <a:lnSpc>
                <a:spcPct val="115599"/>
              </a:lnSpc>
              <a:spcBef>
                <a:spcPts val="100"/>
              </a:spcBef>
            </a:pPr>
            <a:r>
              <a:rPr spc="-700" dirty="0">
                <a:latin typeface="Calibri"/>
                <a:cs typeface="Calibri"/>
              </a:rPr>
              <a:t>1.</a:t>
            </a:r>
            <a:r>
              <a:rPr spc="-300" dirty="0">
                <a:latin typeface="Calibri"/>
                <a:cs typeface="Calibri"/>
              </a:rPr>
              <a:t> </a:t>
            </a:r>
            <a:r>
              <a:rPr dirty="0" smtClean="0"/>
              <a:t>ПІДПРИЄМНИЦТВО</a:t>
            </a:r>
            <a:r>
              <a:rPr spc="-505" dirty="0" smtClean="0"/>
              <a:t> </a:t>
            </a:r>
            <a:r>
              <a:rPr spc="229" dirty="0"/>
              <a:t>І</a:t>
            </a:r>
            <a:r>
              <a:rPr spc="-505" dirty="0"/>
              <a:t> </a:t>
            </a:r>
            <a:r>
              <a:rPr spc="-20" dirty="0"/>
              <a:t>ПІДПРИЄМЕЦЬ</a:t>
            </a:r>
            <a:r>
              <a:rPr spc="-20" dirty="0">
                <a:latin typeface="Calibri"/>
                <a:cs typeface="Calibri"/>
              </a:rPr>
              <a:t>: </a:t>
            </a:r>
            <a:r>
              <a:rPr spc="-140" dirty="0"/>
              <a:t>СУТНІСТЬ</a:t>
            </a:r>
            <a:r>
              <a:rPr spc="-484" dirty="0"/>
              <a:t> </a:t>
            </a:r>
            <a:r>
              <a:rPr spc="-175" dirty="0"/>
              <a:t>ТА</a:t>
            </a:r>
            <a:r>
              <a:rPr spc="-480" dirty="0"/>
              <a:t> </a:t>
            </a:r>
            <a:r>
              <a:rPr spc="-10" dirty="0"/>
              <a:t>ОСОБЛИВОСТІ</a:t>
            </a:r>
          </a:p>
        </p:txBody>
      </p:sp>
      <p:sp>
        <p:nvSpPr>
          <p:cNvPr id="20" name="object 20"/>
          <p:cNvSpPr txBox="1"/>
          <p:nvPr/>
        </p:nvSpPr>
        <p:spPr>
          <a:xfrm>
            <a:off x="4638572" y="2251116"/>
            <a:ext cx="4105910" cy="482600"/>
          </a:xfrm>
          <a:prstGeom prst="rect">
            <a:avLst/>
          </a:prstGeom>
        </p:spPr>
        <p:txBody>
          <a:bodyPr vert="horz" wrap="square" lIns="0" tIns="12700" rIns="0" bIns="0" rtlCol="0">
            <a:spAutoFit/>
          </a:bodyPr>
          <a:lstStyle/>
          <a:p>
            <a:pPr marL="12700">
              <a:lnSpc>
                <a:spcPct val="100000"/>
              </a:lnSpc>
              <a:spcBef>
                <a:spcPts val="100"/>
              </a:spcBef>
              <a:tabLst>
                <a:tab pos="857250" algn="l"/>
                <a:tab pos="1911350" algn="l"/>
              </a:tabLst>
            </a:pPr>
            <a:r>
              <a:rPr sz="3000" spc="434" dirty="0">
                <a:latin typeface="Book Antiqua"/>
                <a:cs typeface="Book Antiqua"/>
              </a:rPr>
              <a:t>–</a:t>
            </a:r>
            <a:r>
              <a:rPr sz="3000" dirty="0">
                <a:latin typeface="Book Antiqua"/>
                <a:cs typeface="Book Antiqua"/>
              </a:rPr>
              <a:t>	</a:t>
            </a:r>
            <a:r>
              <a:rPr sz="3000" spc="55" dirty="0">
                <a:latin typeface="Arial"/>
                <a:cs typeface="Arial"/>
              </a:rPr>
              <a:t>це</a:t>
            </a:r>
            <a:r>
              <a:rPr sz="3000" dirty="0">
                <a:latin typeface="Arial"/>
                <a:cs typeface="Arial"/>
              </a:rPr>
              <a:t>	</a:t>
            </a:r>
            <a:r>
              <a:rPr sz="3000" spc="70" dirty="0">
                <a:latin typeface="Arial"/>
                <a:cs typeface="Arial"/>
              </a:rPr>
              <a:t>самостійна</a:t>
            </a:r>
            <a:r>
              <a:rPr sz="3000" spc="70" dirty="0">
                <a:latin typeface="Book Antiqua"/>
                <a:cs typeface="Book Antiqua"/>
              </a:rPr>
              <a:t>,</a:t>
            </a:r>
            <a:endParaRPr sz="3000">
              <a:latin typeface="Book Antiqua"/>
              <a:cs typeface="Book Antiqua"/>
            </a:endParaRPr>
          </a:p>
        </p:txBody>
      </p:sp>
      <p:sp>
        <p:nvSpPr>
          <p:cNvPr id="21" name="object 21"/>
          <p:cNvSpPr txBox="1"/>
          <p:nvPr/>
        </p:nvSpPr>
        <p:spPr>
          <a:xfrm>
            <a:off x="892059" y="2174916"/>
            <a:ext cx="3793490" cy="1625600"/>
          </a:xfrm>
          <a:prstGeom prst="rect">
            <a:avLst/>
          </a:prstGeom>
        </p:spPr>
        <p:txBody>
          <a:bodyPr vert="horz" wrap="square" lIns="0" tIns="12065" rIns="0" bIns="0" rtlCol="0">
            <a:spAutoFit/>
          </a:bodyPr>
          <a:lstStyle/>
          <a:p>
            <a:pPr marL="12700" marR="5080">
              <a:lnSpc>
                <a:spcPct val="116700"/>
              </a:lnSpc>
              <a:spcBef>
                <a:spcPts val="95"/>
              </a:spcBef>
              <a:tabLst>
                <a:tab pos="3204845" algn="l"/>
                <a:tab pos="3294379" algn="l"/>
              </a:tabLst>
            </a:pPr>
            <a:r>
              <a:rPr sz="3000" spc="120" dirty="0">
                <a:latin typeface="Arial"/>
                <a:cs typeface="Arial"/>
              </a:rPr>
              <a:t>Підприємництво </a:t>
            </a:r>
            <a:r>
              <a:rPr sz="3000" spc="85" dirty="0">
                <a:latin typeface="Arial"/>
                <a:cs typeface="Arial"/>
              </a:rPr>
              <a:t>систематична</a:t>
            </a:r>
            <a:r>
              <a:rPr sz="3000" spc="85" dirty="0">
                <a:latin typeface="Book Antiqua"/>
                <a:cs typeface="Book Antiqua"/>
              </a:rPr>
              <a:t>,</a:t>
            </a:r>
            <a:r>
              <a:rPr sz="3000" dirty="0">
                <a:latin typeface="Book Antiqua"/>
                <a:cs typeface="Book Antiqua"/>
              </a:rPr>
              <a:t>		</a:t>
            </a:r>
            <a:r>
              <a:rPr sz="3000" spc="95" dirty="0">
                <a:latin typeface="Arial"/>
                <a:cs typeface="Arial"/>
              </a:rPr>
              <a:t>на </a:t>
            </a:r>
            <a:r>
              <a:rPr sz="3000" spc="75" dirty="0">
                <a:latin typeface="Arial"/>
                <a:cs typeface="Arial"/>
              </a:rPr>
              <a:t>діяльність</a:t>
            </a:r>
            <a:r>
              <a:rPr sz="3000" spc="75" dirty="0">
                <a:latin typeface="Book Antiqua"/>
                <a:cs typeface="Book Antiqua"/>
              </a:rPr>
              <a:t>,</a:t>
            </a:r>
            <a:r>
              <a:rPr sz="3000" dirty="0">
                <a:latin typeface="Book Antiqua"/>
                <a:cs typeface="Book Antiqua"/>
              </a:rPr>
              <a:t>	</a:t>
            </a:r>
            <a:r>
              <a:rPr sz="3000" spc="170" dirty="0">
                <a:latin typeface="Arial"/>
                <a:cs typeface="Arial"/>
              </a:rPr>
              <a:t>що</a:t>
            </a:r>
            <a:endParaRPr sz="3000" dirty="0">
              <a:latin typeface="Arial"/>
              <a:cs typeface="Arial"/>
            </a:endParaRPr>
          </a:p>
        </p:txBody>
      </p:sp>
      <p:sp>
        <p:nvSpPr>
          <p:cNvPr id="22" name="object 22"/>
          <p:cNvSpPr txBox="1"/>
          <p:nvPr/>
        </p:nvSpPr>
        <p:spPr>
          <a:xfrm>
            <a:off x="5185252" y="2708316"/>
            <a:ext cx="3261995" cy="1092200"/>
          </a:xfrm>
          <a:prstGeom prst="rect">
            <a:avLst/>
          </a:prstGeom>
        </p:spPr>
        <p:txBody>
          <a:bodyPr vert="horz" wrap="square" lIns="0" tIns="12065" rIns="0" bIns="0" rtlCol="0">
            <a:spAutoFit/>
          </a:bodyPr>
          <a:lstStyle/>
          <a:p>
            <a:pPr marL="663575" marR="5080" indent="-650875">
              <a:lnSpc>
                <a:spcPct val="116700"/>
              </a:lnSpc>
              <a:spcBef>
                <a:spcPts val="95"/>
              </a:spcBef>
              <a:tabLst>
                <a:tab pos="2136140" algn="l"/>
              </a:tabLst>
            </a:pPr>
            <a:r>
              <a:rPr sz="3000" spc="100" dirty="0">
                <a:latin typeface="Arial"/>
                <a:cs typeface="Arial"/>
              </a:rPr>
              <a:t>власний</a:t>
            </a:r>
            <a:r>
              <a:rPr sz="3000" dirty="0">
                <a:latin typeface="Arial"/>
                <a:cs typeface="Arial"/>
              </a:rPr>
              <a:t>	</a:t>
            </a:r>
            <a:r>
              <a:rPr sz="3000" spc="180" dirty="0">
                <a:latin typeface="Arial"/>
                <a:cs typeface="Arial"/>
              </a:rPr>
              <a:t>ризик </a:t>
            </a:r>
            <a:r>
              <a:rPr sz="3000" spc="75" dirty="0">
                <a:latin typeface="Arial"/>
                <a:cs typeface="Arial"/>
              </a:rPr>
              <a:t>здійснюється</a:t>
            </a:r>
            <a:endParaRPr sz="3000" dirty="0">
              <a:latin typeface="Arial"/>
              <a:cs typeface="Arial"/>
            </a:endParaRPr>
          </a:p>
        </p:txBody>
      </p:sp>
      <p:sp>
        <p:nvSpPr>
          <p:cNvPr id="23" name="object 23"/>
          <p:cNvSpPr txBox="1"/>
          <p:nvPr/>
        </p:nvSpPr>
        <p:spPr>
          <a:xfrm>
            <a:off x="8976679" y="2174916"/>
            <a:ext cx="2566035" cy="1625600"/>
          </a:xfrm>
          <a:prstGeom prst="rect">
            <a:avLst/>
          </a:prstGeom>
        </p:spPr>
        <p:txBody>
          <a:bodyPr vert="horz" wrap="square" lIns="0" tIns="12065" rIns="0" bIns="0" rtlCol="0">
            <a:spAutoFit/>
          </a:bodyPr>
          <a:lstStyle/>
          <a:p>
            <a:pPr marL="12700" marR="5080" indent="340360" algn="r">
              <a:lnSpc>
                <a:spcPct val="116700"/>
              </a:lnSpc>
              <a:spcBef>
                <a:spcPts val="95"/>
              </a:spcBef>
            </a:pPr>
            <a:r>
              <a:rPr sz="3000" spc="110" dirty="0">
                <a:latin typeface="Arial"/>
                <a:cs typeface="Arial"/>
              </a:rPr>
              <a:t>ініціативна</a:t>
            </a:r>
            <a:r>
              <a:rPr sz="3000" spc="110" dirty="0">
                <a:latin typeface="Book Antiqua"/>
                <a:cs typeface="Book Antiqua"/>
              </a:rPr>
              <a:t>, </a:t>
            </a:r>
            <a:r>
              <a:rPr sz="3000" spc="95" dirty="0">
                <a:latin typeface="Arial"/>
                <a:cs typeface="Arial"/>
              </a:rPr>
              <a:t>господарська </a:t>
            </a:r>
            <a:r>
              <a:rPr sz="3000" spc="55" dirty="0">
                <a:latin typeface="Arial"/>
                <a:cs typeface="Arial"/>
              </a:rPr>
              <a:t>суб</a:t>
            </a:r>
            <a:r>
              <a:rPr sz="3000" spc="55" dirty="0">
                <a:latin typeface="Book Antiqua"/>
                <a:cs typeface="Book Antiqua"/>
              </a:rPr>
              <a:t>’</a:t>
            </a:r>
            <a:r>
              <a:rPr sz="3000" spc="55" dirty="0">
                <a:latin typeface="Arial"/>
                <a:cs typeface="Arial"/>
              </a:rPr>
              <a:t>єктами</a:t>
            </a:r>
            <a:endParaRPr sz="3000">
              <a:latin typeface="Arial"/>
              <a:cs typeface="Arial"/>
            </a:endParaRPr>
          </a:p>
        </p:txBody>
      </p:sp>
      <p:sp>
        <p:nvSpPr>
          <p:cNvPr id="24" name="object 24"/>
          <p:cNvSpPr txBox="1"/>
          <p:nvPr/>
        </p:nvSpPr>
        <p:spPr>
          <a:xfrm>
            <a:off x="892059" y="3775116"/>
            <a:ext cx="12639040" cy="2902205"/>
          </a:xfrm>
          <a:prstGeom prst="rect">
            <a:avLst/>
          </a:prstGeom>
        </p:spPr>
        <p:txBody>
          <a:bodyPr vert="horz" wrap="square" lIns="0" tIns="12065" rIns="0" bIns="0" rtlCol="0">
            <a:spAutoFit/>
          </a:bodyPr>
          <a:lstStyle/>
          <a:p>
            <a:pPr marL="12700" marR="1993264" algn="just">
              <a:lnSpc>
                <a:spcPct val="116700"/>
              </a:lnSpc>
              <a:spcBef>
                <a:spcPts val="95"/>
              </a:spcBef>
            </a:pPr>
            <a:r>
              <a:rPr sz="3000" spc="125" dirty="0">
                <a:latin typeface="Arial"/>
                <a:cs typeface="Arial"/>
              </a:rPr>
              <a:t>господарювання</a:t>
            </a:r>
            <a:r>
              <a:rPr sz="3000" spc="45" dirty="0">
                <a:latin typeface="Arial"/>
                <a:cs typeface="Arial"/>
              </a:rPr>
              <a:t>  </a:t>
            </a:r>
            <a:r>
              <a:rPr sz="3000" spc="120" dirty="0">
                <a:latin typeface="Book Antiqua"/>
                <a:cs typeface="Book Antiqua"/>
              </a:rPr>
              <a:t>(</a:t>
            </a:r>
            <a:r>
              <a:rPr sz="3000" spc="120" dirty="0">
                <a:latin typeface="Arial"/>
                <a:cs typeface="Arial"/>
              </a:rPr>
              <a:t>підприємцями</a:t>
            </a:r>
            <a:r>
              <a:rPr sz="3000" spc="120" dirty="0">
                <a:latin typeface="Book Antiqua"/>
                <a:cs typeface="Book Antiqua"/>
              </a:rPr>
              <a:t>)</a:t>
            </a:r>
            <a:r>
              <a:rPr sz="3000" spc="140" dirty="0">
                <a:latin typeface="Book Antiqua"/>
                <a:cs typeface="Book Antiqua"/>
              </a:rPr>
              <a:t>  </a:t>
            </a:r>
            <a:r>
              <a:rPr sz="3000" spc="80" dirty="0">
                <a:latin typeface="Arial"/>
                <a:cs typeface="Arial"/>
              </a:rPr>
              <a:t>з</a:t>
            </a:r>
            <a:r>
              <a:rPr sz="3000" spc="50" dirty="0">
                <a:latin typeface="Arial"/>
                <a:cs typeface="Arial"/>
              </a:rPr>
              <a:t>  </a:t>
            </a:r>
            <a:r>
              <a:rPr sz="3000" spc="120" dirty="0">
                <a:latin typeface="Arial"/>
                <a:cs typeface="Arial"/>
              </a:rPr>
              <a:t>метою</a:t>
            </a:r>
            <a:r>
              <a:rPr sz="3000" spc="50" dirty="0">
                <a:latin typeface="Arial"/>
                <a:cs typeface="Arial"/>
              </a:rPr>
              <a:t>  </a:t>
            </a:r>
            <a:r>
              <a:rPr sz="3000" spc="95" dirty="0">
                <a:latin typeface="Arial"/>
                <a:cs typeface="Arial"/>
              </a:rPr>
              <a:t>досягнення </a:t>
            </a:r>
            <a:r>
              <a:rPr sz="3000" spc="170" dirty="0">
                <a:latin typeface="Arial"/>
                <a:cs typeface="Arial"/>
              </a:rPr>
              <a:t>економічних</a:t>
            </a:r>
            <a:r>
              <a:rPr sz="3000" spc="229" dirty="0">
                <a:latin typeface="Arial"/>
                <a:cs typeface="Arial"/>
              </a:rPr>
              <a:t>  </a:t>
            </a:r>
            <a:r>
              <a:rPr sz="3000" spc="105" dirty="0">
                <a:latin typeface="Arial"/>
                <a:cs typeface="Arial"/>
              </a:rPr>
              <a:t>і</a:t>
            </a:r>
            <a:r>
              <a:rPr sz="3000" spc="235" dirty="0">
                <a:latin typeface="Arial"/>
                <a:cs typeface="Arial"/>
              </a:rPr>
              <a:t>  </a:t>
            </a:r>
            <a:r>
              <a:rPr lang="uk-UA" sz="3000" spc="110" dirty="0" smtClean="0">
                <a:latin typeface="Arial"/>
                <a:cs typeface="Arial"/>
              </a:rPr>
              <a:t>соціальних</a:t>
            </a:r>
            <a:r>
              <a:rPr sz="3000" spc="229" dirty="0" smtClean="0">
                <a:latin typeface="Arial"/>
                <a:cs typeface="Arial"/>
              </a:rPr>
              <a:t>  </a:t>
            </a:r>
            <a:r>
              <a:rPr lang="uk-UA" sz="3000" spc="75" dirty="0" smtClean="0">
                <a:latin typeface="Arial"/>
                <a:cs typeface="Arial"/>
              </a:rPr>
              <a:t>результатів</a:t>
            </a:r>
            <a:r>
              <a:rPr sz="3000" spc="235" dirty="0" smtClean="0">
                <a:latin typeface="Arial"/>
                <a:cs typeface="Arial"/>
              </a:rPr>
              <a:t>  </a:t>
            </a:r>
            <a:r>
              <a:rPr lang="uk-UA" sz="3000" dirty="0" smtClean="0">
                <a:latin typeface="Arial"/>
                <a:cs typeface="Arial"/>
              </a:rPr>
              <a:t>та</a:t>
            </a:r>
            <a:r>
              <a:rPr lang="uk-UA" sz="3000" spc="235" dirty="0" smtClean="0">
                <a:latin typeface="Arial"/>
                <a:cs typeface="Arial"/>
              </a:rPr>
              <a:t> </a:t>
            </a:r>
            <a:r>
              <a:rPr sz="3000" spc="235" dirty="0" smtClean="0">
                <a:latin typeface="Arial"/>
                <a:cs typeface="Arial"/>
              </a:rPr>
              <a:t> </a:t>
            </a:r>
            <a:r>
              <a:rPr lang="uk-UA" sz="3000" spc="95" dirty="0" smtClean="0">
                <a:latin typeface="Arial"/>
                <a:cs typeface="Arial"/>
              </a:rPr>
              <a:t>одержання  </a:t>
            </a:r>
            <a:r>
              <a:rPr lang="uk-UA" sz="3000" spc="125" dirty="0" smtClean="0">
                <a:latin typeface="Arial"/>
                <a:cs typeface="Arial"/>
              </a:rPr>
              <a:t>прибутку.</a:t>
            </a:r>
            <a:endParaRPr sz="3000" dirty="0">
              <a:latin typeface="Arial"/>
              <a:cs typeface="Arial"/>
            </a:endParaRPr>
          </a:p>
          <a:p>
            <a:pPr marL="424180" marR="5080">
              <a:lnSpc>
                <a:spcPts val="3450"/>
              </a:lnSpc>
              <a:spcBef>
                <a:spcPts val="2935"/>
              </a:spcBef>
            </a:pPr>
            <a:r>
              <a:rPr sz="2900" spc="-210" dirty="0">
                <a:solidFill>
                  <a:srgbClr val="FFFFFF"/>
                </a:solidFill>
                <a:latin typeface="Arial Black"/>
                <a:cs typeface="Arial Black"/>
              </a:rPr>
              <a:t>ПІДПРИЄМЦЯ</a:t>
            </a:r>
            <a:r>
              <a:rPr sz="2900" spc="5" dirty="0">
                <a:solidFill>
                  <a:srgbClr val="FFFFFF"/>
                </a:solidFill>
                <a:latin typeface="Arial Black"/>
                <a:cs typeface="Arial Black"/>
              </a:rPr>
              <a:t> </a:t>
            </a:r>
            <a:r>
              <a:rPr sz="2900" spc="-260" dirty="0">
                <a:solidFill>
                  <a:srgbClr val="FFFFFF"/>
                </a:solidFill>
                <a:latin typeface="Arial Black"/>
                <a:cs typeface="Arial Black"/>
              </a:rPr>
              <a:t>ЯК</a:t>
            </a:r>
            <a:r>
              <a:rPr sz="2900" spc="15" dirty="0">
                <a:solidFill>
                  <a:srgbClr val="FFFFFF"/>
                </a:solidFill>
                <a:latin typeface="Arial Black"/>
                <a:cs typeface="Arial Black"/>
              </a:rPr>
              <a:t> </a:t>
            </a:r>
            <a:r>
              <a:rPr sz="2900" spc="-300" dirty="0">
                <a:solidFill>
                  <a:srgbClr val="FFFFFF"/>
                </a:solidFill>
                <a:latin typeface="Arial Black"/>
                <a:cs typeface="Arial Black"/>
              </a:rPr>
              <a:t>СУБ</a:t>
            </a:r>
            <a:r>
              <a:rPr sz="2900" b="1" spc="-300" dirty="0">
                <a:solidFill>
                  <a:srgbClr val="FFFFFF"/>
                </a:solidFill>
                <a:latin typeface="Trebuchet MS"/>
                <a:cs typeface="Trebuchet MS"/>
              </a:rPr>
              <a:t>’</a:t>
            </a:r>
            <a:r>
              <a:rPr sz="2900" spc="-300" dirty="0">
                <a:solidFill>
                  <a:srgbClr val="FFFFFF"/>
                </a:solidFill>
                <a:latin typeface="Arial Black"/>
                <a:cs typeface="Arial Black"/>
              </a:rPr>
              <a:t>ЄКТА</a:t>
            </a:r>
            <a:r>
              <a:rPr sz="2900" spc="15" dirty="0">
                <a:solidFill>
                  <a:srgbClr val="FFFFFF"/>
                </a:solidFill>
                <a:latin typeface="Arial Black"/>
                <a:cs typeface="Arial Black"/>
              </a:rPr>
              <a:t> </a:t>
            </a:r>
            <a:r>
              <a:rPr sz="2900" spc="-155" dirty="0">
                <a:solidFill>
                  <a:srgbClr val="FFFFFF"/>
                </a:solidFill>
                <a:latin typeface="Arial Black"/>
                <a:cs typeface="Arial Black"/>
              </a:rPr>
              <a:t>ЕКОНОМІЧНОЇ</a:t>
            </a:r>
            <a:r>
              <a:rPr sz="2900" spc="15" dirty="0">
                <a:solidFill>
                  <a:srgbClr val="FFFFFF"/>
                </a:solidFill>
                <a:latin typeface="Arial Black"/>
                <a:cs typeface="Arial Black"/>
              </a:rPr>
              <a:t> </a:t>
            </a:r>
            <a:r>
              <a:rPr sz="2900" spc="-240" dirty="0">
                <a:solidFill>
                  <a:srgbClr val="FFFFFF"/>
                </a:solidFill>
                <a:latin typeface="Arial Black"/>
                <a:cs typeface="Arial Black"/>
              </a:rPr>
              <a:t>ДІЯЛЬНОСТІ</a:t>
            </a:r>
            <a:r>
              <a:rPr sz="2900" spc="10" dirty="0">
                <a:solidFill>
                  <a:srgbClr val="FFFFFF"/>
                </a:solidFill>
                <a:latin typeface="Arial Black"/>
                <a:cs typeface="Arial Black"/>
              </a:rPr>
              <a:t> </a:t>
            </a:r>
            <a:r>
              <a:rPr sz="2900" spc="-70" dirty="0">
                <a:solidFill>
                  <a:srgbClr val="FFFFFF"/>
                </a:solidFill>
                <a:latin typeface="Arial Black"/>
                <a:cs typeface="Arial Black"/>
              </a:rPr>
              <a:t>МОЖНА </a:t>
            </a:r>
            <a:r>
              <a:rPr sz="2900" spc="-245" dirty="0">
                <a:solidFill>
                  <a:srgbClr val="FFFFFF"/>
                </a:solidFill>
                <a:latin typeface="Arial Black"/>
                <a:cs typeface="Arial Black"/>
              </a:rPr>
              <a:t>РОЗГЛЯДАТИ</a:t>
            </a:r>
            <a:r>
              <a:rPr sz="2900" dirty="0">
                <a:solidFill>
                  <a:srgbClr val="FFFFFF"/>
                </a:solidFill>
                <a:latin typeface="Arial Black"/>
                <a:cs typeface="Arial Black"/>
              </a:rPr>
              <a:t> З</a:t>
            </a:r>
            <a:r>
              <a:rPr sz="2900" spc="-65" dirty="0">
                <a:solidFill>
                  <a:srgbClr val="FFFFFF"/>
                </a:solidFill>
                <a:latin typeface="Arial Black"/>
                <a:cs typeface="Arial Black"/>
              </a:rPr>
              <a:t> </a:t>
            </a:r>
            <a:r>
              <a:rPr sz="2900" spc="-325" dirty="0">
                <a:solidFill>
                  <a:srgbClr val="FFFFFF"/>
                </a:solidFill>
                <a:latin typeface="Arial Black"/>
                <a:cs typeface="Arial Black"/>
              </a:rPr>
              <a:t>ТРЬОХ</a:t>
            </a:r>
            <a:r>
              <a:rPr sz="2900" spc="15" dirty="0">
                <a:solidFill>
                  <a:srgbClr val="FFFFFF"/>
                </a:solidFill>
                <a:latin typeface="Arial Black"/>
                <a:cs typeface="Arial Black"/>
              </a:rPr>
              <a:t> </a:t>
            </a:r>
            <a:r>
              <a:rPr sz="2900" spc="-220" dirty="0">
                <a:solidFill>
                  <a:srgbClr val="FFFFFF"/>
                </a:solidFill>
                <a:latin typeface="Arial Black"/>
                <a:cs typeface="Arial Black"/>
              </a:rPr>
              <a:t>ТОЧОК</a:t>
            </a:r>
            <a:r>
              <a:rPr sz="2900" spc="-15" dirty="0">
                <a:solidFill>
                  <a:srgbClr val="FFFFFF"/>
                </a:solidFill>
                <a:latin typeface="Arial Black"/>
                <a:cs typeface="Arial Black"/>
              </a:rPr>
              <a:t> </a:t>
            </a:r>
            <a:r>
              <a:rPr sz="2900" spc="-10" dirty="0">
                <a:solidFill>
                  <a:srgbClr val="FFFFFF"/>
                </a:solidFill>
                <a:latin typeface="Arial Black"/>
                <a:cs typeface="Arial Black"/>
              </a:rPr>
              <a:t>ЗОРУ</a:t>
            </a:r>
            <a:r>
              <a:rPr sz="2900" b="1" spc="-10" dirty="0">
                <a:solidFill>
                  <a:srgbClr val="FFFFFF"/>
                </a:solidFill>
                <a:latin typeface="Trebuchet MS"/>
                <a:cs typeface="Trebuchet MS"/>
              </a:rPr>
              <a:t>:</a:t>
            </a:r>
            <a:endParaRPr sz="2900" dirty="0">
              <a:latin typeface="Trebuchet MS"/>
              <a:cs typeface="Trebuchet MS"/>
            </a:endParaRPr>
          </a:p>
        </p:txBody>
      </p:sp>
      <p:sp>
        <p:nvSpPr>
          <p:cNvPr id="25" name="object 25"/>
          <p:cNvSpPr txBox="1"/>
          <p:nvPr/>
        </p:nvSpPr>
        <p:spPr>
          <a:xfrm>
            <a:off x="1945243" y="7065883"/>
            <a:ext cx="4344670" cy="1409065"/>
          </a:xfrm>
          <a:prstGeom prst="rect">
            <a:avLst/>
          </a:prstGeom>
        </p:spPr>
        <p:txBody>
          <a:bodyPr vert="horz" wrap="square" lIns="0" tIns="58419" rIns="0" bIns="0" rtlCol="0">
            <a:spAutoFit/>
          </a:bodyPr>
          <a:lstStyle/>
          <a:p>
            <a:pPr marL="12700">
              <a:lnSpc>
                <a:spcPct val="100000"/>
              </a:lnSpc>
              <a:spcBef>
                <a:spcPts val="459"/>
              </a:spcBef>
            </a:pPr>
            <a:r>
              <a:rPr sz="2400" spc="-45" dirty="0">
                <a:solidFill>
                  <a:srgbClr val="610875"/>
                </a:solidFill>
                <a:latin typeface="Arial Black"/>
                <a:cs typeface="Arial Black"/>
              </a:rPr>
              <a:t>ЕКОНОМІЧНОЇ</a:t>
            </a:r>
            <a:endParaRPr sz="2400">
              <a:latin typeface="Arial Black"/>
              <a:cs typeface="Arial Black"/>
            </a:endParaRPr>
          </a:p>
          <a:p>
            <a:pPr marL="12700" marR="5080">
              <a:lnSpc>
                <a:spcPct val="100000"/>
              </a:lnSpc>
              <a:spcBef>
                <a:spcPts val="455"/>
              </a:spcBef>
              <a:tabLst>
                <a:tab pos="2254250" algn="l"/>
              </a:tabLst>
            </a:pPr>
            <a:r>
              <a:rPr sz="3000" spc="130" dirty="0">
                <a:latin typeface="Arial"/>
                <a:cs typeface="Arial"/>
              </a:rPr>
              <a:t>виконує</a:t>
            </a:r>
            <a:r>
              <a:rPr sz="3000" dirty="0">
                <a:latin typeface="Arial"/>
                <a:cs typeface="Arial"/>
              </a:rPr>
              <a:t>	</a:t>
            </a:r>
            <a:r>
              <a:rPr sz="3000" spc="155" dirty="0">
                <a:latin typeface="Arial"/>
                <a:cs typeface="Arial"/>
              </a:rPr>
              <a:t>економічні </a:t>
            </a:r>
            <a:r>
              <a:rPr sz="3000" spc="50" dirty="0">
                <a:latin typeface="Arial"/>
                <a:cs typeface="Arial"/>
              </a:rPr>
              <a:t>функції</a:t>
            </a:r>
            <a:endParaRPr sz="3000">
              <a:latin typeface="Arial"/>
              <a:cs typeface="Arial"/>
            </a:endParaRPr>
          </a:p>
        </p:txBody>
      </p:sp>
      <p:sp>
        <p:nvSpPr>
          <p:cNvPr id="27" name="object 27"/>
          <p:cNvSpPr txBox="1"/>
          <p:nvPr/>
        </p:nvSpPr>
        <p:spPr>
          <a:xfrm>
            <a:off x="7198014" y="7065883"/>
            <a:ext cx="2593340" cy="1409065"/>
          </a:xfrm>
          <a:prstGeom prst="rect">
            <a:avLst/>
          </a:prstGeom>
        </p:spPr>
        <p:txBody>
          <a:bodyPr vert="horz" wrap="square" lIns="0" tIns="58419" rIns="0" bIns="0" rtlCol="0">
            <a:spAutoFit/>
          </a:bodyPr>
          <a:lstStyle/>
          <a:p>
            <a:pPr marL="12700">
              <a:lnSpc>
                <a:spcPct val="100000"/>
              </a:lnSpc>
              <a:spcBef>
                <a:spcPts val="459"/>
              </a:spcBef>
            </a:pPr>
            <a:r>
              <a:rPr sz="2400" spc="-170" dirty="0">
                <a:solidFill>
                  <a:srgbClr val="610875"/>
                </a:solidFill>
                <a:latin typeface="Arial Black"/>
                <a:cs typeface="Arial Black"/>
              </a:rPr>
              <a:t>УПРАВЛІНСЬКОЇ</a:t>
            </a:r>
            <a:endParaRPr sz="2400">
              <a:latin typeface="Arial Black"/>
              <a:cs typeface="Arial Black"/>
            </a:endParaRPr>
          </a:p>
          <a:p>
            <a:pPr marL="12700" marR="571500">
              <a:lnSpc>
                <a:spcPct val="100000"/>
              </a:lnSpc>
              <a:spcBef>
                <a:spcPts val="455"/>
              </a:spcBef>
            </a:pPr>
            <a:r>
              <a:rPr sz="3000" spc="50" dirty="0">
                <a:latin typeface="Arial"/>
                <a:cs typeface="Arial"/>
              </a:rPr>
              <a:t>реалізовує </a:t>
            </a:r>
            <a:r>
              <a:rPr sz="3000" spc="80" dirty="0">
                <a:latin typeface="Arial"/>
                <a:cs typeface="Arial"/>
              </a:rPr>
              <a:t>завдання</a:t>
            </a:r>
            <a:endParaRPr sz="3000">
              <a:latin typeface="Arial"/>
              <a:cs typeface="Arial"/>
            </a:endParaRPr>
          </a:p>
        </p:txBody>
      </p:sp>
      <p:sp>
        <p:nvSpPr>
          <p:cNvPr id="26" name="object 26"/>
          <p:cNvSpPr txBox="1"/>
          <p:nvPr/>
        </p:nvSpPr>
        <p:spPr>
          <a:xfrm>
            <a:off x="10503979" y="7535077"/>
            <a:ext cx="1038860" cy="482600"/>
          </a:xfrm>
          <a:prstGeom prst="rect">
            <a:avLst/>
          </a:prstGeom>
        </p:spPr>
        <p:txBody>
          <a:bodyPr vert="horz" wrap="square" lIns="0" tIns="12700" rIns="0" bIns="0" rtlCol="0">
            <a:spAutoFit/>
          </a:bodyPr>
          <a:lstStyle/>
          <a:p>
            <a:pPr marL="12700">
              <a:lnSpc>
                <a:spcPct val="100000"/>
              </a:lnSpc>
              <a:spcBef>
                <a:spcPts val="100"/>
              </a:spcBef>
            </a:pPr>
            <a:r>
              <a:rPr sz="3000" spc="135" dirty="0">
                <a:latin typeface="Arial"/>
                <a:cs typeface="Arial"/>
              </a:rPr>
              <a:t>певні</a:t>
            </a:r>
            <a:endParaRPr sz="3000">
              <a:latin typeface="Arial"/>
              <a:cs typeface="Arial"/>
            </a:endParaRPr>
          </a:p>
        </p:txBody>
      </p:sp>
      <p:sp>
        <p:nvSpPr>
          <p:cNvPr id="28" name="object 28"/>
          <p:cNvSpPr txBox="1"/>
          <p:nvPr/>
        </p:nvSpPr>
        <p:spPr>
          <a:xfrm>
            <a:off x="12453711" y="7065883"/>
            <a:ext cx="2717800" cy="951865"/>
          </a:xfrm>
          <a:prstGeom prst="rect">
            <a:avLst/>
          </a:prstGeom>
        </p:spPr>
        <p:txBody>
          <a:bodyPr vert="horz" wrap="square" lIns="0" tIns="58419" rIns="0" bIns="0" rtlCol="0">
            <a:spAutoFit/>
          </a:bodyPr>
          <a:lstStyle/>
          <a:p>
            <a:pPr marL="12700">
              <a:lnSpc>
                <a:spcPct val="100000"/>
              </a:lnSpc>
              <a:spcBef>
                <a:spcPts val="459"/>
              </a:spcBef>
            </a:pPr>
            <a:r>
              <a:rPr sz="2400" spc="-145" dirty="0">
                <a:solidFill>
                  <a:srgbClr val="610875"/>
                </a:solidFill>
                <a:latin typeface="Arial Black"/>
                <a:cs typeface="Arial Black"/>
              </a:rPr>
              <a:t>ПСИХОЛОГІЧНОЇ</a:t>
            </a:r>
            <a:endParaRPr sz="2400">
              <a:latin typeface="Arial Black"/>
              <a:cs typeface="Arial Black"/>
            </a:endParaRPr>
          </a:p>
          <a:p>
            <a:pPr marL="12700">
              <a:lnSpc>
                <a:spcPct val="100000"/>
              </a:lnSpc>
              <a:spcBef>
                <a:spcPts val="455"/>
              </a:spcBef>
            </a:pPr>
            <a:r>
              <a:rPr sz="3000" dirty="0">
                <a:latin typeface="Arial"/>
                <a:cs typeface="Arial"/>
              </a:rPr>
              <a:t>є</a:t>
            </a:r>
            <a:r>
              <a:rPr sz="3000" spc="225" dirty="0">
                <a:latin typeface="Arial"/>
                <a:cs typeface="Arial"/>
              </a:rPr>
              <a:t> </a:t>
            </a:r>
            <a:r>
              <a:rPr sz="3000" spc="65" dirty="0">
                <a:latin typeface="Arial"/>
                <a:cs typeface="Arial"/>
              </a:rPr>
              <a:t>особистістю</a:t>
            </a:r>
            <a:endParaRPr sz="3000">
              <a:latin typeface="Arial"/>
              <a:cs typeface="Aria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57300"/>
            <a:ext cx="15011400" cy="8740854"/>
          </a:xfrm>
        </p:spPr>
        <p:txBody>
          <a:bodyPr/>
          <a:lstStyle/>
          <a:p>
            <a:pPr algn="l"/>
            <a:r>
              <a:rPr lang="uk-UA" sz="2800" b="1" dirty="0" smtClean="0"/>
              <a:t>	Підприємницьке середовище</a:t>
            </a:r>
            <a:r>
              <a:rPr lang="uk-UA" sz="2800" dirty="0" smtClean="0"/>
              <a:t> - це сукупність </a:t>
            </a:r>
            <a:r>
              <a:rPr lang="uk-UA" sz="2800" b="1" dirty="0" smtClean="0"/>
              <a:t>економічних, політичних, правових, соціальних, технологічних, інституційних та інших умов</a:t>
            </a:r>
            <a:r>
              <a:rPr lang="uk-UA" sz="2800" dirty="0" smtClean="0"/>
              <a:t>, у яких здійснюється підприємницька діяльність і які впливають на можливості, результати та перспективи розвитку бізнесу.</a:t>
            </a:r>
            <a:br>
              <a:rPr lang="uk-UA" sz="2800" dirty="0" smtClean="0"/>
            </a:br>
            <a:r>
              <a:rPr lang="uk-UA" sz="2400" dirty="0" smtClean="0"/>
              <a:t/>
            </a:r>
            <a:br>
              <a:rPr lang="uk-UA" sz="2400" dirty="0" smtClean="0"/>
            </a:br>
            <a:r>
              <a:rPr lang="uk-UA" sz="2400" dirty="0" smtClean="0"/>
              <a:t>Підприємницьке середовище умовно поділяють на </a:t>
            </a:r>
            <a:r>
              <a:rPr lang="uk-UA" sz="2400" b="1" dirty="0" smtClean="0"/>
              <a:t>внутрішнє та зовнішнє</a:t>
            </a:r>
            <a:r>
              <a:rPr lang="uk-UA" sz="2400" dirty="0" smtClean="0"/>
              <a:t>.</a:t>
            </a:r>
            <a:br>
              <a:rPr lang="uk-UA" sz="2400" dirty="0" smtClean="0"/>
            </a:br>
            <a:r>
              <a:rPr lang="uk-UA" sz="2400" dirty="0" smtClean="0"/>
              <a:t/>
            </a:r>
            <a:br>
              <a:rPr lang="uk-UA" sz="2400" dirty="0" smtClean="0"/>
            </a:br>
            <a:r>
              <a:rPr lang="uk-UA" sz="2800" b="1" dirty="0" smtClean="0"/>
              <a:t>1. Внутрішнє середовище</a:t>
            </a:r>
            <a:r>
              <a:rPr lang="uk-UA" sz="2400" b="1" dirty="0" smtClean="0"/>
              <a:t/>
            </a:r>
            <a:br>
              <a:rPr lang="uk-UA" sz="2400" b="1" dirty="0" smtClean="0"/>
            </a:br>
            <a:r>
              <a:rPr lang="uk-UA" sz="2400" b="1" dirty="0" smtClean="0"/>
              <a:t/>
            </a:r>
            <a:br>
              <a:rPr lang="uk-UA" sz="2400" b="1" dirty="0" smtClean="0"/>
            </a:br>
            <a:r>
              <a:rPr lang="uk-UA" sz="2400" dirty="0"/>
              <a:t>Ф</a:t>
            </a:r>
            <a:r>
              <a:rPr lang="uk-UA" sz="2400" dirty="0" smtClean="0"/>
              <a:t>ормується безпосередньо всередині підприємства та значною мірою залежить від самого підприємця.</a:t>
            </a:r>
            <a:br>
              <a:rPr lang="uk-UA" sz="2400" dirty="0" smtClean="0"/>
            </a:br>
            <a:r>
              <a:rPr lang="uk-UA" sz="2400" dirty="0" smtClean="0"/>
              <a:t>До його основних складових належать:</a:t>
            </a:r>
            <a:br>
              <a:rPr lang="uk-UA" sz="2400" dirty="0" smtClean="0"/>
            </a:br>
            <a:r>
              <a:rPr lang="uk-UA" sz="2400" b="1" dirty="0" smtClean="0"/>
              <a:t>фінансові ресурси</a:t>
            </a:r>
            <a:r>
              <a:rPr lang="uk-UA" sz="2400" dirty="0" smtClean="0"/>
              <a:t> - власний капітал, прибуток, кредити, інвестиції та інші джерела фінансування; </a:t>
            </a:r>
            <a:br>
              <a:rPr lang="uk-UA" sz="2400" dirty="0" smtClean="0"/>
            </a:br>
            <a:r>
              <a:rPr lang="uk-UA" sz="2400" b="1" dirty="0" smtClean="0"/>
              <a:t>трудові ресурси</a:t>
            </a:r>
            <a:r>
              <a:rPr lang="uk-UA" sz="2400" dirty="0" smtClean="0"/>
              <a:t> - працівники, їх кваліфікація, досвід, мотивація та продуктивність; </a:t>
            </a:r>
            <a:br>
              <a:rPr lang="uk-UA" sz="2400" dirty="0" smtClean="0"/>
            </a:br>
            <a:r>
              <a:rPr lang="uk-UA" sz="2400" b="1" dirty="0" smtClean="0"/>
              <a:t>матеріально-технічна база</a:t>
            </a:r>
            <a:r>
              <a:rPr lang="uk-UA" sz="2400" dirty="0" smtClean="0"/>
              <a:t> - обладнання, приміщення, транспорт, сировина; </a:t>
            </a:r>
            <a:br>
              <a:rPr lang="uk-UA" sz="2400" dirty="0" smtClean="0"/>
            </a:br>
            <a:r>
              <a:rPr lang="uk-UA" sz="2400" b="1" dirty="0" smtClean="0"/>
              <a:t>технології</a:t>
            </a:r>
            <a:r>
              <a:rPr lang="uk-UA" sz="2400" dirty="0" smtClean="0"/>
              <a:t> - способи виробництва, програмне забезпечення, сучасні технологічні рішення; </a:t>
            </a:r>
            <a:br>
              <a:rPr lang="uk-UA" sz="2400" dirty="0" smtClean="0"/>
            </a:br>
            <a:r>
              <a:rPr lang="uk-UA" sz="2400" b="1" dirty="0" smtClean="0"/>
              <a:t>організаційна структура</a:t>
            </a:r>
            <a:r>
              <a:rPr lang="uk-UA" sz="2400" dirty="0" smtClean="0"/>
              <a:t> - розподіл обов'язків, повноважень і відповідальності; </a:t>
            </a:r>
            <a:br>
              <a:rPr lang="uk-UA" sz="2400" dirty="0" smtClean="0"/>
            </a:br>
            <a:r>
              <a:rPr lang="uk-UA" sz="2400" b="1" dirty="0" smtClean="0"/>
              <a:t>система управління</a:t>
            </a:r>
            <a:r>
              <a:rPr lang="uk-UA" sz="2400" dirty="0" smtClean="0"/>
              <a:t> - планування, організація, мотивація та контроль; </a:t>
            </a:r>
            <a:br>
              <a:rPr lang="uk-UA" sz="2400" dirty="0" smtClean="0"/>
            </a:br>
            <a:r>
              <a:rPr lang="uk-UA" sz="2400" b="1" dirty="0" smtClean="0"/>
              <a:t>маркетингова діяльність</a:t>
            </a:r>
            <a:r>
              <a:rPr lang="uk-UA" sz="2400" dirty="0" smtClean="0"/>
              <a:t> - робота з клієнтами, реклама, формування цінової політики; </a:t>
            </a:r>
            <a:br>
              <a:rPr lang="uk-UA" sz="2400" dirty="0" smtClean="0"/>
            </a:br>
            <a:r>
              <a:rPr lang="uk-UA" sz="2400" b="1" dirty="0" smtClean="0"/>
              <a:t>корпоративна культура</a:t>
            </a:r>
            <a:r>
              <a:rPr lang="uk-UA" sz="2400" dirty="0" smtClean="0"/>
              <a:t> - цінності, правила поведінки та взаємовідносини між працівниками. </a:t>
            </a:r>
            <a:br>
              <a:rPr lang="uk-UA" sz="2400" dirty="0" smtClean="0"/>
            </a:br>
            <a:r>
              <a:rPr lang="uk-UA" sz="2400" dirty="0"/>
              <a:t>В</a:t>
            </a:r>
            <a:r>
              <a:rPr lang="uk-UA" sz="2400" dirty="0" smtClean="0"/>
              <a:t>нутрішнє середовище підприємець може безпосередньо змінювати й контролювати. Наприклад, він може найняти нових працівників, придбати обладнання, змінити систему управління або переглянути маркетингову стратегію.</a:t>
            </a:r>
            <a:br>
              <a:rPr lang="uk-UA" sz="2400" dirty="0" smtClean="0"/>
            </a:br>
            <a:endParaRPr lang="uk-UA" sz="2400" dirty="0"/>
          </a:p>
        </p:txBody>
      </p:sp>
    </p:spTree>
    <p:extLst>
      <p:ext uri="{BB962C8B-B14F-4D97-AF65-F5344CB8AC3E}">
        <p14:creationId xmlns:p14="http://schemas.microsoft.com/office/powerpoint/2010/main" val="684178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419100"/>
            <a:ext cx="14325600" cy="9233297"/>
          </a:xfrm>
        </p:spPr>
        <p:txBody>
          <a:bodyPr/>
          <a:lstStyle/>
          <a:p>
            <a:r>
              <a:rPr lang="uk-UA" sz="2800" b="1" dirty="0" smtClean="0"/>
              <a:t>2. Зовнішнє середовище</a:t>
            </a:r>
            <a:br>
              <a:rPr lang="uk-UA" sz="2800" b="1" dirty="0" smtClean="0"/>
            </a:br>
            <a:r>
              <a:rPr lang="uk-UA" sz="2800" b="1" dirty="0" smtClean="0"/>
              <a:t/>
            </a:r>
            <a:br>
              <a:rPr lang="uk-UA" sz="2800" b="1" dirty="0" smtClean="0"/>
            </a:br>
            <a:r>
              <a:rPr lang="uk-UA" sz="2800" b="1" dirty="0" smtClean="0"/>
              <a:t>Зовнішнє середовище</a:t>
            </a:r>
            <a:r>
              <a:rPr lang="uk-UA" sz="2800" dirty="0" smtClean="0"/>
              <a:t> - це фактори, які знаходяться за межами підприємства, але впливають на його діяльність. Його можна поділити на </a:t>
            </a:r>
            <a:r>
              <a:rPr lang="uk-UA" sz="2800" b="1" dirty="0" smtClean="0"/>
              <a:t>мікросередовище</a:t>
            </a:r>
            <a:r>
              <a:rPr lang="uk-UA" sz="2800" dirty="0" smtClean="0"/>
              <a:t> та </a:t>
            </a:r>
            <a:r>
              <a:rPr lang="uk-UA" sz="2800" b="1" dirty="0" smtClean="0"/>
              <a:t>макросередовище</a:t>
            </a:r>
            <a:r>
              <a:rPr lang="uk-UA" sz="2800" dirty="0" smtClean="0"/>
              <a:t>.</a:t>
            </a:r>
            <a:br>
              <a:rPr lang="uk-UA" sz="2800" dirty="0" smtClean="0"/>
            </a:br>
            <a:r>
              <a:rPr lang="uk-UA" sz="2800" dirty="0" smtClean="0"/>
              <a:t/>
            </a:r>
            <a:br>
              <a:rPr lang="uk-UA" sz="2800" dirty="0" smtClean="0"/>
            </a:br>
            <a:r>
              <a:rPr lang="uk-UA" sz="2400" b="1" dirty="0" smtClean="0"/>
              <a:t>2.1. Мікросередовище</a:t>
            </a:r>
            <a:br>
              <a:rPr lang="uk-UA" sz="2400" b="1" dirty="0" smtClean="0"/>
            </a:br>
            <a:r>
              <a:rPr lang="uk-UA" sz="2400" dirty="0" smtClean="0"/>
              <a:t>Це суб'єкти та фактори, з якими підприємство </a:t>
            </a:r>
            <a:r>
              <a:rPr lang="uk-UA" sz="2400" b="1" dirty="0" smtClean="0"/>
              <a:t>безпосередньо взаємодіє у своїй діяльності</a:t>
            </a:r>
            <a:r>
              <a:rPr lang="uk-UA" sz="2400" dirty="0" smtClean="0"/>
              <a:t>.</a:t>
            </a:r>
            <a:br>
              <a:rPr lang="uk-UA" sz="2400" dirty="0" smtClean="0"/>
            </a:br>
            <a:r>
              <a:rPr lang="uk-UA" sz="2400" b="1" dirty="0" smtClean="0"/>
              <a:t>Споживачі - </a:t>
            </a:r>
            <a:r>
              <a:rPr lang="uk-UA" sz="2400" dirty="0"/>
              <a:t>ц</a:t>
            </a:r>
            <a:r>
              <a:rPr lang="uk-UA" sz="2400" dirty="0" smtClean="0"/>
              <a:t>е люди або організації, які купують товари чи послуги підприємства. Підприємець повинен вивчати: потреби споживачів; їхню купівельну спроможність; смаки та переваги; поведінку; рівень задоволеності продукцією. Саме споживачі значною мірою визначають, </a:t>
            </a:r>
            <a:r>
              <a:rPr lang="uk-UA" sz="2400" b="1" dirty="0" smtClean="0"/>
              <a:t>чи буде бізнес успішним</a:t>
            </a:r>
            <a:r>
              <a:rPr lang="uk-UA" sz="2400" dirty="0" smtClean="0"/>
              <a:t>.</a:t>
            </a:r>
            <a:br>
              <a:rPr lang="uk-UA" sz="2400" dirty="0" smtClean="0"/>
            </a:br>
            <a:r>
              <a:rPr lang="uk-UA" sz="2400" b="1" dirty="0" smtClean="0"/>
              <a:t>Постачальники </a:t>
            </a:r>
            <a:r>
              <a:rPr lang="uk-UA" sz="2400" dirty="0"/>
              <a:t>п</a:t>
            </a:r>
            <a:r>
              <a:rPr lang="uk-UA" sz="2400" dirty="0" smtClean="0"/>
              <a:t>остачають підприємству: сировину; матеріали; обладнання; енергію; товари; послуги.  Надійність постачальників впливає на собівартість, якість продукції та безперервність роботи підприємства.</a:t>
            </a:r>
            <a:br>
              <a:rPr lang="uk-UA" sz="2400" dirty="0" smtClean="0"/>
            </a:br>
            <a:r>
              <a:rPr lang="uk-UA" sz="2400" b="1" dirty="0" smtClean="0"/>
              <a:t>Конкуренти</a:t>
            </a:r>
            <a:r>
              <a:rPr lang="uk-UA" sz="2400" b="1" dirty="0"/>
              <a:t> </a:t>
            </a:r>
            <a:r>
              <a:rPr lang="uk-UA" sz="2400" b="1" dirty="0" smtClean="0"/>
              <a:t>- </a:t>
            </a:r>
            <a:r>
              <a:rPr lang="uk-UA" sz="2400" dirty="0" smtClean="0"/>
              <a:t>це інші підприємства, які пропонують аналогічні або взаємозамінні товари та послуги. Конкуренція змушує підприємця: підвищувати якість; шукати нові рішення; удосконалювати сервіс; оптимізувати витрати; встановлювати конкурентні ціни. </a:t>
            </a:r>
            <a:br>
              <a:rPr lang="uk-UA" sz="2400" dirty="0" smtClean="0"/>
            </a:br>
            <a:r>
              <a:rPr lang="uk-UA" sz="2400" b="1" dirty="0" smtClean="0"/>
              <a:t>Фінансові установи </a:t>
            </a:r>
            <a:r>
              <a:rPr lang="uk-UA" sz="2400" dirty="0"/>
              <a:t>д</a:t>
            </a:r>
            <a:r>
              <a:rPr lang="uk-UA" sz="2400" dirty="0" smtClean="0"/>
              <a:t>о них належать банки, страхові компанії, інвестиційні та інші фінансові організації. Вони забезпечують можливість отримання: кредитів; інвестицій; страхових послуг; розрахунково-фінансового обслуговування. </a:t>
            </a:r>
            <a:br>
              <a:rPr lang="uk-UA" sz="2400" dirty="0" smtClean="0"/>
            </a:br>
            <a:r>
              <a:rPr lang="uk-UA" sz="2400" b="1" dirty="0" smtClean="0"/>
              <a:t>Ділові партнери та посередники - </a:t>
            </a:r>
            <a:r>
              <a:rPr lang="uk-UA" sz="2400" dirty="0" smtClean="0"/>
              <a:t>це організації та особи, які допомагають підприємству реалізовувати продукцію, здійснювати логістику, рекламу, збут та інші операції.</a:t>
            </a:r>
            <a:br>
              <a:rPr lang="uk-UA" sz="2400" dirty="0" smtClean="0"/>
            </a:br>
            <a:endParaRPr lang="uk-UA" sz="2400" dirty="0"/>
          </a:p>
        </p:txBody>
      </p:sp>
    </p:spTree>
    <p:extLst>
      <p:ext uri="{BB962C8B-B14F-4D97-AF65-F5344CB8AC3E}">
        <p14:creationId xmlns:p14="http://schemas.microsoft.com/office/powerpoint/2010/main" val="2758763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495300"/>
            <a:ext cx="13472160" cy="9525000"/>
          </a:xfrm>
        </p:spPr>
        <p:txBody>
          <a:bodyPr/>
          <a:lstStyle/>
          <a:p>
            <a:r>
              <a:rPr lang="uk-UA" sz="2800" b="1" dirty="0" smtClean="0"/>
              <a:t>2.2. Макросередовище</a:t>
            </a:r>
            <a:br>
              <a:rPr lang="uk-UA" sz="2800" b="1" dirty="0" smtClean="0"/>
            </a:br>
            <a:r>
              <a:rPr lang="uk-UA" sz="2000" b="1" dirty="0" smtClean="0"/>
              <a:t/>
            </a:r>
            <a:br>
              <a:rPr lang="uk-UA" sz="2000" b="1" dirty="0" smtClean="0"/>
            </a:br>
            <a:r>
              <a:rPr lang="uk-UA" sz="2000" dirty="0" err="1" smtClean="0"/>
              <a:t>Макросередовище</a:t>
            </a:r>
            <a:r>
              <a:rPr lang="uk-UA" sz="2000" dirty="0" smtClean="0"/>
              <a:t> охоплює </a:t>
            </a:r>
            <a:r>
              <a:rPr lang="uk-UA" sz="2000" b="1" dirty="0" smtClean="0"/>
              <a:t>загальні умови функціонування бізнесу</a:t>
            </a:r>
            <a:r>
              <a:rPr lang="uk-UA" sz="2000" dirty="0" smtClean="0"/>
              <a:t>, на які окремий підприємець практично не може безпосередньо впливати.</a:t>
            </a:r>
            <a:br>
              <a:rPr lang="uk-UA" sz="2000" dirty="0" smtClean="0"/>
            </a:br>
            <a:r>
              <a:rPr lang="uk-UA" sz="2000" b="1" dirty="0" smtClean="0"/>
              <a:t>Економічне середовище -</a:t>
            </a:r>
            <a:r>
              <a:rPr lang="uk-UA" sz="2000" b="1" dirty="0"/>
              <a:t> </a:t>
            </a:r>
            <a:r>
              <a:rPr lang="uk-UA" sz="2000" dirty="0"/>
              <a:t>х</a:t>
            </a:r>
            <a:r>
              <a:rPr lang="uk-UA" sz="2000" dirty="0" smtClean="0"/>
              <a:t>арактеризується такими факторами, як: темпи економічного зростання; інфляція; </a:t>
            </a:r>
            <a:br>
              <a:rPr lang="uk-UA" sz="2000" dirty="0" smtClean="0"/>
            </a:br>
            <a:r>
              <a:rPr lang="uk-UA" sz="2000" dirty="0" smtClean="0"/>
              <a:t>рівень безробіття; доходи населення; процентні ставки; валютний курс; рівень попиту; загальна економічна стабільність. </a:t>
            </a:r>
            <a:br>
              <a:rPr lang="uk-UA" sz="2000" dirty="0" smtClean="0"/>
            </a:br>
            <a:r>
              <a:rPr lang="uk-UA" sz="2000" b="1" dirty="0" smtClean="0"/>
              <a:t>Політичне середовище, </a:t>
            </a:r>
            <a:r>
              <a:rPr lang="uk-UA" sz="2000" dirty="0" smtClean="0"/>
              <a:t>включає: політичну стабільність; державну економічну політику; пріоритети держави щодо розвитку бізнесу; міжнародну політику; державну підтримку підприємництва. Політична нестабільність може збільшувати ризики для підприємців та інвесторів.</a:t>
            </a:r>
            <a:br>
              <a:rPr lang="uk-UA" sz="2000" dirty="0" smtClean="0"/>
            </a:br>
            <a:r>
              <a:rPr lang="uk-UA" sz="2000" b="1" dirty="0" smtClean="0"/>
              <a:t>Правове середовище. </a:t>
            </a:r>
            <a:r>
              <a:rPr lang="uk-UA" sz="2000" dirty="0" smtClean="0"/>
              <a:t>Визначається законодавством, яке регулює підприємницьку діяльність. До нього належать норми щодо: реєстрації та діяльності підприємств; оподаткування; трудових відносин; захисту прав споживачів; конкуренції; ліцензування; відповідальності підприємців. </a:t>
            </a:r>
            <a:br>
              <a:rPr lang="uk-UA" sz="2000" dirty="0" smtClean="0"/>
            </a:br>
            <a:r>
              <a:rPr lang="uk-UA" sz="2000" b="1" dirty="0" smtClean="0"/>
              <a:t>Стабільне та зрозуміле законодавство створює сприятливі умови для розвитку бізнесу.</a:t>
            </a:r>
            <a:r>
              <a:rPr lang="uk-UA" sz="2000" dirty="0" smtClean="0"/>
              <a:t/>
            </a:r>
            <a:br>
              <a:rPr lang="uk-UA" sz="2000" dirty="0" smtClean="0"/>
            </a:br>
            <a:r>
              <a:rPr lang="uk-UA" sz="2000" b="1" dirty="0" smtClean="0"/>
              <a:t>Соціально-демографічне середовище </a:t>
            </a:r>
            <a:r>
              <a:rPr lang="uk-UA" sz="2000" dirty="0" smtClean="0"/>
              <a:t>охоплює: чисельність населення; вікову структуру; рівень освіти; </a:t>
            </a:r>
            <a:br>
              <a:rPr lang="uk-UA" sz="2000" dirty="0" smtClean="0"/>
            </a:br>
            <a:r>
              <a:rPr lang="uk-UA" sz="2000" dirty="0" smtClean="0"/>
              <a:t>рівень доходів; спосіб життя; культурні особливості; споживчі звички. Зміни в суспільстві можуть створювати </a:t>
            </a:r>
            <a:r>
              <a:rPr lang="uk-UA" sz="2000" b="1" dirty="0" smtClean="0"/>
              <a:t>нові потреби та нові бізнес-можливості</a:t>
            </a:r>
            <a:r>
              <a:rPr lang="uk-UA" sz="2000" dirty="0" smtClean="0"/>
              <a:t>.</a:t>
            </a:r>
            <a:br>
              <a:rPr lang="uk-UA" sz="2000" dirty="0" smtClean="0"/>
            </a:br>
            <a:r>
              <a:rPr lang="uk-UA" sz="2000" b="1" dirty="0" smtClean="0"/>
              <a:t>Науково-технологічне середовище </a:t>
            </a:r>
            <a:r>
              <a:rPr lang="uk-UA" sz="2000" dirty="0"/>
              <a:t>п</a:t>
            </a:r>
            <a:r>
              <a:rPr lang="uk-UA" sz="2000" dirty="0" smtClean="0"/>
              <a:t>ов'язане з розвитком: нових технологій; автоматизації; </a:t>
            </a:r>
            <a:r>
              <a:rPr lang="uk-UA" sz="2000" dirty="0" err="1" smtClean="0"/>
              <a:t>цифровізації</a:t>
            </a:r>
            <a:r>
              <a:rPr lang="uk-UA" sz="2000" dirty="0" smtClean="0"/>
              <a:t>; </a:t>
            </a:r>
            <a:br>
              <a:rPr lang="uk-UA" sz="2000" dirty="0" smtClean="0"/>
            </a:br>
            <a:r>
              <a:rPr lang="uk-UA" sz="2000" dirty="0" smtClean="0"/>
              <a:t>штучного інтелекту; інтернет-торгівлі; сучасних виробничих технологій. Технологічні зміни можуть як створювати нові можливості для підприємців, так і робити застарілими традиційні способи ведення бізнесу.</a:t>
            </a:r>
            <a:br>
              <a:rPr lang="uk-UA" sz="2000" dirty="0" smtClean="0"/>
            </a:br>
            <a:r>
              <a:rPr lang="uk-UA" sz="2000" b="1" dirty="0" smtClean="0"/>
              <a:t>Природно-екологічне середовище </a:t>
            </a:r>
            <a:r>
              <a:rPr lang="uk-UA" sz="2000" dirty="0" smtClean="0"/>
              <a:t>включає: доступність природних ресурсів; стан довкілля; кліматичні умови; </a:t>
            </a:r>
            <a:br>
              <a:rPr lang="uk-UA" sz="2000" dirty="0" smtClean="0"/>
            </a:br>
            <a:r>
              <a:rPr lang="uk-UA" sz="2000" dirty="0" smtClean="0"/>
              <a:t>екологічні вимоги; необхідність раціонального використання ресурсів. Для багатьох галузей, особливо сільського господарства, енергетики та промисловості, цей фактор має особливе значення.</a:t>
            </a:r>
            <a:br>
              <a:rPr lang="uk-UA" sz="2000" dirty="0" smtClean="0"/>
            </a:br>
            <a:r>
              <a:rPr lang="uk-UA" sz="2000" b="1" dirty="0" smtClean="0"/>
              <a:t>Міжнародне середовище. </a:t>
            </a:r>
            <a:r>
              <a:rPr lang="uk-UA" sz="2000" dirty="0" smtClean="0"/>
              <a:t>Особливо важливе для підприємств, які працюють із закордонними партнерами.</a:t>
            </a:r>
            <a:br>
              <a:rPr lang="uk-UA" sz="2000" dirty="0" smtClean="0"/>
            </a:br>
            <a:r>
              <a:rPr lang="uk-UA" sz="2000" dirty="0" smtClean="0"/>
              <a:t>На бізнес можуть впливати: міжнародна торгівля; зовнішній попит; міжнародна конкуренція; митна політика; валютні коливання; міжнародні економічні відносини.</a:t>
            </a:r>
            <a:br>
              <a:rPr lang="uk-UA" sz="2000" dirty="0" smtClean="0"/>
            </a:br>
            <a:r>
              <a:rPr lang="uk-UA" sz="2000" dirty="0" smtClean="0"/>
              <a:t>Отже, </a:t>
            </a:r>
            <a:r>
              <a:rPr lang="uk-UA" sz="2000" b="1" dirty="0" smtClean="0"/>
              <a:t>підприємницьке середовище є сукупністю внутрішніх і зовнішніх умов, які визначають можливості функціонування та розвитку підприємства</a:t>
            </a:r>
            <a:r>
              <a:rPr lang="uk-UA" sz="2000" dirty="0" smtClean="0"/>
              <a:t>. Внутрішні фактори підприємець значною мірою може контролювати та змінювати, тоді як зовнішні фактори переважно потрібно </a:t>
            </a:r>
            <a:r>
              <a:rPr lang="uk-UA" sz="2000" b="1" dirty="0" smtClean="0"/>
              <a:t>аналізувати, прогнозувати та пристосовуватися до них</a:t>
            </a:r>
            <a:r>
              <a:rPr lang="uk-UA" sz="2000" dirty="0" smtClean="0"/>
              <a:t>.</a:t>
            </a:r>
            <a:endParaRPr lang="uk-UA" sz="2000" dirty="0"/>
          </a:p>
        </p:txBody>
      </p:sp>
    </p:spTree>
    <p:extLst>
      <p:ext uri="{BB962C8B-B14F-4D97-AF65-F5344CB8AC3E}">
        <p14:creationId xmlns:p14="http://schemas.microsoft.com/office/powerpoint/2010/main" val="737875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62000" y="1790700"/>
            <a:ext cx="13563600" cy="8067684"/>
          </a:xfrm>
          <a:prstGeom prst="rect">
            <a:avLst/>
          </a:prstGeom>
        </p:spPr>
      </p:pic>
      <p:sp>
        <p:nvSpPr>
          <p:cNvPr id="3" name="object 3" descr="$PPTXTitle"/>
          <p:cNvSpPr txBox="1">
            <a:spLocks noGrp="1"/>
          </p:cNvSpPr>
          <p:nvPr>
            <p:ph type="title"/>
          </p:nvPr>
        </p:nvSpPr>
        <p:spPr>
          <a:xfrm>
            <a:off x="1016000" y="876292"/>
            <a:ext cx="13472160" cy="724596"/>
          </a:xfrm>
          <a:prstGeom prst="rect">
            <a:avLst/>
          </a:prstGeom>
        </p:spPr>
        <p:txBody>
          <a:bodyPr vert="horz" wrap="square" lIns="0" tIns="107988" rIns="0" bIns="0" rtlCol="0">
            <a:spAutoFit/>
          </a:bodyPr>
          <a:lstStyle/>
          <a:p>
            <a:pPr marL="12700" algn="ctr">
              <a:lnSpc>
                <a:spcPct val="100000"/>
              </a:lnSpc>
              <a:spcBef>
                <a:spcPts val="100"/>
              </a:spcBef>
            </a:pPr>
            <a:r>
              <a:rPr spc="-30" dirty="0"/>
              <a:t>ФАКТОРИ</a:t>
            </a:r>
            <a:r>
              <a:rPr spc="-345" dirty="0"/>
              <a:t> </a:t>
            </a:r>
            <a:r>
              <a:rPr dirty="0"/>
              <a:t>ПІДПРИЄМНИЦЬКОГО</a:t>
            </a:r>
            <a:r>
              <a:rPr spc="-340" dirty="0"/>
              <a:t> </a:t>
            </a:r>
            <a:r>
              <a:rPr spc="-55" dirty="0"/>
              <a:t>СЕРЕДОВИЩА</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66801" y="2095500"/>
            <a:ext cx="13487400" cy="6934200"/>
          </a:xfrm>
          <a:prstGeom prst="rect">
            <a:avLst/>
          </a:prstGeom>
        </p:spPr>
      </p:pic>
      <p:sp>
        <p:nvSpPr>
          <p:cNvPr id="3" name="object 3" descr="$PPTXTitle"/>
          <p:cNvSpPr txBox="1">
            <a:spLocks noGrp="1"/>
          </p:cNvSpPr>
          <p:nvPr>
            <p:ph type="title"/>
          </p:nvPr>
        </p:nvSpPr>
        <p:spPr>
          <a:xfrm>
            <a:off x="1291578" y="1028700"/>
            <a:ext cx="13472160" cy="724596"/>
          </a:xfrm>
          <a:prstGeom prst="rect">
            <a:avLst/>
          </a:prstGeom>
        </p:spPr>
        <p:txBody>
          <a:bodyPr vert="horz" wrap="square" lIns="0" tIns="107988" rIns="0" bIns="0" rtlCol="0">
            <a:spAutoFit/>
          </a:bodyPr>
          <a:lstStyle/>
          <a:p>
            <a:pPr marL="12700" algn="ctr">
              <a:lnSpc>
                <a:spcPct val="100000"/>
              </a:lnSpc>
              <a:spcBef>
                <a:spcPts val="100"/>
              </a:spcBef>
            </a:pPr>
            <a:r>
              <a:rPr spc="-30" dirty="0"/>
              <a:t>ФАКТОРИ</a:t>
            </a:r>
            <a:r>
              <a:rPr spc="-345" dirty="0"/>
              <a:t> </a:t>
            </a:r>
            <a:r>
              <a:rPr dirty="0"/>
              <a:t>ПІДПРИЄМНИЦЬКОГО</a:t>
            </a:r>
            <a:r>
              <a:rPr spc="-340" dirty="0"/>
              <a:t> </a:t>
            </a:r>
            <a:r>
              <a:rPr spc="-55" dirty="0"/>
              <a:t>СЕРЕДОВИЩА</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43000" y="2628900"/>
            <a:ext cx="13858548" cy="6629400"/>
          </a:xfrm>
          <a:prstGeom prst="rect">
            <a:avLst/>
          </a:prstGeom>
        </p:spPr>
      </p:pic>
      <p:sp>
        <p:nvSpPr>
          <p:cNvPr id="3" name="object 3" descr="$PPTXTitle"/>
          <p:cNvSpPr txBox="1">
            <a:spLocks noGrp="1"/>
          </p:cNvSpPr>
          <p:nvPr>
            <p:ph type="title"/>
          </p:nvPr>
        </p:nvSpPr>
        <p:spPr>
          <a:xfrm>
            <a:off x="1229052" y="1409700"/>
            <a:ext cx="13472160" cy="724596"/>
          </a:xfrm>
          <a:prstGeom prst="rect">
            <a:avLst/>
          </a:prstGeom>
        </p:spPr>
        <p:txBody>
          <a:bodyPr vert="horz" wrap="square" lIns="0" tIns="107988" rIns="0" bIns="0" rtlCol="0">
            <a:spAutoFit/>
          </a:bodyPr>
          <a:lstStyle/>
          <a:p>
            <a:pPr marL="12700" algn="ctr">
              <a:lnSpc>
                <a:spcPct val="100000"/>
              </a:lnSpc>
              <a:spcBef>
                <a:spcPts val="100"/>
              </a:spcBef>
            </a:pPr>
            <a:r>
              <a:rPr spc="-30" dirty="0"/>
              <a:t>ФАКТОРИ</a:t>
            </a:r>
            <a:r>
              <a:rPr spc="-345" dirty="0"/>
              <a:t> </a:t>
            </a:r>
            <a:r>
              <a:rPr dirty="0"/>
              <a:t>ПІДПРИЄМНИЦЬКОГО</a:t>
            </a:r>
            <a:r>
              <a:rPr spc="-340" dirty="0"/>
              <a:t> </a:t>
            </a:r>
            <a:r>
              <a:rPr spc="-55" dirty="0"/>
              <a:t>СЕРЕДОВИЩА</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300115" y="1857115"/>
            <a:ext cx="11772899" cy="7848599"/>
          </a:xfrm>
          <a:prstGeom prst="rect">
            <a:avLst/>
          </a:prstGeom>
        </p:spPr>
      </p:pic>
      <p:sp>
        <p:nvSpPr>
          <p:cNvPr id="3" name="object 3" descr="$PPTXTitle"/>
          <p:cNvSpPr txBox="1">
            <a:spLocks noGrp="1"/>
          </p:cNvSpPr>
          <p:nvPr>
            <p:ph type="title"/>
          </p:nvPr>
        </p:nvSpPr>
        <p:spPr>
          <a:xfrm>
            <a:off x="1016000" y="876292"/>
            <a:ext cx="13919200" cy="724596"/>
          </a:xfrm>
          <a:prstGeom prst="rect">
            <a:avLst/>
          </a:prstGeom>
        </p:spPr>
        <p:txBody>
          <a:bodyPr vert="horz" wrap="square" lIns="0" tIns="107988" rIns="0" bIns="0" rtlCol="0">
            <a:spAutoFit/>
          </a:bodyPr>
          <a:lstStyle/>
          <a:p>
            <a:pPr marL="12700" algn="ctr">
              <a:lnSpc>
                <a:spcPct val="100000"/>
              </a:lnSpc>
              <a:spcBef>
                <a:spcPts val="100"/>
              </a:spcBef>
            </a:pPr>
            <a:r>
              <a:rPr spc="65" dirty="0"/>
              <a:t>ВИДИ</a:t>
            </a:r>
            <a:r>
              <a:rPr spc="-360" dirty="0"/>
              <a:t> </a:t>
            </a:r>
            <a:r>
              <a:rPr lang="uk-UA" spc="-360" dirty="0" smtClean="0"/>
              <a:t> </a:t>
            </a:r>
            <a:r>
              <a:rPr dirty="0" smtClean="0"/>
              <a:t>ПІДПРИЄМНИЦЬКОГО</a:t>
            </a:r>
            <a:r>
              <a:rPr spc="-360" dirty="0" smtClean="0"/>
              <a:t> </a:t>
            </a:r>
            <a:r>
              <a:rPr spc="-55" dirty="0"/>
              <a:t>СЕРЕДОВИЩА</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09800" y="3468652"/>
            <a:ext cx="12954000" cy="6800843"/>
          </a:xfrm>
          <a:prstGeom prst="rect">
            <a:avLst/>
          </a:prstGeom>
        </p:spPr>
      </p:pic>
      <p:sp>
        <p:nvSpPr>
          <p:cNvPr id="3" name="object 3" descr="$PPTXTitle"/>
          <p:cNvSpPr txBox="1">
            <a:spLocks noGrp="1"/>
          </p:cNvSpPr>
          <p:nvPr>
            <p:ph type="title"/>
          </p:nvPr>
        </p:nvSpPr>
        <p:spPr>
          <a:xfrm>
            <a:off x="76200" y="876292"/>
            <a:ext cx="15316200" cy="2440668"/>
          </a:xfrm>
          <a:prstGeom prst="rect">
            <a:avLst/>
          </a:prstGeom>
        </p:spPr>
        <p:txBody>
          <a:bodyPr vert="horz" wrap="square" lIns="0" tIns="12700" rIns="0" bIns="0" rtlCol="0">
            <a:spAutoFit/>
          </a:bodyPr>
          <a:lstStyle/>
          <a:p>
            <a:pPr marL="12700" marR="5080" algn="ctr">
              <a:lnSpc>
                <a:spcPct val="115599"/>
              </a:lnSpc>
              <a:spcBef>
                <a:spcPts val="100"/>
              </a:spcBef>
            </a:pPr>
            <a:r>
              <a:rPr spc="55" dirty="0"/>
              <a:t>УМОВИ</a:t>
            </a:r>
            <a:r>
              <a:rPr spc="-520" dirty="0"/>
              <a:t> </a:t>
            </a:r>
            <a:r>
              <a:rPr spc="-10" dirty="0"/>
              <a:t>ФОРМУВАННЯ</a:t>
            </a:r>
            <a:r>
              <a:rPr spc="-180" dirty="0"/>
              <a:t> </a:t>
            </a:r>
            <a:r>
              <a:rPr spc="-10" dirty="0"/>
              <a:t>ПІДПРИЄМНИЦЬКОГО </a:t>
            </a:r>
            <a:r>
              <a:rPr spc="-10" dirty="0" smtClean="0"/>
              <a:t>СЕРЕДОВИЩА</a:t>
            </a:r>
            <a:r>
              <a:rPr lang="uk-UA" spc="-10" dirty="0" smtClean="0"/>
              <a:t/>
            </a:r>
            <a:br>
              <a:rPr lang="uk-UA" spc="-10" dirty="0" smtClean="0"/>
            </a:br>
            <a:r>
              <a:rPr lang="uk-UA" sz="2400" b="1" dirty="0" smtClean="0"/>
              <a:t>Підприємницьке середовище</a:t>
            </a:r>
            <a:r>
              <a:rPr lang="uk-UA" sz="2400" dirty="0" smtClean="0"/>
              <a:t> формується під впливом сукупності умов, які забезпечують можливість започаткування, функціонування та розвитку підприємницької діяльності. Від сприятливості цих умов залежить активність підприємців, рівень конкуренції, кількість нових підприємств та загальний розвиток економіки.</a:t>
            </a:r>
            <a:endParaRPr lang="uk-UA" sz="2400" spc="-1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Таблица 13"/>
          <p:cNvGraphicFramePr>
            <a:graphicFrameLocks noGrp="1"/>
          </p:cNvGraphicFramePr>
          <p:nvPr>
            <p:extLst>
              <p:ext uri="{D42A27DB-BD31-4B8C-83A1-F6EECF244321}">
                <p14:modId xmlns:p14="http://schemas.microsoft.com/office/powerpoint/2010/main" val="3614480739"/>
              </p:ext>
            </p:extLst>
          </p:nvPr>
        </p:nvGraphicFramePr>
        <p:xfrm>
          <a:off x="1427275" y="1714500"/>
          <a:ext cx="14097000" cy="8422904"/>
        </p:xfrm>
        <a:graphic>
          <a:graphicData uri="http://schemas.openxmlformats.org/drawingml/2006/table">
            <a:tbl>
              <a:tblPr firstRow="1" firstCol="1" bandRow="1">
                <a:tableStyleId>{5C22544A-7EE6-4342-B048-85BDC9FD1C3A}</a:tableStyleId>
              </a:tblPr>
              <a:tblGrid>
                <a:gridCol w="477725"/>
                <a:gridCol w="2743200"/>
                <a:gridCol w="10876075"/>
              </a:tblGrid>
              <a:tr h="1050227">
                <a:tc>
                  <a:txBody>
                    <a:bodyPr/>
                    <a:lstStyle/>
                    <a:p>
                      <a:pPr>
                        <a:lnSpc>
                          <a:spcPct val="107000"/>
                        </a:lnSpc>
                        <a:spcAft>
                          <a:spcPts val="0"/>
                        </a:spcAft>
                      </a:pPr>
                      <a:r>
                        <a:rPr lang="uk-UA" sz="1800" b="1" dirty="0">
                          <a:solidFill>
                            <a:schemeClr val="tx1"/>
                          </a:solidFill>
                          <a:effectLst/>
                        </a:rPr>
                        <a:t>1</a:t>
                      </a:r>
                      <a:endParaRPr lang="ru-RU"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dirty="0">
                          <a:solidFill>
                            <a:schemeClr val="tx1"/>
                          </a:solidFill>
                          <a:effectLst/>
                        </a:rPr>
                        <a:t>Економічні</a:t>
                      </a:r>
                      <a:endParaRPr lang="ru-RU"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0" dirty="0">
                          <a:solidFill>
                            <a:schemeClr val="tx1"/>
                          </a:solidFill>
                          <a:effectLst/>
                        </a:rPr>
                        <a:t>Стабільність економіки, рівень інфляції, доходи населення, купівельна спроможність, рівень конкуренції, податкова система.</a:t>
                      </a:r>
                      <a:endParaRPr lang="ru-RU"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1200911">
                <a:tc>
                  <a:txBody>
                    <a:bodyPr/>
                    <a:lstStyle/>
                    <a:p>
                      <a:pPr>
                        <a:lnSpc>
                          <a:spcPct val="107000"/>
                        </a:lnSpc>
                        <a:spcAft>
                          <a:spcPts val="0"/>
                        </a:spcAft>
                      </a:pPr>
                      <a:r>
                        <a:rPr lang="uk-UA" sz="1800" b="1">
                          <a:solidFill>
                            <a:schemeClr val="tx1"/>
                          </a:solidFill>
                          <a:effectLst/>
                        </a:rPr>
                        <a:t>2</a:t>
                      </a:r>
                      <a:endParaRPr lang="ru-RU"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dirty="0">
                          <a:effectLst/>
                        </a:rPr>
                        <a:t>Правові</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Наявність чіткого та стабільного законодавства, захист приватної власності, прості правила реєстрації та ведення бізнесу, захист прав підприємців.</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1200911">
                <a:tc>
                  <a:txBody>
                    <a:bodyPr/>
                    <a:lstStyle/>
                    <a:p>
                      <a:pPr>
                        <a:lnSpc>
                          <a:spcPct val="107000"/>
                        </a:lnSpc>
                        <a:spcAft>
                          <a:spcPts val="0"/>
                        </a:spcAft>
                      </a:pPr>
                      <a:r>
                        <a:rPr lang="uk-UA" sz="1800" b="1">
                          <a:solidFill>
                            <a:schemeClr val="tx1"/>
                          </a:solidFill>
                          <a:effectLst/>
                        </a:rPr>
                        <a:t>3</a:t>
                      </a:r>
                      <a:endParaRPr lang="ru-RU"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dirty="0">
                          <a:effectLst/>
                        </a:rPr>
                        <a:t>Політичні</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Політична стабільність, послідовність державної політики, підтримка підприємництва, ефективність державних органів та відсутність надмірного адміністративного тиску.</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1200911">
                <a:tc>
                  <a:txBody>
                    <a:bodyPr/>
                    <a:lstStyle/>
                    <a:p>
                      <a:pPr>
                        <a:lnSpc>
                          <a:spcPct val="107000"/>
                        </a:lnSpc>
                        <a:spcAft>
                          <a:spcPts val="0"/>
                        </a:spcAft>
                      </a:pPr>
                      <a:r>
                        <a:rPr lang="uk-UA" sz="1800" b="1">
                          <a:solidFill>
                            <a:schemeClr val="tx1"/>
                          </a:solidFill>
                          <a:effectLst/>
                        </a:rPr>
                        <a:t>4</a:t>
                      </a:r>
                      <a:endParaRPr lang="ru-RU"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a:effectLst/>
                        </a:rPr>
                        <a:t>Соціальні</a:t>
                      </a:r>
                      <a:endParaRPr lang="ru-RU"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Рівень освіти та професійної підготовки населення, зайнятість, ставлення суспільства до підприємництва, готовність людей займатися власною справою.</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628324">
                <a:tc>
                  <a:txBody>
                    <a:bodyPr/>
                    <a:lstStyle/>
                    <a:p>
                      <a:pPr>
                        <a:lnSpc>
                          <a:spcPct val="107000"/>
                        </a:lnSpc>
                        <a:spcAft>
                          <a:spcPts val="0"/>
                        </a:spcAft>
                      </a:pPr>
                      <a:r>
                        <a:rPr lang="uk-UA" sz="1800" b="1">
                          <a:solidFill>
                            <a:schemeClr val="tx1"/>
                          </a:solidFill>
                          <a:effectLst/>
                        </a:rPr>
                        <a:t>5</a:t>
                      </a:r>
                      <a:endParaRPr lang="ru-RU"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a:effectLst/>
                        </a:rPr>
                        <a:t>Інфраструктурні</a:t>
                      </a:r>
                      <a:endParaRPr lang="ru-RU"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Наявність банків, страхових компаній, транспортних і логістичних систем, бізнес-центрів, консалтингових, юридичних та інших послуг.</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628324">
                <a:tc>
                  <a:txBody>
                    <a:bodyPr/>
                    <a:lstStyle/>
                    <a:p>
                      <a:pPr>
                        <a:lnSpc>
                          <a:spcPct val="107000"/>
                        </a:lnSpc>
                        <a:spcAft>
                          <a:spcPts val="0"/>
                        </a:spcAft>
                      </a:pPr>
                      <a:r>
                        <a:rPr lang="uk-UA" sz="1800" b="1">
                          <a:solidFill>
                            <a:schemeClr val="tx1"/>
                          </a:solidFill>
                          <a:effectLst/>
                        </a:rPr>
                        <a:t>6</a:t>
                      </a:r>
                      <a:endParaRPr lang="ru-RU"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a:effectLst/>
                        </a:rPr>
                        <a:t>Фінансові</a:t>
                      </a:r>
                      <a:endParaRPr lang="ru-RU"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Доступність власного та позикового капіталу, кредитів, інвестицій, грантів, державних програм фінансової підтримки.</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628324">
                <a:tc>
                  <a:txBody>
                    <a:bodyPr/>
                    <a:lstStyle/>
                    <a:p>
                      <a:pPr>
                        <a:lnSpc>
                          <a:spcPct val="107000"/>
                        </a:lnSpc>
                        <a:spcAft>
                          <a:spcPts val="0"/>
                        </a:spcAft>
                      </a:pPr>
                      <a:r>
                        <a:rPr lang="uk-UA" sz="1800" b="1">
                          <a:solidFill>
                            <a:schemeClr val="tx1"/>
                          </a:solidFill>
                          <a:effectLst/>
                        </a:rPr>
                        <a:t>7</a:t>
                      </a:r>
                      <a:endParaRPr lang="ru-RU"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a:effectLst/>
                        </a:rPr>
                        <a:t>Науково-технологічні</a:t>
                      </a:r>
                      <a:endParaRPr lang="ru-RU"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Розвиток сучасних технологій, </a:t>
                      </a:r>
                      <a:r>
                        <a:rPr lang="uk-UA" sz="1800" dirty="0" err="1">
                          <a:effectLst/>
                        </a:rPr>
                        <a:t>цифровізації</a:t>
                      </a:r>
                      <a:r>
                        <a:rPr lang="uk-UA" sz="1800" dirty="0">
                          <a:effectLst/>
                        </a:rPr>
                        <a:t>, автоматизації, інновацій, доступ до інтернету та нових технологічних рішень.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628324">
                <a:tc>
                  <a:txBody>
                    <a:bodyPr/>
                    <a:lstStyle/>
                    <a:p>
                      <a:pPr>
                        <a:lnSpc>
                          <a:spcPct val="107000"/>
                        </a:lnSpc>
                        <a:spcAft>
                          <a:spcPts val="0"/>
                        </a:spcAft>
                      </a:pPr>
                      <a:r>
                        <a:rPr lang="uk-UA" sz="1800" b="1">
                          <a:solidFill>
                            <a:schemeClr val="tx1"/>
                          </a:solidFill>
                          <a:effectLst/>
                        </a:rPr>
                        <a:t>8</a:t>
                      </a:r>
                      <a:endParaRPr lang="ru-RU"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a:effectLst/>
                        </a:rPr>
                        <a:t>Інформаційні</a:t>
                      </a:r>
                      <a:endParaRPr lang="ru-RU"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Доступ підприємців до достовірної та своєчасної інформації про ринки, споживачів, конкурентів, ціни, законодавство та нові технології.</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628324">
                <a:tc>
                  <a:txBody>
                    <a:bodyPr/>
                    <a:lstStyle/>
                    <a:p>
                      <a:pPr>
                        <a:lnSpc>
                          <a:spcPct val="107000"/>
                        </a:lnSpc>
                        <a:spcAft>
                          <a:spcPts val="0"/>
                        </a:spcAft>
                      </a:pPr>
                      <a:r>
                        <a:rPr lang="uk-UA" sz="1800" b="1">
                          <a:solidFill>
                            <a:schemeClr val="tx1"/>
                          </a:solidFill>
                          <a:effectLst/>
                        </a:rPr>
                        <a:t>9</a:t>
                      </a:r>
                      <a:endParaRPr lang="ru-RU"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a:effectLst/>
                        </a:rPr>
                        <a:t>Культурно-психологічні</a:t>
                      </a:r>
                      <a:endParaRPr lang="ru-RU"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Ставлення суспільства до підприємництва, готовність до ризику, самостійності та інновацій, рівень довіри, культура ділових відносин.</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r h="628324">
                <a:tc>
                  <a:txBody>
                    <a:bodyPr/>
                    <a:lstStyle/>
                    <a:p>
                      <a:pPr>
                        <a:lnSpc>
                          <a:spcPct val="107000"/>
                        </a:lnSpc>
                        <a:spcAft>
                          <a:spcPts val="0"/>
                        </a:spcAft>
                      </a:pPr>
                      <a:r>
                        <a:rPr lang="uk-UA" sz="1800" b="1" dirty="0">
                          <a:solidFill>
                            <a:schemeClr val="tx1"/>
                          </a:solidFill>
                          <a:effectLst/>
                        </a:rPr>
                        <a:t>10</a:t>
                      </a:r>
                      <a:endParaRPr lang="ru-RU"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b="1" dirty="0">
                          <a:effectLst/>
                        </a:rPr>
                        <a:t>Міжнародні</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c>
                  <a:txBody>
                    <a:bodyPr/>
                    <a:lstStyle/>
                    <a:p>
                      <a:pPr>
                        <a:lnSpc>
                          <a:spcPct val="107000"/>
                        </a:lnSpc>
                        <a:spcAft>
                          <a:spcPts val="0"/>
                        </a:spcAft>
                      </a:pPr>
                      <a:r>
                        <a:rPr lang="uk-UA" sz="1800" dirty="0">
                          <a:effectLst/>
                        </a:rPr>
                        <a:t>Міжнародна торгівля, іноземні інвестиції, доступ до зовнішніх ринків, міжнародна конкуренція, митна та валютна політика.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solidFill>
                      <a:schemeClr val="accent4">
                        <a:lumMod val="60000"/>
                        <a:lumOff val="40000"/>
                      </a:schemeClr>
                    </a:solidFill>
                  </a:tcPr>
                </a:tc>
              </a:tr>
            </a:tbl>
          </a:graphicData>
        </a:graphic>
      </p:graphicFrame>
      <p:sp>
        <p:nvSpPr>
          <p:cNvPr id="15" name="Rectangle 1"/>
          <p:cNvSpPr>
            <a:spLocks noGrp="1" noChangeArrowheads="1"/>
          </p:cNvSpPr>
          <p:nvPr>
            <p:ph type="title"/>
          </p:nvPr>
        </p:nvSpPr>
        <p:spPr bwMode="auto">
          <a:xfrm>
            <a:off x="990600" y="523945"/>
            <a:ext cx="13716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uk-UA" dirty="0" smtClean="0"/>
              <a:t>Характеристика умов підприємницького середовища</a:t>
            </a:r>
            <a:endParaRPr lang="ru-RU" dirty="0"/>
          </a:p>
        </p:txBody>
      </p:sp>
    </p:spTree>
    <p:extLst>
      <p:ext uri="{BB962C8B-B14F-4D97-AF65-F5344CB8AC3E}">
        <p14:creationId xmlns:p14="http://schemas.microsoft.com/office/powerpoint/2010/main" val="31818262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342900"/>
            <a:ext cx="15062200" cy="9664184"/>
          </a:xfrm>
        </p:spPr>
        <p:txBody>
          <a:bodyPr/>
          <a:lstStyle/>
          <a:p>
            <a:pPr algn="l"/>
            <a:r>
              <a:rPr lang="uk-UA" dirty="0" smtClean="0"/>
              <a:t>Питання для обговорення:</a:t>
            </a:r>
            <a:br>
              <a:rPr lang="uk-UA" dirty="0" smtClean="0"/>
            </a:br>
            <a:r>
              <a:rPr lang="uk-UA" sz="2800" dirty="0">
                <a:latin typeface="Arial" panose="020B0604020202020204" pitchFamily="34" charset="0"/>
                <a:cs typeface="Arial" panose="020B0604020202020204" pitchFamily="34" charset="0"/>
              </a:rPr>
              <a:t>1.У чому полягає сутність підприємництва? Поясніть відмінності економічної, управлінської та психологічної точок зору на сутність підприємництва.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2. Хто такий підприємець? Від чого може залежати рішення людини стати підприємцем?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3. Наведіть думки різних дослідників на еволюцію підприємництва і підприємця.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4. Охарактеризуйте типи підприємців залежно від їх ставлення до ризику та інновацій, їх соціально-економічної ролі, етапу їх розвитку.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5. Що таке підприємницький процес? З яких етапів він складається?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6. Розкрийте компоненти процесу створення нової підприємницької структури.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7. Які існують економічні переваги підприємницької діяльності? У чому полягають перешкоди та помилки підприємницької діяльності?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8. Що таке «підприємницька культура»? Дайте характеристику компонентів підприємницької культури.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9. Назвіть основні завдання культури підприємництва.</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10. Дайте характеристику основних принципів формування та функцій підприємницької культури.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11. Які фактори впливають на формування підприємницької культури в сучасних умовах?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12. Що таке «підприємницьке середовище»? Назвіть його складові.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13. Дайте характеристику зовнішніх і внутрішніх факторів підприємницького середовища.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14. Охарактеризуйте сприятливе, частково сприятливе та несприятливе підприємницьке середовище. </a:t>
            </a:r>
            <a:r>
              <a:rPr lang="ru-RU" sz="2800" dirty="0">
                <a:latin typeface="Arial" panose="020B0604020202020204" pitchFamily="34" charset="0"/>
                <a:cs typeface="Arial" panose="020B0604020202020204" pitchFamily="34" charset="0"/>
              </a:rPr>
              <a:t/>
            </a:r>
            <a:br>
              <a:rPr lang="ru-RU" sz="2800" dirty="0">
                <a:latin typeface="Arial" panose="020B0604020202020204" pitchFamily="34" charset="0"/>
                <a:cs typeface="Arial" panose="020B0604020202020204" pitchFamily="34" charset="0"/>
              </a:rPr>
            </a:br>
            <a:r>
              <a:rPr lang="uk-UA" sz="2800" dirty="0">
                <a:latin typeface="Arial" panose="020B0604020202020204" pitchFamily="34" charset="0"/>
                <a:cs typeface="Arial" panose="020B0604020202020204" pitchFamily="34" charset="0"/>
              </a:rPr>
              <a:t>15. Назвіть умови формування підприємницького </a:t>
            </a:r>
            <a:r>
              <a:rPr lang="uk-UA" sz="2800" dirty="0" smtClean="0">
                <a:latin typeface="Arial" panose="020B0604020202020204" pitchFamily="34" charset="0"/>
                <a:cs typeface="Arial" panose="020B0604020202020204" pitchFamily="34" charset="0"/>
              </a:rPr>
              <a:t>середовища.</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3120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189470"/>
            <a:ext cx="17068800" cy="1477328"/>
          </a:xfrm>
        </p:spPr>
        <p:txBody>
          <a:bodyPr/>
          <a:lstStyle/>
          <a:p>
            <a:pPr algn="just"/>
            <a:r>
              <a:rPr lang="uk-UA" sz="2400" dirty="0" smtClean="0"/>
              <a:t>Підприємця як суб’єкта економічної діяльності доцільно розглядати комплексно - </a:t>
            </a:r>
            <a:r>
              <a:rPr lang="uk-UA" sz="2400" b="1" dirty="0" smtClean="0"/>
              <a:t>з економічної, управлінської та психологічної точок зору</a:t>
            </a:r>
            <a:r>
              <a:rPr lang="uk-UA" sz="2400" dirty="0" smtClean="0"/>
              <a:t>. Ці аспекти взаємопов’язані: економічний показує, </a:t>
            </a:r>
            <a:r>
              <a:rPr lang="uk-UA" sz="2400" b="1" dirty="0" smtClean="0"/>
              <a:t>що і заради чого робить підприємець</a:t>
            </a:r>
            <a:r>
              <a:rPr lang="uk-UA" sz="2400" dirty="0" smtClean="0"/>
              <a:t>, управлінський - </a:t>
            </a:r>
            <a:r>
              <a:rPr lang="uk-UA" sz="2400" b="1" dirty="0" smtClean="0"/>
              <a:t>як він організовує діяльність</a:t>
            </a:r>
            <a:r>
              <a:rPr lang="uk-UA" sz="2400" dirty="0" smtClean="0"/>
              <a:t>, а психологічний - </a:t>
            </a:r>
            <a:r>
              <a:rPr lang="uk-UA" sz="2400" b="1" dirty="0" smtClean="0"/>
              <a:t>чому він здатний приймати рішення, ризикувати та діяти в умовах невизначеності</a:t>
            </a:r>
            <a:r>
              <a:rPr lang="ru-RU" sz="2400" dirty="0" smtClean="0"/>
              <a:t>.</a:t>
            </a:r>
            <a:endParaRPr lang="ru-RU" sz="2400" dirty="0"/>
          </a:p>
        </p:txBody>
      </p:sp>
      <p:sp>
        <p:nvSpPr>
          <p:cNvPr id="8" name="Прямоугольник 7"/>
          <p:cNvSpPr/>
          <p:nvPr/>
        </p:nvSpPr>
        <p:spPr>
          <a:xfrm>
            <a:off x="381000" y="1883491"/>
            <a:ext cx="17145000" cy="8402300"/>
          </a:xfrm>
          <a:prstGeom prst="rect">
            <a:avLst/>
          </a:prstGeom>
        </p:spPr>
        <p:txBody>
          <a:bodyPr wrap="square">
            <a:spAutoFit/>
          </a:bodyPr>
          <a:lstStyle/>
          <a:p>
            <a:pPr algn="just"/>
            <a:endParaRPr lang="uk-UA" sz="2000" dirty="0" smtClean="0">
              <a:solidFill>
                <a:schemeClr val="accent4">
                  <a:lumMod val="75000"/>
                </a:schemeClr>
              </a:solidFill>
              <a:latin typeface="Arial" panose="020B0604020202020204" pitchFamily="34" charset="0"/>
              <a:cs typeface="Arial" panose="020B0604020202020204" pitchFamily="34" charset="0"/>
            </a:endParaRPr>
          </a:p>
          <a:p>
            <a:pPr algn="just"/>
            <a:r>
              <a:rPr lang="uk-UA" sz="2000" dirty="0" smtClean="0">
                <a:solidFill>
                  <a:schemeClr val="accent4">
                    <a:lumMod val="75000"/>
                  </a:schemeClr>
                </a:solidFill>
                <a:latin typeface="Arial" panose="020B0604020202020204" pitchFamily="34" charset="0"/>
                <a:cs typeface="Arial" panose="020B0604020202020204" pitchFamily="34" charset="0"/>
              </a:rPr>
              <a:t>З </a:t>
            </a:r>
            <a:r>
              <a:rPr lang="uk-UA" sz="2000" b="1" dirty="0" smtClean="0">
                <a:solidFill>
                  <a:schemeClr val="accent4">
                    <a:lumMod val="75000"/>
                  </a:schemeClr>
                </a:solidFill>
                <a:latin typeface="Arial" panose="020B0604020202020204" pitchFamily="34" charset="0"/>
                <a:cs typeface="Arial" panose="020B0604020202020204" pitchFamily="34" charset="0"/>
              </a:rPr>
              <a:t>економічної точки зору</a:t>
            </a:r>
            <a:r>
              <a:rPr lang="uk-UA" sz="2000" dirty="0" smtClean="0">
                <a:solidFill>
                  <a:schemeClr val="accent4">
                    <a:lumMod val="75000"/>
                  </a:schemeClr>
                </a:solidFill>
                <a:latin typeface="Arial" panose="020B0604020202020204" pitchFamily="34" charset="0"/>
                <a:cs typeface="Arial" panose="020B0604020202020204" pitchFamily="34" charset="0"/>
              </a:rPr>
              <a:t> підприємець - це суб’єкт господарювання, який </a:t>
            </a:r>
            <a:r>
              <a:rPr lang="uk-UA" sz="2000" b="1" dirty="0" smtClean="0">
                <a:solidFill>
                  <a:schemeClr val="accent4">
                    <a:lumMod val="75000"/>
                  </a:schemeClr>
                </a:solidFill>
                <a:latin typeface="Arial" panose="020B0604020202020204" pitchFamily="34" charset="0"/>
                <a:cs typeface="Arial" panose="020B0604020202020204" pitchFamily="34" charset="0"/>
              </a:rPr>
              <a:t>поєднує та використовує економічні ресурси</a:t>
            </a:r>
            <a:r>
              <a:rPr lang="uk-UA" sz="2000" dirty="0" smtClean="0">
                <a:solidFill>
                  <a:schemeClr val="accent4">
                    <a:lumMod val="75000"/>
                  </a:schemeClr>
                </a:solidFill>
                <a:latin typeface="Arial" panose="020B0604020202020204" pitchFamily="34" charset="0"/>
                <a:cs typeface="Arial" panose="020B0604020202020204" pitchFamily="34" charset="0"/>
              </a:rPr>
              <a:t> для створення товарів і послуг, задоволення потреб споживачів та отримання доходу. Підприємець виступає активним учасником ринкової економіки. Він взаємодіє з іншими суб’єктами: споживачами, постачальниками, працівниками, державою, банками, інвесторами та конкурентами.</a:t>
            </a:r>
          </a:p>
          <a:p>
            <a:pPr marL="342900" indent="-342900" algn="just">
              <a:buAutoNum type="arabicPeriod"/>
            </a:pPr>
            <a:r>
              <a:rPr lang="uk-UA" sz="2000" b="1" dirty="0" smtClean="0">
                <a:solidFill>
                  <a:schemeClr val="accent4">
                    <a:lumMod val="75000"/>
                  </a:schemeClr>
                </a:solidFill>
                <a:latin typeface="Arial" panose="020B0604020202020204" pitchFamily="34" charset="0"/>
                <a:cs typeface="Arial" panose="020B0604020202020204" pitchFamily="34" charset="0"/>
              </a:rPr>
              <a:t>Використання ресурсів.</a:t>
            </a:r>
            <a:endParaRPr lang="uk-UA" sz="2000" dirty="0">
              <a:solidFill>
                <a:schemeClr val="accent4">
                  <a:lumMod val="75000"/>
                </a:schemeClr>
              </a:solidFill>
              <a:latin typeface="Arial" panose="020B0604020202020204" pitchFamily="34" charset="0"/>
              <a:cs typeface="Arial" panose="020B0604020202020204" pitchFamily="34" charset="0"/>
            </a:endParaRPr>
          </a:p>
          <a:p>
            <a:pPr algn="just"/>
            <a:r>
              <a:rPr lang="uk-UA" sz="2000" dirty="0" smtClean="0">
                <a:solidFill>
                  <a:schemeClr val="accent4">
                    <a:lumMod val="75000"/>
                  </a:schemeClr>
                </a:solidFill>
                <a:latin typeface="Arial" panose="020B0604020202020204" pitchFamily="34" charset="0"/>
                <a:cs typeface="Arial" panose="020B0604020202020204" pitchFamily="34" charset="0"/>
              </a:rPr>
              <a:t> Для ведення бізнесу підприємець використовує різні ресурси: фінансові кошти; матеріальні ресурси та сировину; трудові ресурси; інформацію; технології; нерухомість та обладнання; власні знання й досвід. Особливість підприємця полягає в тому, що він не просто використовує ці ресурси, а </a:t>
            </a:r>
            <a:r>
              <a:rPr lang="uk-UA" sz="2000" b="1" dirty="0" smtClean="0">
                <a:solidFill>
                  <a:schemeClr val="accent4">
                    <a:lumMod val="75000"/>
                  </a:schemeClr>
                </a:solidFill>
                <a:latin typeface="Arial" panose="020B0604020202020204" pitchFamily="34" charset="0"/>
                <a:cs typeface="Arial" panose="020B0604020202020204" pitchFamily="34" charset="0"/>
              </a:rPr>
              <a:t>поєднує їх у найбільш ефективній комбінації</a:t>
            </a:r>
            <a:r>
              <a:rPr lang="ru-RU" sz="2000" dirty="0" smtClean="0">
                <a:solidFill>
                  <a:schemeClr val="accent4">
                    <a:lumMod val="75000"/>
                  </a:schemeClr>
                </a:solidFill>
                <a:latin typeface="Arial" panose="020B0604020202020204" pitchFamily="34" charset="0"/>
                <a:cs typeface="Arial" panose="020B0604020202020204" pitchFamily="34" charset="0"/>
              </a:rPr>
              <a:t>.</a:t>
            </a:r>
          </a:p>
          <a:p>
            <a:pPr algn="just"/>
            <a:r>
              <a:rPr lang="uk-UA" sz="2000" b="1" dirty="0" smtClean="0">
                <a:solidFill>
                  <a:schemeClr val="accent4">
                    <a:lumMod val="75000"/>
                  </a:schemeClr>
                </a:solidFill>
                <a:latin typeface="Arial" panose="020B0604020202020204" pitchFamily="34" charset="0"/>
                <a:cs typeface="Arial" panose="020B0604020202020204" pitchFamily="34" charset="0"/>
              </a:rPr>
              <a:t>2. Орієнтація на прибуток</a:t>
            </a:r>
          </a:p>
          <a:p>
            <a:pPr algn="just"/>
            <a:r>
              <a:rPr lang="uk-UA" sz="2000" dirty="0" smtClean="0">
                <a:solidFill>
                  <a:schemeClr val="accent4">
                    <a:lumMod val="75000"/>
                  </a:schemeClr>
                </a:solidFill>
                <a:latin typeface="Arial" panose="020B0604020202020204" pitchFamily="34" charset="0"/>
                <a:cs typeface="Arial" panose="020B0604020202020204" pitchFamily="34" charset="0"/>
              </a:rPr>
              <a:t>Однією з головних економічних цілей підприємця є отримання прибутку.</a:t>
            </a:r>
          </a:p>
          <a:p>
            <a:pPr algn="just"/>
            <a:r>
              <a:rPr lang="uk-UA" sz="2000" b="1" dirty="0" smtClean="0">
                <a:solidFill>
                  <a:schemeClr val="accent4">
                    <a:lumMod val="75000"/>
                  </a:schemeClr>
                </a:solidFill>
                <a:latin typeface="Arial" panose="020B0604020202020204" pitchFamily="34" charset="0"/>
                <a:cs typeface="Arial" panose="020B0604020202020204" pitchFamily="34" charset="0"/>
              </a:rPr>
              <a:t>Прибуток = Дохід − Витрати.</a:t>
            </a:r>
            <a:endParaRPr lang="uk-UA" sz="2000" dirty="0" smtClean="0">
              <a:solidFill>
                <a:schemeClr val="accent4">
                  <a:lumMod val="75000"/>
                </a:schemeClr>
              </a:solidFill>
              <a:latin typeface="Arial" panose="020B0604020202020204" pitchFamily="34" charset="0"/>
              <a:cs typeface="Arial" panose="020B0604020202020204" pitchFamily="34" charset="0"/>
            </a:endParaRPr>
          </a:p>
          <a:p>
            <a:pPr algn="just"/>
            <a:r>
              <a:rPr lang="uk-UA" sz="2000" dirty="0" smtClean="0">
                <a:solidFill>
                  <a:schemeClr val="accent4">
                    <a:lumMod val="75000"/>
                  </a:schemeClr>
                </a:solidFill>
                <a:latin typeface="Arial" panose="020B0604020202020204" pitchFamily="34" charset="0"/>
                <a:cs typeface="Arial" panose="020B0604020202020204" pitchFamily="34" charset="0"/>
              </a:rPr>
              <a:t>Однак прибуток не виникає автоматично. Підприємець повинен правильно визначити потреби ринку, встановити ціну, контролювати витрати, організувати виробництво та забезпечити реалізацію продукції або послуг.</a:t>
            </a:r>
          </a:p>
          <a:p>
            <a:pPr algn="just"/>
            <a:r>
              <a:rPr lang="uk-UA" sz="2000" b="1" dirty="0" smtClean="0">
                <a:solidFill>
                  <a:schemeClr val="accent4">
                    <a:lumMod val="75000"/>
                  </a:schemeClr>
                </a:solidFill>
                <a:latin typeface="Arial" panose="020B0604020202020204" pitchFamily="34" charset="0"/>
                <a:cs typeface="Arial" panose="020B0604020202020204" pitchFamily="34" charset="0"/>
              </a:rPr>
              <a:t>3. Прийняття економічного ризику.</a:t>
            </a:r>
            <a:r>
              <a:rPr lang="uk-UA" sz="2000" dirty="0" smtClean="0">
                <a:solidFill>
                  <a:schemeClr val="accent4">
                    <a:lumMod val="75000"/>
                  </a:schemeClr>
                </a:solidFill>
                <a:latin typeface="Arial" panose="020B0604020202020204" pitchFamily="34" charset="0"/>
                <a:cs typeface="Arial" panose="020B0604020202020204" pitchFamily="34" charset="0"/>
              </a:rPr>
              <a:t> </a:t>
            </a:r>
          </a:p>
          <a:p>
            <a:pPr algn="just"/>
            <a:r>
              <a:rPr lang="uk-UA" sz="2000" dirty="0" smtClean="0">
                <a:solidFill>
                  <a:schemeClr val="accent4">
                    <a:lumMod val="75000"/>
                  </a:schemeClr>
                </a:solidFill>
                <a:latin typeface="Arial" panose="020B0604020202020204" pitchFamily="34" charset="0"/>
                <a:cs typeface="Arial" panose="020B0604020202020204" pitchFamily="34" charset="0"/>
              </a:rPr>
              <a:t>Підприємець вкладає власні або залучені ресурси, не маючи абсолютної гарантії отримання прибутку. Зміна попиту, цін, конкуренції, законодавства чи економічної ситуації може призвести до збитків. Тому підприємницька діяльність завжди пов’язана з </a:t>
            </a:r>
            <a:r>
              <a:rPr lang="uk-UA" sz="2000" b="1" dirty="0" smtClean="0">
                <a:solidFill>
                  <a:schemeClr val="accent4">
                    <a:lumMod val="75000"/>
                  </a:schemeClr>
                </a:solidFill>
                <a:latin typeface="Arial" panose="020B0604020202020204" pitchFamily="34" charset="0"/>
                <a:cs typeface="Arial" panose="020B0604020202020204" pitchFamily="34" charset="0"/>
              </a:rPr>
              <a:t>економічним ризиком та невизначеністю</a:t>
            </a:r>
            <a:r>
              <a:rPr lang="uk-UA" sz="2000" dirty="0" smtClean="0">
                <a:solidFill>
                  <a:schemeClr val="accent4">
                    <a:lumMod val="75000"/>
                  </a:schemeClr>
                </a:solidFill>
                <a:latin typeface="Arial" panose="020B0604020202020204" pitchFamily="34" charset="0"/>
                <a:cs typeface="Arial" panose="020B0604020202020204" pitchFamily="34" charset="0"/>
              </a:rPr>
              <a:t>.</a:t>
            </a:r>
          </a:p>
          <a:p>
            <a:pPr algn="just"/>
            <a:r>
              <a:rPr lang="uk-UA" sz="2000" b="1" dirty="0" smtClean="0">
                <a:solidFill>
                  <a:schemeClr val="accent4">
                    <a:lumMod val="75000"/>
                  </a:schemeClr>
                </a:solidFill>
                <a:latin typeface="Arial" panose="020B0604020202020204" pitchFamily="34" charset="0"/>
                <a:cs typeface="Arial" panose="020B0604020202020204" pitchFamily="34" charset="0"/>
              </a:rPr>
              <a:t>4. Створення економічної цінності.</a:t>
            </a:r>
            <a:r>
              <a:rPr lang="uk-UA" sz="2000" dirty="0" smtClean="0">
                <a:solidFill>
                  <a:schemeClr val="accent4">
                    <a:lumMod val="75000"/>
                  </a:schemeClr>
                </a:solidFill>
                <a:latin typeface="Arial" panose="020B0604020202020204" pitchFamily="34" charset="0"/>
                <a:cs typeface="Arial" panose="020B0604020202020204" pitchFamily="34" charset="0"/>
              </a:rPr>
              <a:t> </a:t>
            </a:r>
          </a:p>
          <a:p>
            <a:pPr algn="just"/>
            <a:r>
              <a:rPr lang="uk-UA" sz="2000" dirty="0" smtClean="0">
                <a:solidFill>
                  <a:schemeClr val="accent4">
                    <a:lumMod val="75000"/>
                  </a:schemeClr>
                </a:solidFill>
                <a:latin typeface="Arial" panose="020B0604020202020204" pitchFamily="34" charset="0"/>
                <a:cs typeface="Arial" panose="020B0604020202020204" pitchFamily="34" charset="0"/>
              </a:rPr>
              <a:t>Підприємець створює цінність тоді, коли пропонує споживачеві товар або послугу, які задовольняють певну потребу. Він задовольняє потребу споживачів, створює робочі місця та отримує дохід.</a:t>
            </a:r>
          </a:p>
          <a:p>
            <a:pPr algn="just"/>
            <a:r>
              <a:rPr lang="uk-UA" sz="2000" b="1" dirty="0" smtClean="0">
                <a:solidFill>
                  <a:schemeClr val="accent4">
                    <a:lumMod val="75000"/>
                  </a:schemeClr>
                </a:solidFill>
                <a:latin typeface="Arial" panose="020B0604020202020204" pitchFamily="34" charset="0"/>
                <a:cs typeface="Arial" panose="020B0604020202020204" pitchFamily="34" charset="0"/>
              </a:rPr>
              <a:t>5. Участь у конкуренції.</a:t>
            </a:r>
            <a:r>
              <a:rPr lang="uk-UA" sz="2000" dirty="0" smtClean="0">
                <a:solidFill>
                  <a:schemeClr val="accent4">
                    <a:lumMod val="75000"/>
                  </a:schemeClr>
                </a:solidFill>
                <a:latin typeface="Arial" panose="020B0604020202020204" pitchFamily="34" charset="0"/>
                <a:cs typeface="Arial" panose="020B0604020202020204" pitchFamily="34" charset="0"/>
              </a:rPr>
              <a:t> </a:t>
            </a:r>
          </a:p>
          <a:p>
            <a:pPr algn="just"/>
            <a:r>
              <a:rPr lang="uk-UA" sz="2000" dirty="0" smtClean="0">
                <a:solidFill>
                  <a:schemeClr val="accent4">
                    <a:lumMod val="75000"/>
                  </a:schemeClr>
                </a:solidFill>
                <a:latin typeface="Arial" panose="020B0604020202020204" pitchFamily="34" charset="0"/>
                <a:cs typeface="Arial" panose="020B0604020202020204" pitchFamily="34" charset="0"/>
              </a:rPr>
              <a:t>Підприємець працює в конкурентному середовищі. Тому він повинен шукати способи зробити свою продукцію або послуги привабливішими: підвищувати якість, знижувати витрати, покращувати сервіс, використовувати нові технології тощо.</a:t>
            </a:r>
          </a:p>
          <a:p>
            <a:pPr algn="just"/>
            <a:r>
              <a:rPr lang="ru-RU" sz="2000" b="1" dirty="0" smtClean="0">
                <a:solidFill>
                  <a:schemeClr val="accent4">
                    <a:lumMod val="75000"/>
                  </a:schemeClr>
                </a:solidFill>
                <a:latin typeface="Arial" panose="020B0604020202020204" pitchFamily="34" charset="0"/>
                <a:cs typeface="Arial" panose="020B0604020202020204" pitchFamily="34" charset="0"/>
              </a:rPr>
              <a:t>6. </a:t>
            </a:r>
            <a:r>
              <a:rPr lang="uk-UA" sz="2000" b="1" dirty="0" smtClean="0">
                <a:solidFill>
                  <a:schemeClr val="accent4">
                    <a:lumMod val="75000"/>
                  </a:schemeClr>
                </a:solidFill>
                <a:latin typeface="Arial" panose="020B0604020202020204" pitchFamily="34" charset="0"/>
                <a:cs typeface="Arial" panose="020B0604020202020204" pitchFamily="34" charset="0"/>
              </a:rPr>
              <a:t>Вплив на економіку.</a:t>
            </a:r>
            <a:r>
              <a:rPr lang="uk-UA" sz="2000" dirty="0" smtClean="0">
                <a:solidFill>
                  <a:schemeClr val="accent4">
                    <a:lumMod val="75000"/>
                  </a:schemeClr>
                </a:solidFill>
                <a:latin typeface="Arial" panose="020B0604020202020204" pitchFamily="34" charset="0"/>
                <a:cs typeface="Arial" panose="020B0604020202020204" pitchFamily="34" charset="0"/>
              </a:rPr>
              <a:t> Підприємці відіграють важливу роль у розвитку економіки, оскільки: створюють робочі місця; виробляють товари та послуги; формують податкові надходження; стимулюють конкуренцію; впроваджують інновації; сприяють розвитку окремих територій і галузей. Економічно підприємець - це </a:t>
            </a:r>
            <a:r>
              <a:rPr lang="uk-UA" sz="2000" b="1" dirty="0" smtClean="0">
                <a:solidFill>
                  <a:schemeClr val="accent4">
                    <a:lumMod val="75000"/>
                  </a:schemeClr>
                </a:solidFill>
                <a:latin typeface="Arial" panose="020B0604020202020204" pitchFamily="34" charset="0"/>
                <a:cs typeface="Arial" panose="020B0604020202020204" pitchFamily="34" charset="0"/>
              </a:rPr>
              <a:t>організатор і носій економічного ризику</a:t>
            </a:r>
            <a:r>
              <a:rPr lang="uk-UA" sz="2000" dirty="0" smtClean="0">
                <a:solidFill>
                  <a:schemeClr val="accent4">
                    <a:lumMod val="75000"/>
                  </a:schemeClr>
                </a:solidFill>
                <a:latin typeface="Arial" panose="020B0604020202020204" pitchFamily="34" charset="0"/>
                <a:cs typeface="Arial" panose="020B0604020202020204" pitchFamily="34" charset="0"/>
              </a:rPr>
              <a:t>, який поєднує ресурси, створює економічну цінність, вступає у ринкові відносини та прагне отримати прибуток.</a:t>
            </a:r>
          </a:p>
        </p:txBody>
      </p:sp>
      <p:sp>
        <p:nvSpPr>
          <p:cNvPr id="9" name="Прямоугольник 8"/>
          <p:cNvSpPr/>
          <p:nvPr/>
        </p:nvSpPr>
        <p:spPr>
          <a:xfrm>
            <a:off x="5867400" y="1666798"/>
            <a:ext cx="7620000" cy="433387"/>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b="1" dirty="0" smtClean="0">
                <a:solidFill>
                  <a:schemeClr val="accent4">
                    <a:lumMod val="75000"/>
                  </a:schemeClr>
                </a:solidFill>
              </a:rPr>
              <a:t>1. Економічний аспект підприємця</a:t>
            </a:r>
          </a:p>
        </p:txBody>
      </p:sp>
    </p:spTree>
    <p:extLst>
      <p:ext uri="{BB962C8B-B14F-4D97-AF65-F5344CB8AC3E}">
        <p14:creationId xmlns:p14="http://schemas.microsoft.com/office/powerpoint/2010/main" val="42182054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0"/>
            <a:ext cx="16840200" cy="9867900"/>
          </a:xfrm>
        </p:spPr>
        <p:txBody>
          <a:bodyPr/>
          <a:lstStyle/>
          <a:p>
            <a:pPr algn="l"/>
            <a:r>
              <a:rPr lang="uk-UA" sz="2400" b="1" dirty="0" smtClean="0"/>
              <a:t/>
            </a:r>
            <a:br>
              <a:rPr lang="uk-UA" sz="2400" b="1" dirty="0" smtClean="0"/>
            </a:br>
            <a:r>
              <a:rPr lang="uk-UA" sz="2400" b="1" dirty="0" smtClean="0"/>
              <a:t/>
            </a:r>
            <a:br>
              <a:rPr lang="uk-UA" sz="2400" b="1" dirty="0" smtClean="0"/>
            </a:br>
            <a:r>
              <a:rPr lang="uk-UA" sz="2400" dirty="0" smtClean="0"/>
              <a:t>З </a:t>
            </a:r>
            <a:r>
              <a:rPr lang="uk-UA" sz="2400" b="1" dirty="0" smtClean="0"/>
              <a:t>управлінської точки зору</a:t>
            </a:r>
            <a:r>
              <a:rPr lang="uk-UA" sz="2400" dirty="0" smtClean="0"/>
              <a:t> підприємець - це особа, яка </a:t>
            </a:r>
            <a:r>
              <a:rPr lang="uk-UA" sz="2400" b="1" dirty="0" smtClean="0"/>
              <a:t>організовує, координує та контролює діяльність підприємства</a:t>
            </a:r>
            <a:r>
              <a:rPr lang="uk-UA" sz="2400" dirty="0" smtClean="0"/>
              <a:t>, приймає рішення та забезпечує досягнення поставлених цілей.</a:t>
            </a:r>
            <a:br>
              <a:rPr lang="uk-UA" sz="2400" dirty="0" smtClean="0"/>
            </a:br>
            <a:r>
              <a:rPr lang="uk-UA" sz="2400" b="1" dirty="0" smtClean="0"/>
              <a:t>Основні </a:t>
            </a:r>
            <a:r>
              <a:rPr lang="uk-UA" sz="2400" b="1" dirty="0" smtClean="0">
                <a:solidFill>
                  <a:schemeClr val="accent4">
                    <a:lumMod val="75000"/>
                  </a:schemeClr>
                </a:solidFill>
              </a:rPr>
              <a:t>характеристики</a:t>
            </a:r>
            <a:r>
              <a:rPr lang="uk-UA" sz="2400" b="1" dirty="0" smtClean="0"/>
              <a:t> управлінського аспекту:</a:t>
            </a:r>
            <a:br>
              <a:rPr lang="uk-UA" sz="2400" b="1" dirty="0" smtClean="0"/>
            </a:br>
            <a:r>
              <a:rPr lang="uk-UA" sz="2000" b="1" dirty="0" smtClean="0">
                <a:solidFill>
                  <a:schemeClr val="accent4">
                    <a:lumMod val="75000"/>
                  </a:schemeClr>
                </a:solidFill>
              </a:rPr>
              <a:t>1. Постановка цілей. </a:t>
            </a:r>
            <a:r>
              <a:rPr lang="uk-UA" sz="2000" dirty="0" smtClean="0">
                <a:solidFill>
                  <a:schemeClr val="accent4">
                    <a:lumMod val="75000"/>
                  </a:schemeClr>
                </a:solidFill>
              </a:rPr>
              <a:t>Підприємець визначає, чого має досягти бізнес, тобто</a:t>
            </a:r>
            <a:r>
              <a:rPr lang="uk-UA" sz="2000" dirty="0">
                <a:solidFill>
                  <a:schemeClr val="accent4">
                    <a:lumMod val="75000"/>
                  </a:schemeClr>
                </a:solidFill>
              </a:rPr>
              <a:t> </a:t>
            </a:r>
            <a:r>
              <a:rPr lang="uk-UA" sz="2000" dirty="0" smtClean="0">
                <a:solidFill>
                  <a:schemeClr val="accent4">
                    <a:lumMod val="75000"/>
                  </a:schemeClr>
                </a:solidFill>
              </a:rPr>
              <a:t>збільшити обсяг продажів; вийти на новий ринок; відкрити новий магазин; запустити новий продукт; збільшити прибуток; сформувати сильний бренд. Важливо, що підприємець не просто ставить цілі, а визначає </a:t>
            </a:r>
            <a:r>
              <a:rPr lang="uk-UA" sz="2000" b="1" dirty="0" smtClean="0">
                <a:solidFill>
                  <a:schemeClr val="accent4">
                    <a:lumMod val="75000"/>
                  </a:schemeClr>
                </a:solidFill>
              </a:rPr>
              <a:t>способи та ресурси для їх досягнення</a:t>
            </a:r>
            <a:r>
              <a:rPr lang="ru-RU" sz="2000" dirty="0" smtClean="0">
                <a:solidFill>
                  <a:schemeClr val="accent4">
                    <a:lumMod val="75000"/>
                  </a:schemeClr>
                </a:solidFill>
              </a:rPr>
              <a:t>.</a:t>
            </a:r>
            <a:br>
              <a:rPr lang="ru-RU" sz="2000" dirty="0" smtClean="0">
                <a:solidFill>
                  <a:schemeClr val="accent4">
                    <a:lumMod val="75000"/>
                  </a:schemeClr>
                </a:solidFill>
              </a:rPr>
            </a:br>
            <a:r>
              <a:rPr lang="uk-UA" altLang="ru-RU" sz="2000" b="1" dirty="0">
                <a:solidFill>
                  <a:schemeClr val="accent4">
                    <a:lumMod val="75000"/>
                  </a:schemeClr>
                </a:solidFill>
                <a:latin typeface="Arial" panose="020B0604020202020204" pitchFamily="34" charset="0"/>
                <a:cs typeface="Arial" panose="020B0604020202020204" pitchFamily="34" charset="0"/>
              </a:rPr>
              <a:t>2. Планування.</a:t>
            </a:r>
            <a:r>
              <a:rPr lang="uk-UA" altLang="ru-RU" sz="2000" dirty="0">
                <a:solidFill>
                  <a:schemeClr val="accent4">
                    <a:lumMod val="75000"/>
                  </a:schemeClr>
                </a:solidFill>
                <a:latin typeface="Arial" panose="020B0604020202020204" pitchFamily="34" charset="0"/>
                <a:cs typeface="Arial" panose="020B0604020202020204" pitchFamily="34" charset="0"/>
              </a:rPr>
              <a:t> Підприємець повинен прогнозувати майбутню діяльність: визначати необхідні ресурси, витрати, обсяги виробництва, очікуваний дохід та можливі ризики. Планування допомагає відповісти на питання: Що робити? Коли робити? Хто це буде робити? Які ресурси потрібні? Якого результату очікуємо?</a:t>
            </a:r>
            <a:br>
              <a:rPr lang="uk-UA" altLang="ru-RU" sz="2000" dirty="0">
                <a:solidFill>
                  <a:schemeClr val="accent4">
                    <a:lumMod val="75000"/>
                  </a:schemeClr>
                </a:solidFill>
                <a:latin typeface="Arial" panose="020B0604020202020204" pitchFamily="34" charset="0"/>
                <a:cs typeface="Arial" panose="020B0604020202020204" pitchFamily="34" charset="0"/>
              </a:rPr>
            </a:br>
            <a:r>
              <a:rPr lang="uk-UA" sz="2000" b="1" dirty="0">
                <a:solidFill>
                  <a:schemeClr val="accent4">
                    <a:lumMod val="75000"/>
                  </a:schemeClr>
                </a:solidFill>
                <a:latin typeface="Arial" panose="020B0604020202020204" pitchFamily="34" charset="0"/>
                <a:cs typeface="Arial" panose="020B0604020202020204" pitchFamily="34" charset="0"/>
              </a:rPr>
              <a:t>3. Організація </a:t>
            </a:r>
            <a:r>
              <a:rPr lang="uk-UA" sz="2000" b="1" dirty="0" smtClean="0">
                <a:solidFill>
                  <a:schemeClr val="accent4">
                    <a:lumMod val="75000"/>
                  </a:schemeClr>
                </a:solidFill>
                <a:latin typeface="Arial" panose="020B0604020202020204" pitchFamily="34" charset="0"/>
                <a:cs typeface="Arial" panose="020B0604020202020204" pitchFamily="34" charset="0"/>
              </a:rPr>
              <a:t>діяльності.</a:t>
            </a:r>
            <a:r>
              <a:rPr lang="uk-UA" sz="2000" dirty="0" smtClean="0">
                <a:solidFill>
                  <a:schemeClr val="accent4">
                    <a:lumMod val="75000"/>
                  </a:schemeClr>
                </a:solidFill>
                <a:latin typeface="Arial" panose="020B0604020202020204" pitchFamily="34" charset="0"/>
                <a:cs typeface="Arial" panose="020B0604020202020204" pitchFamily="34" charset="0"/>
              </a:rPr>
              <a:t> Підприємець </a:t>
            </a:r>
            <a:r>
              <a:rPr lang="uk-UA" sz="2000" dirty="0">
                <a:solidFill>
                  <a:schemeClr val="accent4">
                    <a:lumMod val="75000"/>
                  </a:schemeClr>
                </a:solidFill>
                <a:latin typeface="Arial" panose="020B0604020202020204" pitchFamily="34" charset="0"/>
                <a:cs typeface="Arial" panose="020B0604020202020204" pitchFamily="34" charset="0"/>
              </a:rPr>
              <a:t>розподіляє завдання між працівниками, визначає їхні обов’язки та створює умови для ефективної роботи, тобто можуть бути працівники, відповідальні за: виробництво; продажі; маркетинг; фінанси; логістику; обслуговування клієнтів. </a:t>
            </a:r>
            <a:r>
              <a:rPr lang="uk-UA" sz="2000" dirty="0" smtClean="0">
                <a:solidFill>
                  <a:schemeClr val="accent4">
                    <a:lumMod val="75000"/>
                  </a:schemeClr>
                </a:solidFill>
                <a:latin typeface="Arial" panose="020B0604020202020204" pitchFamily="34" charset="0"/>
                <a:cs typeface="Arial" panose="020B0604020202020204" pitchFamily="34" charset="0"/>
              </a:rPr>
              <a:t>Підприємець </a:t>
            </a:r>
            <a:r>
              <a:rPr lang="uk-UA" sz="2000" dirty="0">
                <a:solidFill>
                  <a:schemeClr val="accent4">
                    <a:lumMod val="75000"/>
                  </a:schemeClr>
                </a:solidFill>
                <a:latin typeface="Arial" panose="020B0604020202020204" pitchFamily="34" charset="0"/>
                <a:cs typeface="Arial" panose="020B0604020202020204" pitchFamily="34" charset="0"/>
              </a:rPr>
              <a:t>повинен забезпечити взаємодію між усіма цими напрямами.</a:t>
            </a:r>
            <a:br>
              <a:rPr lang="uk-UA" sz="2000" dirty="0">
                <a:solidFill>
                  <a:schemeClr val="accent4">
                    <a:lumMod val="75000"/>
                  </a:schemeClr>
                </a:solidFill>
                <a:latin typeface="Arial" panose="020B0604020202020204" pitchFamily="34" charset="0"/>
                <a:cs typeface="Arial" panose="020B0604020202020204" pitchFamily="34" charset="0"/>
              </a:rPr>
            </a:br>
            <a:r>
              <a:rPr lang="uk-UA" sz="2000" b="1" dirty="0">
                <a:solidFill>
                  <a:schemeClr val="accent4">
                    <a:lumMod val="75000"/>
                  </a:schemeClr>
                </a:solidFill>
                <a:latin typeface="Arial" panose="020B0604020202020204" pitchFamily="34" charset="0"/>
                <a:cs typeface="Arial" panose="020B0604020202020204" pitchFamily="34" charset="0"/>
              </a:rPr>
              <a:t>4. Прийняття управлінських рішень.</a:t>
            </a:r>
            <a:r>
              <a:rPr lang="uk-UA" sz="2000" dirty="0">
                <a:solidFill>
                  <a:schemeClr val="accent4">
                    <a:lumMod val="75000"/>
                  </a:schemeClr>
                </a:solidFill>
                <a:latin typeface="Arial" panose="020B0604020202020204" pitchFamily="34" charset="0"/>
                <a:cs typeface="Arial" panose="020B0604020202020204" pitchFamily="34" charset="0"/>
              </a:rPr>
              <a:t/>
            </a:r>
            <a:br>
              <a:rPr lang="uk-UA" sz="2000" dirty="0">
                <a:solidFill>
                  <a:schemeClr val="accent4">
                    <a:lumMod val="75000"/>
                  </a:schemeClr>
                </a:solidFill>
                <a:latin typeface="Arial" panose="020B0604020202020204" pitchFamily="34" charset="0"/>
                <a:cs typeface="Arial" panose="020B0604020202020204" pitchFamily="34" charset="0"/>
              </a:rPr>
            </a:br>
            <a:r>
              <a:rPr lang="uk-UA" sz="2000" dirty="0">
                <a:solidFill>
                  <a:schemeClr val="accent4">
                    <a:lumMod val="75000"/>
                  </a:schemeClr>
                </a:solidFill>
                <a:latin typeface="Arial" panose="020B0604020202020204" pitchFamily="34" charset="0"/>
                <a:cs typeface="Arial" panose="020B0604020202020204" pitchFamily="34" charset="0"/>
              </a:rPr>
              <a:t>Підприємницька діяльність передбачає постійний вибір між альтернативами. Наприклад: який товар виробляти; за якою ціною його продавати; де розміщувати підприємство; кого наймати; яке обладнання придбати; чи варто брати кредит; чи виходити на новий ринок. </a:t>
            </a:r>
            <a:r>
              <a:rPr lang="uk-UA" sz="2000" dirty="0" smtClean="0">
                <a:solidFill>
                  <a:schemeClr val="accent4">
                    <a:lumMod val="75000"/>
                  </a:schemeClr>
                </a:solidFill>
                <a:latin typeface="Arial" panose="020B0604020202020204" pitchFamily="34" charset="0"/>
                <a:cs typeface="Arial" panose="020B0604020202020204" pitchFamily="34" charset="0"/>
              </a:rPr>
              <a:t>При </a:t>
            </a:r>
            <a:r>
              <a:rPr lang="uk-UA" sz="2000" dirty="0">
                <a:solidFill>
                  <a:schemeClr val="accent4">
                    <a:lumMod val="75000"/>
                  </a:schemeClr>
                </a:solidFill>
                <a:latin typeface="Arial" panose="020B0604020202020204" pitchFamily="34" charset="0"/>
                <a:cs typeface="Arial" panose="020B0604020202020204" pitchFamily="34" charset="0"/>
              </a:rPr>
              <a:t>цьому рішення часто доводиться приймати </a:t>
            </a:r>
            <a:r>
              <a:rPr lang="uk-UA" sz="2000" b="1" dirty="0">
                <a:solidFill>
                  <a:schemeClr val="accent4">
                    <a:lumMod val="75000"/>
                  </a:schemeClr>
                </a:solidFill>
                <a:latin typeface="Arial" panose="020B0604020202020204" pitchFamily="34" charset="0"/>
                <a:cs typeface="Arial" panose="020B0604020202020204" pitchFamily="34" charset="0"/>
              </a:rPr>
              <a:t>за умов неповної інформації</a:t>
            </a:r>
            <a:r>
              <a:rPr lang="uk-UA" sz="2000" dirty="0">
                <a:solidFill>
                  <a:schemeClr val="accent4">
                    <a:lumMod val="75000"/>
                  </a:schemeClr>
                </a:solidFill>
                <a:latin typeface="Arial" panose="020B0604020202020204" pitchFamily="34" charset="0"/>
                <a:cs typeface="Arial" panose="020B0604020202020204" pitchFamily="34" charset="0"/>
              </a:rPr>
              <a:t>.</a:t>
            </a:r>
            <a:br>
              <a:rPr lang="uk-UA" sz="2000" dirty="0">
                <a:solidFill>
                  <a:schemeClr val="accent4">
                    <a:lumMod val="75000"/>
                  </a:schemeClr>
                </a:solidFill>
                <a:latin typeface="Arial" panose="020B0604020202020204" pitchFamily="34" charset="0"/>
                <a:cs typeface="Arial" panose="020B0604020202020204" pitchFamily="34" charset="0"/>
              </a:rPr>
            </a:br>
            <a:r>
              <a:rPr lang="uk-UA" sz="2000" b="1" dirty="0" smtClean="0">
                <a:solidFill>
                  <a:schemeClr val="accent4">
                    <a:lumMod val="75000"/>
                  </a:schemeClr>
                </a:solidFill>
              </a:rPr>
              <a:t>5. Управління персоналом.</a:t>
            </a:r>
            <a:r>
              <a:rPr lang="uk-UA" sz="2000" dirty="0" smtClean="0">
                <a:solidFill>
                  <a:schemeClr val="accent4">
                    <a:lumMod val="75000"/>
                  </a:schemeClr>
                </a:solidFill>
              </a:rPr>
              <a:t/>
            </a:r>
            <a:br>
              <a:rPr lang="uk-UA" sz="2000" dirty="0" smtClean="0">
                <a:solidFill>
                  <a:schemeClr val="accent4">
                    <a:lumMod val="75000"/>
                  </a:schemeClr>
                </a:solidFill>
              </a:rPr>
            </a:br>
            <a:r>
              <a:rPr lang="uk-UA" sz="2000" dirty="0" smtClean="0">
                <a:solidFill>
                  <a:schemeClr val="accent4">
                    <a:lumMod val="75000"/>
                  </a:schemeClr>
                </a:solidFill>
              </a:rPr>
              <a:t>Підприємець працює не лише з фінансами й обладнанням, а й з людьми. Він повинен: підбирати працівників; розподіляти обов’язки; мотивувати персонал; оцінювати результати роботи; вирішувати конфлікти; формувати корпоративну культуру. Тому успішний підприємець часто виступає одночасно </a:t>
            </a:r>
            <a:r>
              <a:rPr lang="uk-UA" sz="2000" b="1" dirty="0" smtClean="0">
                <a:solidFill>
                  <a:schemeClr val="accent4">
                    <a:lumMod val="75000"/>
                  </a:schemeClr>
                </a:solidFill>
              </a:rPr>
              <a:t>керівником, лідером і організатором</a:t>
            </a:r>
            <a:r>
              <a:rPr lang="uk-UA" sz="2000" dirty="0" smtClean="0">
                <a:solidFill>
                  <a:schemeClr val="accent4">
                    <a:lumMod val="75000"/>
                  </a:schemeClr>
                </a:solidFill>
              </a:rPr>
              <a:t>.</a:t>
            </a:r>
            <a:br>
              <a:rPr lang="uk-UA" sz="2000" dirty="0" smtClean="0">
                <a:solidFill>
                  <a:schemeClr val="accent4">
                    <a:lumMod val="75000"/>
                  </a:schemeClr>
                </a:solidFill>
              </a:rPr>
            </a:br>
            <a:r>
              <a:rPr lang="uk-UA" sz="2000" b="1" dirty="0" smtClean="0">
                <a:solidFill>
                  <a:schemeClr val="accent4">
                    <a:lumMod val="75000"/>
                  </a:schemeClr>
                </a:solidFill>
              </a:rPr>
              <a:t>6. Контроль результатів.</a:t>
            </a:r>
            <a:r>
              <a:rPr lang="uk-UA" sz="2000" dirty="0" smtClean="0">
                <a:solidFill>
                  <a:schemeClr val="accent4">
                    <a:lumMod val="75000"/>
                  </a:schemeClr>
                </a:solidFill>
              </a:rPr>
              <a:t/>
            </a:r>
            <a:br>
              <a:rPr lang="uk-UA" sz="2000" dirty="0" smtClean="0">
                <a:solidFill>
                  <a:schemeClr val="accent4">
                    <a:lumMod val="75000"/>
                  </a:schemeClr>
                </a:solidFill>
              </a:rPr>
            </a:br>
            <a:r>
              <a:rPr lang="uk-UA" sz="2000" dirty="0" smtClean="0">
                <a:solidFill>
                  <a:schemeClr val="accent4">
                    <a:lumMod val="75000"/>
                  </a:schemeClr>
                </a:solidFill>
              </a:rPr>
              <a:t>Підприємець повинен постійно порівнювати заплановані результати з фактичними. Наприклад, якщо планувалося продати 1000 одиниць продукції, а продано лише 700, потрібно з'ясувати причини: неправильна ціна, недостатня реклама, низька якість, сильна конкуренція тощо.</a:t>
            </a:r>
            <a:br>
              <a:rPr lang="uk-UA" sz="2000" dirty="0" smtClean="0">
                <a:solidFill>
                  <a:schemeClr val="accent4">
                    <a:lumMod val="75000"/>
                  </a:schemeClr>
                </a:solidFill>
              </a:rPr>
            </a:br>
            <a:r>
              <a:rPr lang="uk-UA" sz="2000" b="1" dirty="0" smtClean="0">
                <a:solidFill>
                  <a:schemeClr val="accent4">
                    <a:lumMod val="75000"/>
                  </a:schemeClr>
                </a:solidFill>
              </a:rPr>
              <a:t>7. Стратегічне мислення.</a:t>
            </a:r>
            <a:r>
              <a:rPr lang="uk-UA" sz="2000" dirty="0" smtClean="0">
                <a:solidFill>
                  <a:schemeClr val="accent4">
                    <a:lumMod val="75000"/>
                  </a:schemeClr>
                </a:solidFill>
              </a:rPr>
              <a:t/>
            </a:r>
            <a:br>
              <a:rPr lang="uk-UA" sz="2000" dirty="0" smtClean="0">
                <a:solidFill>
                  <a:schemeClr val="accent4">
                    <a:lumMod val="75000"/>
                  </a:schemeClr>
                </a:solidFill>
              </a:rPr>
            </a:br>
            <a:r>
              <a:rPr lang="uk-UA" sz="2000" dirty="0" smtClean="0">
                <a:solidFill>
                  <a:schemeClr val="accent4">
                    <a:lumMod val="75000"/>
                  </a:schemeClr>
                </a:solidFill>
              </a:rPr>
              <a:t>Підприємець повинен думати не лише про сьогоднішній прибуток, а й про майбутнє бізнесу. Він аналізує: зміни ринку; поведінку споживачів; діяльність конкурентів; технологічні зміни; перспективи розвитку; можливі загрози. </a:t>
            </a:r>
            <a:r>
              <a:rPr lang="uk-UA" sz="2000" b="1" dirty="0" smtClean="0">
                <a:solidFill>
                  <a:schemeClr val="accent4">
                    <a:lumMod val="75000"/>
                  </a:schemeClr>
                </a:solidFill>
              </a:rPr>
              <a:t/>
            </a:r>
            <a:br>
              <a:rPr lang="uk-UA" sz="2000" b="1" dirty="0" smtClean="0">
                <a:solidFill>
                  <a:schemeClr val="accent4">
                    <a:lumMod val="75000"/>
                  </a:schemeClr>
                </a:solidFill>
              </a:rPr>
            </a:br>
            <a:r>
              <a:rPr lang="uk-UA" sz="2000" dirty="0" smtClean="0">
                <a:solidFill>
                  <a:schemeClr val="accent4">
                    <a:lumMod val="75000"/>
                  </a:schemeClr>
                </a:solidFill>
              </a:rPr>
              <a:t>З управлінської точки зору підприємець - це </a:t>
            </a:r>
            <a:r>
              <a:rPr lang="uk-UA" sz="2000" b="1" dirty="0" smtClean="0">
                <a:solidFill>
                  <a:schemeClr val="accent4">
                    <a:lumMod val="75000"/>
                  </a:schemeClr>
                </a:solidFill>
              </a:rPr>
              <a:t>керівник та організатор</a:t>
            </a:r>
            <a:r>
              <a:rPr lang="uk-UA" sz="2000" dirty="0" smtClean="0">
                <a:solidFill>
                  <a:schemeClr val="accent4">
                    <a:lumMod val="75000"/>
                  </a:schemeClr>
                </a:solidFill>
              </a:rPr>
              <a:t>, який визначає цілі, планує діяльність, розподіляє ресурси, приймає рішення, керує персоналом, контролює результати та забезпечує розвиток підприємства</a:t>
            </a:r>
            <a:r>
              <a:rPr lang="uk-UA" sz="2000" dirty="0" smtClean="0"/>
              <a:t>.</a:t>
            </a:r>
            <a:endParaRPr lang="uk-UA" sz="2000" dirty="0"/>
          </a:p>
        </p:txBody>
      </p:sp>
      <p:sp>
        <p:nvSpPr>
          <p:cNvPr id="4" name="Прямоугольник 3"/>
          <p:cNvSpPr/>
          <p:nvPr/>
        </p:nvSpPr>
        <p:spPr>
          <a:xfrm>
            <a:off x="3581400" y="190500"/>
            <a:ext cx="9677400" cy="533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accent4">
                    <a:lumMod val="75000"/>
                  </a:schemeClr>
                </a:solidFill>
              </a:rPr>
              <a:t>2. </a:t>
            </a:r>
            <a:r>
              <a:rPr lang="uk-UA" sz="3600" b="1" dirty="0" smtClean="0">
                <a:solidFill>
                  <a:schemeClr val="accent4">
                    <a:lumMod val="75000"/>
                  </a:schemeClr>
                </a:solidFill>
              </a:rPr>
              <a:t>Управлінський аспект підприємця</a:t>
            </a:r>
            <a:endParaRPr lang="ru-RU" sz="3600" dirty="0">
              <a:solidFill>
                <a:schemeClr val="accent4">
                  <a:lumMod val="75000"/>
                </a:schemeClr>
              </a:solidFill>
            </a:endParaRPr>
          </a:p>
        </p:txBody>
      </p:sp>
    </p:spTree>
    <p:extLst>
      <p:ext uri="{BB962C8B-B14F-4D97-AF65-F5344CB8AC3E}">
        <p14:creationId xmlns:p14="http://schemas.microsoft.com/office/powerpoint/2010/main" val="1369244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1021781"/>
            <a:ext cx="17144999" cy="9233297"/>
          </a:xfrm>
        </p:spPr>
        <p:txBody>
          <a:bodyPr/>
          <a:lstStyle/>
          <a:p>
            <a:r>
              <a:rPr lang="uk-UA" sz="2000" dirty="0" smtClean="0"/>
              <a:t>З </a:t>
            </a:r>
            <a:r>
              <a:rPr lang="uk-UA" sz="2000" b="1" dirty="0" smtClean="0"/>
              <a:t>психологічної точки зору</a:t>
            </a:r>
            <a:r>
              <a:rPr lang="uk-UA" sz="2000" dirty="0" smtClean="0"/>
              <a:t> підприємець - це особистість, яка має певні </a:t>
            </a:r>
            <a:r>
              <a:rPr lang="uk-UA" sz="2000" b="1" dirty="0" smtClean="0"/>
              <a:t>мотиваційні, інтелектуальні, емоційні та вольові характеристики</a:t>
            </a:r>
            <a:r>
              <a:rPr lang="uk-UA" sz="2000" dirty="0" smtClean="0"/>
              <a:t>, що допомагають їй діяти в умовах невизначеності, ризику та конкуренції. Цей аспект пояснює, </a:t>
            </a:r>
            <a:r>
              <a:rPr lang="uk-UA" sz="2000" b="1" dirty="0" smtClean="0"/>
              <a:t>чому одна людина готова створити власну справу та брати на себе відповідальність, а інша - віддає перевагу стабільній роботі за </a:t>
            </a:r>
            <a:r>
              <a:rPr lang="uk-UA" sz="2000" b="1" dirty="0" err="1" smtClean="0"/>
              <a:t>наймом</a:t>
            </a:r>
            <a:r>
              <a:rPr lang="uk-UA" sz="2000" dirty="0" smtClean="0"/>
              <a:t>.</a:t>
            </a:r>
            <a:br>
              <a:rPr lang="uk-UA" sz="2000" dirty="0" smtClean="0"/>
            </a:br>
            <a:r>
              <a:rPr lang="uk-UA" sz="2000" b="1" dirty="0" smtClean="0"/>
              <a:t>Основні психологічні характеристики підприємця:</a:t>
            </a:r>
            <a:br>
              <a:rPr lang="uk-UA" sz="2000" b="1" dirty="0" smtClean="0"/>
            </a:br>
            <a:r>
              <a:rPr lang="uk-UA" sz="2000" b="1" dirty="0" smtClean="0"/>
              <a:t>1. Ініціативність.</a:t>
            </a:r>
            <a:r>
              <a:rPr lang="uk-UA" sz="2000" dirty="0"/>
              <a:t> </a:t>
            </a:r>
            <a:r>
              <a:rPr lang="uk-UA" sz="2000" dirty="0" smtClean="0"/>
              <a:t/>
            </a:r>
            <a:br>
              <a:rPr lang="uk-UA" sz="2000" dirty="0" smtClean="0"/>
            </a:br>
            <a:r>
              <a:rPr lang="uk-UA" sz="2000" dirty="0" smtClean="0"/>
              <a:t>Підприємець не чекає, поки хтось створить для нього можливість. Він сам шукає можливості для реалізації ідей. Наприклад, він може помітити проблему споживачів і перетворити її на бізнес-можливість.</a:t>
            </a:r>
            <a:br>
              <a:rPr lang="uk-UA" sz="2000" dirty="0" smtClean="0"/>
            </a:br>
            <a:r>
              <a:rPr lang="uk-UA" sz="2000" b="1" dirty="0" smtClean="0"/>
              <a:t>2. Готовність до ризику.</a:t>
            </a:r>
            <a:r>
              <a:rPr lang="uk-UA" sz="2000" dirty="0"/>
              <a:t> </a:t>
            </a:r>
            <a:r>
              <a:rPr lang="uk-UA" sz="2000" dirty="0" smtClean="0"/>
              <a:t/>
            </a:r>
            <a:br>
              <a:rPr lang="uk-UA" sz="2000" dirty="0" smtClean="0"/>
            </a:br>
            <a:r>
              <a:rPr lang="uk-UA" sz="2000" dirty="0" smtClean="0"/>
              <a:t>Підприємець повинен бути готовим діяти, навіть якщо неможливо точно передбачити результат. Але важливо розуміти: підприємницький ризик - це </a:t>
            </a:r>
            <a:r>
              <a:rPr lang="uk-UA" sz="2000" b="1" dirty="0" smtClean="0"/>
              <a:t>не бездумна авантюрність</a:t>
            </a:r>
            <a:r>
              <a:rPr lang="uk-UA" sz="2000" dirty="0" smtClean="0"/>
              <a:t>. Раціональний підприємець оцінює можливі наслідки, аналізує інформацію та намагається мінімізувати ризики.</a:t>
            </a:r>
            <a:br>
              <a:rPr lang="uk-UA" sz="2000" dirty="0" smtClean="0"/>
            </a:br>
            <a:r>
              <a:rPr lang="uk-UA" sz="2000" b="1" dirty="0" smtClean="0"/>
              <a:t>3. Відповідальність.</a:t>
            </a:r>
            <a:r>
              <a:rPr lang="uk-UA" sz="2000" dirty="0"/>
              <a:t> </a:t>
            </a:r>
            <a:r>
              <a:rPr lang="uk-UA" sz="2000" dirty="0" smtClean="0"/>
              <a:t/>
            </a:r>
            <a:br>
              <a:rPr lang="uk-UA" sz="2000" dirty="0" smtClean="0"/>
            </a:br>
            <a:r>
              <a:rPr lang="uk-UA" sz="2000" dirty="0" smtClean="0"/>
              <a:t>Підприємець сам відповідає за значну частину прийнятих рішень. Якщо рішення виявилося неправильним, він повинен не шукати винних, а визначити причини помилки та скоригувати свої дії.</a:t>
            </a:r>
            <a:br>
              <a:rPr lang="uk-UA" sz="2000" dirty="0" smtClean="0"/>
            </a:br>
            <a:r>
              <a:rPr lang="uk-UA" sz="2000" b="1" dirty="0" smtClean="0"/>
              <a:t>4. Самостійність.</a:t>
            </a:r>
            <a:r>
              <a:rPr lang="uk-UA" sz="2000" dirty="0"/>
              <a:t> </a:t>
            </a:r>
            <a:r>
              <a:rPr lang="uk-UA" sz="2000" dirty="0" smtClean="0"/>
              <a:t/>
            </a:r>
            <a:br>
              <a:rPr lang="uk-UA" sz="2000" dirty="0" smtClean="0"/>
            </a:br>
            <a:r>
              <a:rPr lang="uk-UA" sz="2000" dirty="0" smtClean="0"/>
              <a:t>Для підприємця важливо мати можливість самостійно визначати напрям своєї діяльності та приймати рішення. Самостійність пов'язана з готовністю </a:t>
            </a:r>
            <a:r>
              <a:rPr lang="uk-UA" sz="2000" b="1" dirty="0" smtClean="0"/>
              <a:t>нести відповідальність за наслідки власного вибору</a:t>
            </a:r>
            <a:r>
              <a:rPr lang="uk-UA" sz="2000" dirty="0" smtClean="0"/>
              <a:t>.</a:t>
            </a:r>
            <a:br>
              <a:rPr lang="uk-UA" sz="2000" dirty="0" smtClean="0"/>
            </a:br>
            <a:r>
              <a:rPr lang="uk-UA" sz="2000" b="1" dirty="0" smtClean="0"/>
              <a:t>5. Цілеспрямованість і наполегливість.</a:t>
            </a:r>
            <a:r>
              <a:rPr lang="uk-UA" sz="2000" dirty="0"/>
              <a:t> </a:t>
            </a:r>
            <a:r>
              <a:rPr lang="uk-UA" sz="2000" dirty="0" smtClean="0"/>
              <a:t>Підприємницька діяльність </a:t>
            </a:r>
            <a:r>
              <a:rPr lang="uk-UA" sz="2000" dirty="0" err="1" smtClean="0"/>
              <a:t>рідко</a:t>
            </a:r>
            <a:r>
              <a:rPr lang="uk-UA" sz="2000" dirty="0" smtClean="0"/>
              <a:t> розвивається без проблем. Можливі фінансові труднощі; невдалі рішення; втрата клієнтів; </a:t>
            </a:r>
            <a:r>
              <a:rPr lang="uk-UA" sz="2000" dirty="0"/>
              <a:t>к</a:t>
            </a:r>
            <a:r>
              <a:rPr lang="uk-UA" sz="2000" dirty="0" smtClean="0"/>
              <a:t>онфлікти; сильна конкуренція; невдалий запуск нового продукту. Тому підприємець повинен уміти продовжувати діяльність після невдач і робити з них висновки.</a:t>
            </a:r>
            <a:br>
              <a:rPr lang="uk-UA" sz="2000" dirty="0" smtClean="0"/>
            </a:br>
            <a:r>
              <a:rPr lang="uk-UA" sz="2000" b="1" dirty="0" smtClean="0"/>
              <a:t>6. Креативність.</a:t>
            </a:r>
            <a:r>
              <a:rPr lang="uk-UA" sz="2000" dirty="0"/>
              <a:t> </a:t>
            </a:r>
            <a:r>
              <a:rPr lang="uk-UA" sz="2000" dirty="0" smtClean="0"/>
              <a:t>Підприємництво часто передбачає пошук нестандартних рішень. Креативність дозволяє підприємцю побачити нові можливості, придумати новий продукт або знайти інший спосіб задоволення потреб клієнта.</a:t>
            </a:r>
            <a:br>
              <a:rPr lang="uk-UA" sz="2000" dirty="0" smtClean="0"/>
            </a:br>
            <a:r>
              <a:rPr lang="uk-UA" sz="2000" b="1" dirty="0" smtClean="0"/>
              <a:t>7. </a:t>
            </a:r>
            <a:r>
              <a:rPr lang="uk-UA" sz="2000" b="1" dirty="0" err="1" smtClean="0"/>
              <a:t>Стресостійкість</a:t>
            </a:r>
            <a:r>
              <a:rPr lang="uk-UA" sz="2000" b="1" dirty="0" smtClean="0"/>
              <a:t>.</a:t>
            </a:r>
            <a:r>
              <a:rPr lang="uk-UA" sz="2000" dirty="0"/>
              <a:t> </a:t>
            </a:r>
            <a:r>
              <a:rPr lang="uk-UA" sz="2000" dirty="0" smtClean="0"/>
              <a:t>Підприємець може одночасно відповідати за фінанси, персонал, клієнтів, постачальників та стратегічні рішення. Це створює значне психологічне навантаження. Тому важливо вміти: контролювати емоції;  працювати в умовах напруження; швидко реагувати на проблеми; зберігати здатність приймати раціональні рішення. </a:t>
            </a:r>
            <a:br>
              <a:rPr lang="uk-UA" sz="2000" dirty="0" smtClean="0"/>
            </a:br>
            <a:r>
              <a:rPr lang="uk-UA" sz="2000" b="1" dirty="0" smtClean="0"/>
              <a:t>8. Комунікабельність.</a:t>
            </a:r>
            <a:r>
              <a:rPr lang="uk-UA" sz="2000" dirty="0"/>
              <a:t> </a:t>
            </a:r>
            <a:r>
              <a:rPr lang="uk-UA" sz="2000" dirty="0" smtClean="0"/>
              <a:t>Підприємцю необхідно взаємодіяти з великою кількістю людей: працівниками, клієнтами, партнерами, інвесторами, постачальниками. Тому важливими є навички: переговорів; переконання; презентації власних ідей; активного слухання; вирішення конфліктів. </a:t>
            </a:r>
            <a:br>
              <a:rPr lang="uk-UA" sz="2000" dirty="0" smtClean="0"/>
            </a:br>
            <a:r>
              <a:rPr lang="uk-UA" sz="2000" b="1" dirty="0" smtClean="0"/>
              <a:t>9. Мотивація досягнення.</a:t>
            </a:r>
            <a:r>
              <a:rPr lang="uk-UA" sz="2000" dirty="0" smtClean="0"/>
              <a:t/>
            </a:r>
            <a:br>
              <a:rPr lang="uk-UA" sz="2000" dirty="0" smtClean="0"/>
            </a:br>
            <a:r>
              <a:rPr lang="uk-UA" sz="2000" dirty="0" smtClean="0"/>
              <a:t>Для багатьох підприємців важливим мотивом є не тільки гроші, а й </a:t>
            </a:r>
            <a:r>
              <a:rPr lang="uk-UA" sz="2000" b="1" dirty="0" smtClean="0"/>
              <a:t>прагнення досягти певного результату, реалізувати власну ідею, створити щось нове, отримати професійне визнання або забезпечити незалежність</a:t>
            </a:r>
            <a:r>
              <a:rPr lang="ru-RU" sz="2000" dirty="0" smtClean="0"/>
              <a:t>.</a:t>
            </a:r>
            <a:endParaRPr lang="ru-RU" sz="2000" dirty="0"/>
          </a:p>
        </p:txBody>
      </p:sp>
      <p:sp>
        <p:nvSpPr>
          <p:cNvPr id="4" name="Прямоугольник 3"/>
          <p:cNvSpPr/>
          <p:nvPr/>
        </p:nvSpPr>
        <p:spPr>
          <a:xfrm>
            <a:off x="5029200" y="266700"/>
            <a:ext cx="8382000" cy="6096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accent4">
                    <a:lumMod val="75000"/>
                  </a:schemeClr>
                </a:solidFill>
              </a:rPr>
              <a:t>3. </a:t>
            </a:r>
            <a:r>
              <a:rPr lang="uk-UA" sz="3200" b="1" dirty="0" smtClean="0">
                <a:solidFill>
                  <a:schemeClr val="accent4">
                    <a:lumMod val="75000"/>
                  </a:schemeClr>
                </a:solidFill>
              </a:rPr>
              <a:t>Психологічний аспект підприємця</a:t>
            </a:r>
            <a:endParaRPr lang="uk-UA" sz="3200" dirty="0">
              <a:solidFill>
                <a:schemeClr val="accent4">
                  <a:lumMod val="75000"/>
                </a:schemeClr>
              </a:solidFill>
            </a:endParaRPr>
          </a:p>
        </p:txBody>
      </p:sp>
    </p:spTree>
    <p:extLst>
      <p:ext uri="{BB962C8B-B14F-4D97-AF65-F5344CB8AC3E}">
        <p14:creationId xmlns:p14="http://schemas.microsoft.com/office/powerpoint/2010/main" val="2516115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object 20"/>
          <p:cNvGrpSpPr/>
          <p:nvPr/>
        </p:nvGrpSpPr>
        <p:grpSpPr>
          <a:xfrm>
            <a:off x="0" y="0"/>
            <a:ext cx="9030335" cy="4288790"/>
            <a:chOff x="0" y="0"/>
            <a:chExt cx="9030335" cy="4288790"/>
          </a:xfrm>
        </p:grpSpPr>
        <p:pic>
          <p:nvPicPr>
            <p:cNvPr id="21" name="object 21"/>
            <p:cNvPicPr/>
            <p:nvPr/>
          </p:nvPicPr>
          <p:blipFill>
            <a:blip r:embed="rId2" cstate="print"/>
            <a:stretch>
              <a:fillRect/>
            </a:stretch>
          </p:blipFill>
          <p:spPr>
            <a:xfrm>
              <a:off x="0" y="0"/>
              <a:ext cx="7096022" cy="4046332"/>
            </a:xfrm>
            <a:prstGeom prst="rect">
              <a:avLst/>
            </a:prstGeom>
          </p:spPr>
        </p:pic>
        <p:pic>
          <p:nvPicPr>
            <p:cNvPr id="22" name="object 22"/>
            <p:cNvPicPr/>
            <p:nvPr/>
          </p:nvPicPr>
          <p:blipFill>
            <a:blip r:embed="rId3" cstate="print"/>
            <a:stretch>
              <a:fillRect/>
            </a:stretch>
          </p:blipFill>
          <p:spPr>
            <a:xfrm>
              <a:off x="1028699" y="755574"/>
              <a:ext cx="8001091" cy="3533052"/>
            </a:xfrm>
            <a:prstGeom prst="rect">
              <a:avLst/>
            </a:prstGeom>
          </p:spPr>
        </p:pic>
      </p:grpSp>
      <p:sp>
        <p:nvSpPr>
          <p:cNvPr id="28" name="object 28" descr="$PPTXTitle"/>
          <p:cNvSpPr txBox="1">
            <a:spLocks noGrp="1"/>
          </p:cNvSpPr>
          <p:nvPr>
            <p:ph type="title"/>
          </p:nvPr>
        </p:nvSpPr>
        <p:spPr>
          <a:xfrm>
            <a:off x="1069059" y="935840"/>
            <a:ext cx="7667625" cy="482600"/>
          </a:xfrm>
          <a:prstGeom prst="rect">
            <a:avLst/>
          </a:prstGeom>
        </p:spPr>
        <p:txBody>
          <a:bodyPr vert="horz" wrap="square" lIns="0" tIns="12700" rIns="0" bIns="0" rtlCol="0">
            <a:spAutoFit/>
          </a:bodyPr>
          <a:lstStyle/>
          <a:p>
            <a:pPr marL="12700">
              <a:lnSpc>
                <a:spcPct val="100000"/>
              </a:lnSpc>
              <a:spcBef>
                <a:spcPts val="100"/>
              </a:spcBef>
            </a:pPr>
            <a:r>
              <a:rPr sz="3000" spc="70" dirty="0">
                <a:solidFill>
                  <a:srgbClr val="FFFFFF"/>
                </a:solidFill>
              </a:rPr>
              <a:t>Отже</a:t>
            </a:r>
            <a:r>
              <a:rPr sz="3000" spc="70" dirty="0">
                <a:solidFill>
                  <a:srgbClr val="FFFFFF"/>
                </a:solidFill>
                <a:latin typeface="Book Antiqua"/>
                <a:cs typeface="Book Antiqua"/>
              </a:rPr>
              <a:t>,</a:t>
            </a:r>
            <a:r>
              <a:rPr sz="3000" spc="425" dirty="0">
                <a:solidFill>
                  <a:srgbClr val="FFFFFF"/>
                </a:solidFill>
                <a:latin typeface="Book Antiqua"/>
                <a:cs typeface="Book Antiqua"/>
              </a:rPr>
              <a:t> </a:t>
            </a:r>
            <a:r>
              <a:rPr sz="3000" spc="135" dirty="0">
                <a:solidFill>
                  <a:srgbClr val="FFFFFF"/>
                </a:solidFill>
              </a:rPr>
              <a:t>підприємець</a:t>
            </a:r>
            <a:r>
              <a:rPr sz="3000" spc="340" dirty="0">
                <a:solidFill>
                  <a:srgbClr val="FFFFFF"/>
                </a:solidFill>
              </a:rPr>
              <a:t> </a:t>
            </a:r>
            <a:r>
              <a:rPr sz="3000" spc="434" dirty="0">
                <a:solidFill>
                  <a:srgbClr val="FFFFFF"/>
                </a:solidFill>
                <a:latin typeface="Book Antiqua"/>
                <a:cs typeface="Book Antiqua"/>
              </a:rPr>
              <a:t>–</a:t>
            </a:r>
            <a:r>
              <a:rPr sz="3000" spc="425" dirty="0">
                <a:solidFill>
                  <a:srgbClr val="FFFFFF"/>
                </a:solidFill>
                <a:latin typeface="Book Antiqua"/>
                <a:cs typeface="Book Antiqua"/>
              </a:rPr>
              <a:t> </a:t>
            </a:r>
            <a:r>
              <a:rPr sz="3000" spc="90" dirty="0">
                <a:solidFill>
                  <a:srgbClr val="FFFFFF"/>
                </a:solidFill>
              </a:rPr>
              <a:t>це</a:t>
            </a:r>
            <a:r>
              <a:rPr sz="3000" spc="340" dirty="0">
                <a:solidFill>
                  <a:srgbClr val="FFFFFF"/>
                </a:solidFill>
              </a:rPr>
              <a:t> </a:t>
            </a:r>
            <a:r>
              <a:rPr sz="3000" spc="90" dirty="0">
                <a:solidFill>
                  <a:srgbClr val="FFFFFF"/>
                </a:solidFill>
              </a:rPr>
              <a:t>фізична</a:t>
            </a:r>
            <a:r>
              <a:rPr sz="3000" spc="340" dirty="0">
                <a:solidFill>
                  <a:srgbClr val="FFFFFF"/>
                </a:solidFill>
              </a:rPr>
              <a:t> </a:t>
            </a:r>
            <a:r>
              <a:rPr sz="3000" spc="55" dirty="0">
                <a:solidFill>
                  <a:srgbClr val="FFFFFF"/>
                </a:solidFill>
              </a:rPr>
              <a:t>особа</a:t>
            </a:r>
            <a:r>
              <a:rPr sz="3000" spc="55" dirty="0">
                <a:solidFill>
                  <a:srgbClr val="FFFFFF"/>
                </a:solidFill>
                <a:latin typeface="Book Antiqua"/>
                <a:cs typeface="Book Antiqua"/>
              </a:rPr>
              <a:t>,</a:t>
            </a:r>
            <a:endParaRPr sz="3000" dirty="0">
              <a:latin typeface="Book Antiqua"/>
              <a:cs typeface="Book Antiqua"/>
            </a:endParaRPr>
          </a:p>
        </p:txBody>
      </p:sp>
      <p:sp>
        <p:nvSpPr>
          <p:cNvPr id="23" name="object 23"/>
          <p:cNvSpPr/>
          <p:nvPr/>
        </p:nvSpPr>
        <p:spPr>
          <a:xfrm>
            <a:off x="1047115" y="4508613"/>
            <a:ext cx="419734" cy="396240"/>
          </a:xfrm>
          <a:custGeom>
            <a:avLst/>
            <a:gdLst/>
            <a:ahLst/>
            <a:cxnLst/>
            <a:rect l="l" t="t" r="r" b="b"/>
            <a:pathLst>
              <a:path w="419734" h="396239">
                <a:moveTo>
                  <a:pt x="399656" y="206819"/>
                </a:moveTo>
                <a:lnTo>
                  <a:pt x="396303" y="165074"/>
                </a:lnTo>
                <a:lnTo>
                  <a:pt x="383705" y="123037"/>
                </a:lnTo>
                <a:lnTo>
                  <a:pt x="382676" y="120510"/>
                </a:lnTo>
                <a:lnTo>
                  <a:pt x="380568" y="118427"/>
                </a:lnTo>
                <a:lnTo>
                  <a:pt x="378193" y="115036"/>
                </a:lnTo>
                <a:lnTo>
                  <a:pt x="373583" y="121869"/>
                </a:lnTo>
                <a:lnTo>
                  <a:pt x="370408" y="127787"/>
                </a:lnTo>
                <a:lnTo>
                  <a:pt x="366102" y="132740"/>
                </a:lnTo>
                <a:lnTo>
                  <a:pt x="361556" y="139585"/>
                </a:lnTo>
                <a:lnTo>
                  <a:pt x="359410" y="146710"/>
                </a:lnTo>
                <a:lnTo>
                  <a:pt x="359232" y="154279"/>
                </a:lnTo>
                <a:lnTo>
                  <a:pt x="360591" y="162458"/>
                </a:lnTo>
                <a:lnTo>
                  <a:pt x="364528" y="187452"/>
                </a:lnTo>
                <a:lnTo>
                  <a:pt x="360730" y="236702"/>
                </a:lnTo>
                <a:lnTo>
                  <a:pt x="327494" y="302793"/>
                </a:lnTo>
                <a:lnTo>
                  <a:pt x="293052" y="334492"/>
                </a:lnTo>
                <a:lnTo>
                  <a:pt x="251523" y="354812"/>
                </a:lnTo>
                <a:lnTo>
                  <a:pt x="205092" y="362673"/>
                </a:lnTo>
                <a:lnTo>
                  <a:pt x="155905" y="356958"/>
                </a:lnTo>
                <a:lnTo>
                  <a:pt x="117856" y="341706"/>
                </a:lnTo>
                <a:lnTo>
                  <a:pt x="84861" y="317500"/>
                </a:lnTo>
                <a:lnTo>
                  <a:pt x="58699" y="285788"/>
                </a:lnTo>
                <a:lnTo>
                  <a:pt x="41122" y="247980"/>
                </a:lnTo>
                <a:lnTo>
                  <a:pt x="33909" y="205498"/>
                </a:lnTo>
                <a:lnTo>
                  <a:pt x="38836" y="159766"/>
                </a:lnTo>
                <a:lnTo>
                  <a:pt x="56705" y="115697"/>
                </a:lnTo>
                <a:lnTo>
                  <a:pt x="84874" y="80264"/>
                </a:lnTo>
                <a:lnTo>
                  <a:pt x="120891" y="54381"/>
                </a:lnTo>
                <a:lnTo>
                  <a:pt x="162280" y="38925"/>
                </a:lnTo>
                <a:lnTo>
                  <a:pt x="206565" y="34798"/>
                </a:lnTo>
                <a:lnTo>
                  <a:pt x="251294" y="42887"/>
                </a:lnTo>
                <a:lnTo>
                  <a:pt x="293979" y="64071"/>
                </a:lnTo>
                <a:lnTo>
                  <a:pt x="297167" y="66255"/>
                </a:lnTo>
                <a:lnTo>
                  <a:pt x="300482" y="68249"/>
                </a:lnTo>
                <a:lnTo>
                  <a:pt x="303288" y="70040"/>
                </a:lnTo>
                <a:lnTo>
                  <a:pt x="326415" y="48691"/>
                </a:lnTo>
                <a:lnTo>
                  <a:pt x="325081" y="46456"/>
                </a:lnTo>
                <a:lnTo>
                  <a:pt x="324637" y="45085"/>
                </a:lnTo>
                <a:lnTo>
                  <a:pt x="269290" y="13068"/>
                </a:lnTo>
                <a:lnTo>
                  <a:pt x="217258" y="1562"/>
                </a:lnTo>
                <a:lnTo>
                  <a:pt x="164122" y="3987"/>
                </a:lnTo>
                <a:lnTo>
                  <a:pt x="116471" y="18796"/>
                </a:lnTo>
                <a:lnTo>
                  <a:pt x="75450" y="43916"/>
                </a:lnTo>
                <a:lnTo>
                  <a:pt x="42202" y="77304"/>
                </a:lnTo>
                <a:lnTo>
                  <a:pt x="17881" y="116903"/>
                </a:lnTo>
                <a:lnTo>
                  <a:pt x="3606" y="160667"/>
                </a:lnTo>
                <a:lnTo>
                  <a:pt x="0" y="202717"/>
                </a:lnTo>
                <a:lnTo>
                  <a:pt x="5232" y="243827"/>
                </a:lnTo>
                <a:lnTo>
                  <a:pt x="18681" y="282638"/>
                </a:lnTo>
                <a:lnTo>
                  <a:pt x="39738" y="317855"/>
                </a:lnTo>
                <a:lnTo>
                  <a:pt x="67741" y="348145"/>
                </a:lnTo>
                <a:lnTo>
                  <a:pt x="102082" y="372173"/>
                </a:lnTo>
                <a:lnTo>
                  <a:pt x="142125" y="388632"/>
                </a:lnTo>
                <a:lnTo>
                  <a:pt x="187223" y="396201"/>
                </a:lnTo>
                <a:lnTo>
                  <a:pt x="235661" y="394042"/>
                </a:lnTo>
                <a:lnTo>
                  <a:pt x="279082" y="381977"/>
                </a:lnTo>
                <a:lnTo>
                  <a:pt x="317296" y="360222"/>
                </a:lnTo>
                <a:lnTo>
                  <a:pt x="350037" y="328993"/>
                </a:lnTo>
                <a:lnTo>
                  <a:pt x="377101" y="288480"/>
                </a:lnTo>
                <a:lnTo>
                  <a:pt x="393382" y="248031"/>
                </a:lnTo>
                <a:lnTo>
                  <a:pt x="399656" y="206819"/>
                </a:lnTo>
                <a:close/>
              </a:path>
              <a:path w="419734" h="396239">
                <a:moveTo>
                  <a:pt x="419722" y="3124"/>
                </a:moveTo>
                <a:lnTo>
                  <a:pt x="417461" y="0"/>
                </a:lnTo>
                <a:lnTo>
                  <a:pt x="413321" y="2159"/>
                </a:lnTo>
                <a:lnTo>
                  <a:pt x="408686" y="3708"/>
                </a:lnTo>
                <a:lnTo>
                  <a:pt x="379158" y="29641"/>
                </a:lnTo>
                <a:lnTo>
                  <a:pt x="340360" y="70713"/>
                </a:lnTo>
                <a:lnTo>
                  <a:pt x="301637" y="111861"/>
                </a:lnTo>
                <a:lnTo>
                  <a:pt x="262966" y="153047"/>
                </a:lnTo>
                <a:lnTo>
                  <a:pt x="224307" y="194259"/>
                </a:lnTo>
                <a:lnTo>
                  <a:pt x="203644" y="217030"/>
                </a:lnTo>
                <a:lnTo>
                  <a:pt x="196215" y="225298"/>
                </a:lnTo>
                <a:lnTo>
                  <a:pt x="190881" y="220637"/>
                </a:lnTo>
                <a:lnTo>
                  <a:pt x="187185" y="217563"/>
                </a:lnTo>
                <a:lnTo>
                  <a:pt x="183654" y="214325"/>
                </a:lnTo>
                <a:lnTo>
                  <a:pt x="171983" y="203809"/>
                </a:lnTo>
                <a:lnTo>
                  <a:pt x="160261" y="193319"/>
                </a:lnTo>
                <a:lnTo>
                  <a:pt x="148717" y="182651"/>
                </a:lnTo>
                <a:lnTo>
                  <a:pt x="137604" y="171589"/>
                </a:lnTo>
                <a:lnTo>
                  <a:pt x="126631" y="162801"/>
                </a:lnTo>
                <a:lnTo>
                  <a:pt x="115239" y="158877"/>
                </a:lnTo>
                <a:lnTo>
                  <a:pt x="103289" y="159524"/>
                </a:lnTo>
                <a:lnTo>
                  <a:pt x="90627" y="164401"/>
                </a:lnTo>
                <a:lnTo>
                  <a:pt x="87464" y="166065"/>
                </a:lnTo>
                <a:lnTo>
                  <a:pt x="84137" y="167398"/>
                </a:lnTo>
                <a:lnTo>
                  <a:pt x="81051" y="169164"/>
                </a:lnTo>
                <a:lnTo>
                  <a:pt x="70904" y="176555"/>
                </a:lnTo>
                <a:lnTo>
                  <a:pt x="66484" y="184226"/>
                </a:lnTo>
                <a:lnTo>
                  <a:pt x="67856" y="192811"/>
                </a:lnTo>
                <a:lnTo>
                  <a:pt x="99644" y="229819"/>
                </a:lnTo>
                <a:lnTo>
                  <a:pt x="149313" y="283146"/>
                </a:lnTo>
                <a:lnTo>
                  <a:pt x="177520" y="313283"/>
                </a:lnTo>
                <a:lnTo>
                  <a:pt x="197104" y="324192"/>
                </a:lnTo>
                <a:lnTo>
                  <a:pt x="202222" y="322681"/>
                </a:lnTo>
                <a:lnTo>
                  <a:pt x="232029" y="291477"/>
                </a:lnTo>
                <a:lnTo>
                  <a:pt x="262966" y="246214"/>
                </a:lnTo>
                <a:lnTo>
                  <a:pt x="293827" y="200914"/>
                </a:lnTo>
                <a:lnTo>
                  <a:pt x="324624" y="155562"/>
                </a:lnTo>
                <a:lnTo>
                  <a:pt x="355358" y="110159"/>
                </a:lnTo>
                <a:lnTo>
                  <a:pt x="386054" y="64744"/>
                </a:lnTo>
                <a:lnTo>
                  <a:pt x="409016" y="28257"/>
                </a:lnTo>
                <a:lnTo>
                  <a:pt x="416445" y="15951"/>
                </a:lnTo>
                <a:lnTo>
                  <a:pt x="419100" y="11582"/>
                </a:lnTo>
                <a:lnTo>
                  <a:pt x="419722" y="10668"/>
                </a:lnTo>
                <a:lnTo>
                  <a:pt x="419722" y="3124"/>
                </a:lnTo>
                <a:close/>
              </a:path>
            </a:pathLst>
          </a:custGeom>
          <a:solidFill>
            <a:srgbClr val="610875"/>
          </a:solidFill>
        </p:spPr>
        <p:txBody>
          <a:bodyPr wrap="square" lIns="0" tIns="0" rIns="0" bIns="0" rtlCol="0"/>
          <a:lstStyle/>
          <a:p>
            <a:endParaRPr/>
          </a:p>
        </p:txBody>
      </p:sp>
      <p:sp>
        <p:nvSpPr>
          <p:cNvPr id="25" name="object 25"/>
          <p:cNvSpPr/>
          <p:nvPr/>
        </p:nvSpPr>
        <p:spPr>
          <a:xfrm>
            <a:off x="1047115" y="5893079"/>
            <a:ext cx="419734" cy="396240"/>
          </a:xfrm>
          <a:custGeom>
            <a:avLst/>
            <a:gdLst/>
            <a:ahLst/>
            <a:cxnLst/>
            <a:rect l="l" t="t" r="r" b="b"/>
            <a:pathLst>
              <a:path w="419734" h="396239">
                <a:moveTo>
                  <a:pt x="399656" y="206806"/>
                </a:moveTo>
                <a:lnTo>
                  <a:pt x="396303" y="165061"/>
                </a:lnTo>
                <a:lnTo>
                  <a:pt x="383705" y="123037"/>
                </a:lnTo>
                <a:lnTo>
                  <a:pt x="382676" y="120510"/>
                </a:lnTo>
                <a:lnTo>
                  <a:pt x="380568" y="118427"/>
                </a:lnTo>
                <a:lnTo>
                  <a:pt x="378193" y="115023"/>
                </a:lnTo>
                <a:lnTo>
                  <a:pt x="373583" y="121869"/>
                </a:lnTo>
                <a:lnTo>
                  <a:pt x="370408" y="127787"/>
                </a:lnTo>
                <a:lnTo>
                  <a:pt x="366102" y="132740"/>
                </a:lnTo>
                <a:lnTo>
                  <a:pt x="361556" y="139585"/>
                </a:lnTo>
                <a:lnTo>
                  <a:pt x="359410" y="146710"/>
                </a:lnTo>
                <a:lnTo>
                  <a:pt x="359232" y="154279"/>
                </a:lnTo>
                <a:lnTo>
                  <a:pt x="360591" y="162458"/>
                </a:lnTo>
                <a:lnTo>
                  <a:pt x="364528" y="187439"/>
                </a:lnTo>
                <a:lnTo>
                  <a:pt x="360730" y="236702"/>
                </a:lnTo>
                <a:lnTo>
                  <a:pt x="327494" y="302793"/>
                </a:lnTo>
                <a:lnTo>
                  <a:pt x="293052" y="334492"/>
                </a:lnTo>
                <a:lnTo>
                  <a:pt x="251523" y="354812"/>
                </a:lnTo>
                <a:lnTo>
                  <a:pt x="205092" y="362673"/>
                </a:lnTo>
                <a:lnTo>
                  <a:pt x="155905" y="356958"/>
                </a:lnTo>
                <a:lnTo>
                  <a:pt x="117856" y="341693"/>
                </a:lnTo>
                <a:lnTo>
                  <a:pt x="84861" y="317500"/>
                </a:lnTo>
                <a:lnTo>
                  <a:pt x="58699" y="285788"/>
                </a:lnTo>
                <a:lnTo>
                  <a:pt x="41122" y="247967"/>
                </a:lnTo>
                <a:lnTo>
                  <a:pt x="33909" y="205498"/>
                </a:lnTo>
                <a:lnTo>
                  <a:pt x="38836" y="159766"/>
                </a:lnTo>
                <a:lnTo>
                  <a:pt x="56705" y="115697"/>
                </a:lnTo>
                <a:lnTo>
                  <a:pt x="84874" y="80264"/>
                </a:lnTo>
                <a:lnTo>
                  <a:pt x="120891" y="54381"/>
                </a:lnTo>
                <a:lnTo>
                  <a:pt x="162280" y="38925"/>
                </a:lnTo>
                <a:lnTo>
                  <a:pt x="206565" y="34798"/>
                </a:lnTo>
                <a:lnTo>
                  <a:pt x="251294" y="42875"/>
                </a:lnTo>
                <a:lnTo>
                  <a:pt x="293979" y="64071"/>
                </a:lnTo>
                <a:lnTo>
                  <a:pt x="297167" y="66255"/>
                </a:lnTo>
                <a:lnTo>
                  <a:pt x="300482" y="68249"/>
                </a:lnTo>
                <a:lnTo>
                  <a:pt x="303288" y="70040"/>
                </a:lnTo>
                <a:lnTo>
                  <a:pt x="326415" y="48679"/>
                </a:lnTo>
                <a:lnTo>
                  <a:pt x="325081" y="46443"/>
                </a:lnTo>
                <a:lnTo>
                  <a:pt x="324637" y="45085"/>
                </a:lnTo>
                <a:lnTo>
                  <a:pt x="269290" y="13068"/>
                </a:lnTo>
                <a:lnTo>
                  <a:pt x="217258" y="1562"/>
                </a:lnTo>
                <a:lnTo>
                  <a:pt x="164122" y="3987"/>
                </a:lnTo>
                <a:lnTo>
                  <a:pt x="116471" y="18783"/>
                </a:lnTo>
                <a:lnTo>
                  <a:pt x="75450" y="43916"/>
                </a:lnTo>
                <a:lnTo>
                  <a:pt x="42202" y="77304"/>
                </a:lnTo>
                <a:lnTo>
                  <a:pt x="17881" y="116903"/>
                </a:lnTo>
                <a:lnTo>
                  <a:pt x="3606" y="160655"/>
                </a:lnTo>
                <a:lnTo>
                  <a:pt x="0" y="202717"/>
                </a:lnTo>
                <a:lnTo>
                  <a:pt x="5232" y="243814"/>
                </a:lnTo>
                <a:lnTo>
                  <a:pt x="18681" y="282638"/>
                </a:lnTo>
                <a:lnTo>
                  <a:pt x="39738" y="317855"/>
                </a:lnTo>
                <a:lnTo>
                  <a:pt x="67741" y="348132"/>
                </a:lnTo>
                <a:lnTo>
                  <a:pt x="102082" y="372173"/>
                </a:lnTo>
                <a:lnTo>
                  <a:pt x="142125" y="388632"/>
                </a:lnTo>
                <a:lnTo>
                  <a:pt x="187223" y="396189"/>
                </a:lnTo>
                <a:lnTo>
                  <a:pt x="235661" y="394042"/>
                </a:lnTo>
                <a:lnTo>
                  <a:pt x="279082" y="381977"/>
                </a:lnTo>
                <a:lnTo>
                  <a:pt x="317296" y="360222"/>
                </a:lnTo>
                <a:lnTo>
                  <a:pt x="350037" y="328980"/>
                </a:lnTo>
                <a:lnTo>
                  <a:pt x="377101" y="288480"/>
                </a:lnTo>
                <a:lnTo>
                  <a:pt x="393382" y="248031"/>
                </a:lnTo>
                <a:lnTo>
                  <a:pt x="399656" y="206806"/>
                </a:lnTo>
                <a:close/>
              </a:path>
              <a:path w="419734" h="396239">
                <a:moveTo>
                  <a:pt x="419722" y="3124"/>
                </a:moveTo>
                <a:lnTo>
                  <a:pt x="417461" y="0"/>
                </a:lnTo>
                <a:lnTo>
                  <a:pt x="413321" y="2159"/>
                </a:lnTo>
                <a:lnTo>
                  <a:pt x="408686" y="3708"/>
                </a:lnTo>
                <a:lnTo>
                  <a:pt x="379158" y="29641"/>
                </a:lnTo>
                <a:lnTo>
                  <a:pt x="340360" y="70713"/>
                </a:lnTo>
                <a:lnTo>
                  <a:pt x="301637" y="111861"/>
                </a:lnTo>
                <a:lnTo>
                  <a:pt x="262966" y="153047"/>
                </a:lnTo>
                <a:lnTo>
                  <a:pt x="224307" y="194259"/>
                </a:lnTo>
                <a:lnTo>
                  <a:pt x="203644" y="217017"/>
                </a:lnTo>
                <a:lnTo>
                  <a:pt x="196215" y="225298"/>
                </a:lnTo>
                <a:lnTo>
                  <a:pt x="190881" y="220637"/>
                </a:lnTo>
                <a:lnTo>
                  <a:pt x="187185" y="217563"/>
                </a:lnTo>
                <a:lnTo>
                  <a:pt x="183654" y="214325"/>
                </a:lnTo>
                <a:lnTo>
                  <a:pt x="171983" y="203796"/>
                </a:lnTo>
                <a:lnTo>
                  <a:pt x="160261" y="193319"/>
                </a:lnTo>
                <a:lnTo>
                  <a:pt x="148717" y="182651"/>
                </a:lnTo>
                <a:lnTo>
                  <a:pt x="137604" y="171589"/>
                </a:lnTo>
                <a:lnTo>
                  <a:pt x="126631" y="162801"/>
                </a:lnTo>
                <a:lnTo>
                  <a:pt x="115239" y="158877"/>
                </a:lnTo>
                <a:lnTo>
                  <a:pt x="103289" y="159524"/>
                </a:lnTo>
                <a:lnTo>
                  <a:pt x="90627" y="164401"/>
                </a:lnTo>
                <a:lnTo>
                  <a:pt x="87464" y="166065"/>
                </a:lnTo>
                <a:lnTo>
                  <a:pt x="84137" y="167398"/>
                </a:lnTo>
                <a:lnTo>
                  <a:pt x="81051" y="169164"/>
                </a:lnTo>
                <a:lnTo>
                  <a:pt x="70904" y="176555"/>
                </a:lnTo>
                <a:lnTo>
                  <a:pt x="66484" y="184226"/>
                </a:lnTo>
                <a:lnTo>
                  <a:pt x="67856" y="192811"/>
                </a:lnTo>
                <a:lnTo>
                  <a:pt x="99644" y="229819"/>
                </a:lnTo>
                <a:lnTo>
                  <a:pt x="149313" y="283133"/>
                </a:lnTo>
                <a:lnTo>
                  <a:pt x="177520" y="313283"/>
                </a:lnTo>
                <a:lnTo>
                  <a:pt x="197104" y="324192"/>
                </a:lnTo>
                <a:lnTo>
                  <a:pt x="202222" y="322681"/>
                </a:lnTo>
                <a:lnTo>
                  <a:pt x="232029" y="291477"/>
                </a:lnTo>
                <a:lnTo>
                  <a:pt x="262966" y="246214"/>
                </a:lnTo>
                <a:lnTo>
                  <a:pt x="293827" y="200901"/>
                </a:lnTo>
                <a:lnTo>
                  <a:pt x="324624" y="155549"/>
                </a:lnTo>
                <a:lnTo>
                  <a:pt x="355358" y="110159"/>
                </a:lnTo>
                <a:lnTo>
                  <a:pt x="386054" y="64731"/>
                </a:lnTo>
                <a:lnTo>
                  <a:pt x="409016" y="28257"/>
                </a:lnTo>
                <a:lnTo>
                  <a:pt x="416445" y="15951"/>
                </a:lnTo>
                <a:lnTo>
                  <a:pt x="419100" y="11582"/>
                </a:lnTo>
                <a:lnTo>
                  <a:pt x="419722" y="10668"/>
                </a:lnTo>
                <a:lnTo>
                  <a:pt x="419722" y="3124"/>
                </a:lnTo>
                <a:close/>
              </a:path>
            </a:pathLst>
          </a:custGeom>
          <a:solidFill>
            <a:srgbClr val="610875"/>
          </a:solidFill>
        </p:spPr>
        <p:txBody>
          <a:bodyPr wrap="square" lIns="0" tIns="0" rIns="0" bIns="0" rtlCol="0"/>
          <a:lstStyle/>
          <a:p>
            <a:endParaRPr/>
          </a:p>
        </p:txBody>
      </p:sp>
      <p:sp>
        <p:nvSpPr>
          <p:cNvPr id="26" name="object 26"/>
          <p:cNvSpPr/>
          <p:nvPr/>
        </p:nvSpPr>
        <p:spPr>
          <a:xfrm>
            <a:off x="1047115" y="6901560"/>
            <a:ext cx="419734" cy="396240"/>
          </a:xfrm>
          <a:custGeom>
            <a:avLst/>
            <a:gdLst/>
            <a:ahLst/>
            <a:cxnLst/>
            <a:rect l="l" t="t" r="r" b="b"/>
            <a:pathLst>
              <a:path w="419734" h="396240">
                <a:moveTo>
                  <a:pt x="399656" y="206819"/>
                </a:moveTo>
                <a:lnTo>
                  <a:pt x="396303" y="165074"/>
                </a:lnTo>
                <a:lnTo>
                  <a:pt x="383705" y="123050"/>
                </a:lnTo>
                <a:lnTo>
                  <a:pt x="382676" y="120523"/>
                </a:lnTo>
                <a:lnTo>
                  <a:pt x="380568" y="118440"/>
                </a:lnTo>
                <a:lnTo>
                  <a:pt x="378193" y="115036"/>
                </a:lnTo>
                <a:lnTo>
                  <a:pt x="373583" y="121881"/>
                </a:lnTo>
                <a:lnTo>
                  <a:pt x="370408" y="127800"/>
                </a:lnTo>
                <a:lnTo>
                  <a:pt x="366102" y="132740"/>
                </a:lnTo>
                <a:lnTo>
                  <a:pt x="361556" y="139598"/>
                </a:lnTo>
                <a:lnTo>
                  <a:pt x="359410" y="146723"/>
                </a:lnTo>
                <a:lnTo>
                  <a:pt x="359232" y="154279"/>
                </a:lnTo>
                <a:lnTo>
                  <a:pt x="360591" y="162458"/>
                </a:lnTo>
                <a:lnTo>
                  <a:pt x="364528" y="187452"/>
                </a:lnTo>
                <a:lnTo>
                  <a:pt x="360730" y="236715"/>
                </a:lnTo>
                <a:lnTo>
                  <a:pt x="327494" y="302806"/>
                </a:lnTo>
                <a:lnTo>
                  <a:pt x="293052" y="334505"/>
                </a:lnTo>
                <a:lnTo>
                  <a:pt x="251523" y="354825"/>
                </a:lnTo>
                <a:lnTo>
                  <a:pt x="205092" y="362673"/>
                </a:lnTo>
                <a:lnTo>
                  <a:pt x="155905" y="356971"/>
                </a:lnTo>
                <a:lnTo>
                  <a:pt x="117856" y="341706"/>
                </a:lnTo>
                <a:lnTo>
                  <a:pt x="84861" y="317512"/>
                </a:lnTo>
                <a:lnTo>
                  <a:pt x="58699" y="285788"/>
                </a:lnTo>
                <a:lnTo>
                  <a:pt x="41122" y="247980"/>
                </a:lnTo>
                <a:lnTo>
                  <a:pt x="33909" y="205498"/>
                </a:lnTo>
                <a:lnTo>
                  <a:pt x="38836" y="159778"/>
                </a:lnTo>
                <a:lnTo>
                  <a:pt x="56705" y="115697"/>
                </a:lnTo>
                <a:lnTo>
                  <a:pt x="84874" y="80276"/>
                </a:lnTo>
                <a:lnTo>
                  <a:pt x="120891" y="54394"/>
                </a:lnTo>
                <a:lnTo>
                  <a:pt x="162280" y="38938"/>
                </a:lnTo>
                <a:lnTo>
                  <a:pt x="206565" y="34810"/>
                </a:lnTo>
                <a:lnTo>
                  <a:pt x="251294" y="42887"/>
                </a:lnTo>
                <a:lnTo>
                  <a:pt x="293979" y="64084"/>
                </a:lnTo>
                <a:lnTo>
                  <a:pt x="297167" y="66268"/>
                </a:lnTo>
                <a:lnTo>
                  <a:pt x="300482" y="68249"/>
                </a:lnTo>
                <a:lnTo>
                  <a:pt x="303288" y="70053"/>
                </a:lnTo>
                <a:lnTo>
                  <a:pt x="326415" y="48691"/>
                </a:lnTo>
                <a:lnTo>
                  <a:pt x="325081" y="46456"/>
                </a:lnTo>
                <a:lnTo>
                  <a:pt x="324637" y="45097"/>
                </a:lnTo>
                <a:lnTo>
                  <a:pt x="269290" y="13081"/>
                </a:lnTo>
                <a:lnTo>
                  <a:pt x="217258" y="1574"/>
                </a:lnTo>
                <a:lnTo>
                  <a:pt x="164122" y="4000"/>
                </a:lnTo>
                <a:lnTo>
                  <a:pt x="116471" y="18796"/>
                </a:lnTo>
                <a:lnTo>
                  <a:pt x="75450" y="43916"/>
                </a:lnTo>
                <a:lnTo>
                  <a:pt x="42202" y="77317"/>
                </a:lnTo>
                <a:lnTo>
                  <a:pt x="17881" y="116916"/>
                </a:lnTo>
                <a:lnTo>
                  <a:pt x="3606" y="160667"/>
                </a:lnTo>
                <a:lnTo>
                  <a:pt x="0" y="202730"/>
                </a:lnTo>
                <a:lnTo>
                  <a:pt x="5232" y="243827"/>
                </a:lnTo>
                <a:lnTo>
                  <a:pt x="18681" y="282651"/>
                </a:lnTo>
                <a:lnTo>
                  <a:pt x="39738" y="317868"/>
                </a:lnTo>
                <a:lnTo>
                  <a:pt x="67741" y="348145"/>
                </a:lnTo>
                <a:lnTo>
                  <a:pt x="102082" y="372186"/>
                </a:lnTo>
                <a:lnTo>
                  <a:pt x="142125" y="388645"/>
                </a:lnTo>
                <a:lnTo>
                  <a:pt x="187223" y="396201"/>
                </a:lnTo>
                <a:lnTo>
                  <a:pt x="235661" y="394042"/>
                </a:lnTo>
                <a:lnTo>
                  <a:pt x="279082" y="381990"/>
                </a:lnTo>
                <a:lnTo>
                  <a:pt x="317296" y="360235"/>
                </a:lnTo>
                <a:lnTo>
                  <a:pt x="350037" y="328993"/>
                </a:lnTo>
                <a:lnTo>
                  <a:pt x="377101" y="288480"/>
                </a:lnTo>
                <a:lnTo>
                  <a:pt x="393382" y="248031"/>
                </a:lnTo>
                <a:lnTo>
                  <a:pt x="399656" y="206819"/>
                </a:lnTo>
                <a:close/>
              </a:path>
              <a:path w="419734" h="396240">
                <a:moveTo>
                  <a:pt x="419722" y="3136"/>
                </a:moveTo>
                <a:lnTo>
                  <a:pt x="417461" y="0"/>
                </a:lnTo>
                <a:lnTo>
                  <a:pt x="413321" y="2171"/>
                </a:lnTo>
                <a:lnTo>
                  <a:pt x="408686" y="3721"/>
                </a:lnTo>
                <a:lnTo>
                  <a:pt x="379158" y="29654"/>
                </a:lnTo>
                <a:lnTo>
                  <a:pt x="340360" y="70726"/>
                </a:lnTo>
                <a:lnTo>
                  <a:pt x="301637" y="111861"/>
                </a:lnTo>
                <a:lnTo>
                  <a:pt x="262966" y="153060"/>
                </a:lnTo>
                <a:lnTo>
                  <a:pt x="224307" y="194259"/>
                </a:lnTo>
                <a:lnTo>
                  <a:pt x="203644" y="217030"/>
                </a:lnTo>
                <a:lnTo>
                  <a:pt x="196215" y="225298"/>
                </a:lnTo>
                <a:lnTo>
                  <a:pt x="190881" y="220649"/>
                </a:lnTo>
                <a:lnTo>
                  <a:pt x="187185" y="217576"/>
                </a:lnTo>
                <a:lnTo>
                  <a:pt x="183654" y="214337"/>
                </a:lnTo>
                <a:lnTo>
                  <a:pt x="171983" y="203809"/>
                </a:lnTo>
                <a:lnTo>
                  <a:pt x="160261" y="193332"/>
                </a:lnTo>
                <a:lnTo>
                  <a:pt x="148717" y="182664"/>
                </a:lnTo>
                <a:lnTo>
                  <a:pt x="137604" y="171589"/>
                </a:lnTo>
                <a:lnTo>
                  <a:pt x="126631" y="162801"/>
                </a:lnTo>
                <a:lnTo>
                  <a:pt x="115239" y="158889"/>
                </a:lnTo>
                <a:lnTo>
                  <a:pt x="103289" y="159524"/>
                </a:lnTo>
                <a:lnTo>
                  <a:pt x="90627" y="164414"/>
                </a:lnTo>
                <a:lnTo>
                  <a:pt x="87464" y="166077"/>
                </a:lnTo>
                <a:lnTo>
                  <a:pt x="84137" y="167411"/>
                </a:lnTo>
                <a:lnTo>
                  <a:pt x="81051" y="169176"/>
                </a:lnTo>
                <a:lnTo>
                  <a:pt x="70904" y="176568"/>
                </a:lnTo>
                <a:lnTo>
                  <a:pt x="66484" y="184238"/>
                </a:lnTo>
                <a:lnTo>
                  <a:pt x="67856" y="192824"/>
                </a:lnTo>
                <a:lnTo>
                  <a:pt x="99644" y="229831"/>
                </a:lnTo>
                <a:lnTo>
                  <a:pt x="149313" y="283146"/>
                </a:lnTo>
                <a:lnTo>
                  <a:pt x="177520" y="313296"/>
                </a:lnTo>
                <a:lnTo>
                  <a:pt x="197104" y="324205"/>
                </a:lnTo>
                <a:lnTo>
                  <a:pt x="202222" y="322694"/>
                </a:lnTo>
                <a:lnTo>
                  <a:pt x="232029" y="291477"/>
                </a:lnTo>
                <a:lnTo>
                  <a:pt x="262966" y="246227"/>
                </a:lnTo>
                <a:lnTo>
                  <a:pt x="293827" y="200914"/>
                </a:lnTo>
                <a:lnTo>
                  <a:pt x="324624" y="155562"/>
                </a:lnTo>
                <a:lnTo>
                  <a:pt x="355358" y="110172"/>
                </a:lnTo>
                <a:lnTo>
                  <a:pt x="386054" y="64744"/>
                </a:lnTo>
                <a:lnTo>
                  <a:pt x="409016" y="28270"/>
                </a:lnTo>
                <a:lnTo>
                  <a:pt x="416445" y="15963"/>
                </a:lnTo>
                <a:lnTo>
                  <a:pt x="419100" y="11582"/>
                </a:lnTo>
                <a:lnTo>
                  <a:pt x="419722" y="10668"/>
                </a:lnTo>
                <a:lnTo>
                  <a:pt x="419722" y="3136"/>
                </a:lnTo>
                <a:close/>
              </a:path>
            </a:pathLst>
          </a:custGeom>
          <a:solidFill>
            <a:srgbClr val="610875"/>
          </a:solidFill>
        </p:spPr>
        <p:txBody>
          <a:bodyPr wrap="square" lIns="0" tIns="0" rIns="0" bIns="0" rtlCol="0"/>
          <a:lstStyle/>
          <a:p>
            <a:endParaRPr/>
          </a:p>
        </p:txBody>
      </p:sp>
      <p:sp>
        <p:nvSpPr>
          <p:cNvPr id="27" name="object 27"/>
          <p:cNvSpPr/>
          <p:nvPr/>
        </p:nvSpPr>
        <p:spPr>
          <a:xfrm>
            <a:off x="1047115" y="7404213"/>
            <a:ext cx="419734" cy="396240"/>
          </a:xfrm>
          <a:custGeom>
            <a:avLst/>
            <a:gdLst/>
            <a:ahLst/>
            <a:cxnLst/>
            <a:rect l="l" t="t" r="r" b="b"/>
            <a:pathLst>
              <a:path w="419734" h="396240">
                <a:moveTo>
                  <a:pt x="399656" y="206819"/>
                </a:moveTo>
                <a:lnTo>
                  <a:pt x="396303" y="165074"/>
                </a:lnTo>
                <a:lnTo>
                  <a:pt x="383705" y="123037"/>
                </a:lnTo>
                <a:lnTo>
                  <a:pt x="382676" y="120510"/>
                </a:lnTo>
                <a:lnTo>
                  <a:pt x="380568" y="118427"/>
                </a:lnTo>
                <a:lnTo>
                  <a:pt x="378193" y="115036"/>
                </a:lnTo>
                <a:lnTo>
                  <a:pt x="373583" y="121869"/>
                </a:lnTo>
                <a:lnTo>
                  <a:pt x="370408" y="127787"/>
                </a:lnTo>
                <a:lnTo>
                  <a:pt x="366102" y="132740"/>
                </a:lnTo>
                <a:lnTo>
                  <a:pt x="361556" y="139585"/>
                </a:lnTo>
                <a:lnTo>
                  <a:pt x="359410" y="146710"/>
                </a:lnTo>
                <a:lnTo>
                  <a:pt x="359232" y="154279"/>
                </a:lnTo>
                <a:lnTo>
                  <a:pt x="360591" y="162458"/>
                </a:lnTo>
                <a:lnTo>
                  <a:pt x="364528" y="187452"/>
                </a:lnTo>
                <a:lnTo>
                  <a:pt x="360730" y="236702"/>
                </a:lnTo>
                <a:lnTo>
                  <a:pt x="327494" y="302793"/>
                </a:lnTo>
                <a:lnTo>
                  <a:pt x="293052" y="334492"/>
                </a:lnTo>
                <a:lnTo>
                  <a:pt x="251523" y="354812"/>
                </a:lnTo>
                <a:lnTo>
                  <a:pt x="205092" y="362673"/>
                </a:lnTo>
                <a:lnTo>
                  <a:pt x="155905" y="356958"/>
                </a:lnTo>
                <a:lnTo>
                  <a:pt x="117856" y="341706"/>
                </a:lnTo>
                <a:lnTo>
                  <a:pt x="84861" y="317500"/>
                </a:lnTo>
                <a:lnTo>
                  <a:pt x="58699" y="285788"/>
                </a:lnTo>
                <a:lnTo>
                  <a:pt x="41122" y="247980"/>
                </a:lnTo>
                <a:lnTo>
                  <a:pt x="33909" y="205498"/>
                </a:lnTo>
                <a:lnTo>
                  <a:pt x="38836" y="159766"/>
                </a:lnTo>
                <a:lnTo>
                  <a:pt x="56705" y="115697"/>
                </a:lnTo>
                <a:lnTo>
                  <a:pt x="84874" y="80264"/>
                </a:lnTo>
                <a:lnTo>
                  <a:pt x="120891" y="54381"/>
                </a:lnTo>
                <a:lnTo>
                  <a:pt x="162280" y="38925"/>
                </a:lnTo>
                <a:lnTo>
                  <a:pt x="206565" y="34798"/>
                </a:lnTo>
                <a:lnTo>
                  <a:pt x="251294" y="42887"/>
                </a:lnTo>
                <a:lnTo>
                  <a:pt x="293979" y="64071"/>
                </a:lnTo>
                <a:lnTo>
                  <a:pt x="297167" y="66255"/>
                </a:lnTo>
                <a:lnTo>
                  <a:pt x="300482" y="68249"/>
                </a:lnTo>
                <a:lnTo>
                  <a:pt x="303288" y="70040"/>
                </a:lnTo>
                <a:lnTo>
                  <a:pt x="326415" y="48691"/>
                </a:lnTo>
                <a:lnTo>
                  <a:pt x="325081" y="46456"/>
                </a:lnTo>
                <a:lnTo>
                  <a:pt x="324637" y="45085"/>
                </a:lnTo>
                <a:lnTo>
                  <a:pt x="269290" y="13068"/>
                </a:lnTo>
                <a:lnTo>
                  <a:pt x="217258" y="1562"/>
                </a:lnTo>
                <a:lnTo>
                  <a:pt x="164122" y="3987"/>
                </a:lnTo>
                <a:lnTo>
                  <a:pt x="116471" y="18796"/>
                </a:lnTo>
                <a:lnTo>
                  <a:pt x="75450" y="43916"/>
                </a:lnTo>
                <a:lnTo>
                  <a:pt x="42202" y="77304"/>
                </a:lnTo>
                <a:lnTo>
                  <a:pt x="17881" y="116903"/>
                </a:lnTo>
                <a:lnTo>
                  <a:pt x="3606" y="160667"/>
                </a:lnTo>
                <a:lnTo>
                  <a:pt x="0" y="202717"/>
                </a:lnTo>
                <a:lnTo>
                  <a:pt x="5232" y="243827"/>
                </a:lnTo>
                <a:lnTo>
                  <a:pt x="18681" y="282638"/>
                </a:lnTo>
                <a:lnTo>
                  <a:pt x="39738" y="317855"/>
                </a:lnTo>
                <a:lnTo>
                  <a:pt x="67741" y="348145"/>
                </a:lnTo>
                <a:lnTo>
                  <a:pt x="102082" y="372173"/>
                </a:lnTo>
                <a:lnTo>
                  <a:pt x="142125" y="388632"/>
                </a:lnTo>
                <a:lnTo>
                  <a:pt x="187223" y="396201"/>
                </a:lnTo>
                <a:lnTo>
                  <a:pt x="235661" y="394042"/>
                </a:lnTo>
                <a:lnTo>
                  <a:pt x="279082" y="381977"/>
                </a:lnTo>
                <a:lnTo>
                  <a:pt x="317296" y="360222"/>
                </a:lnTo>
                <a:lnTo>
                  <a:pt x="350037" y="328993"/>
                </a:lnTo>
                <a:lnTo>
                  <a:pt x="377101" y="288480"/>
                </a:lnTo>
                <a:lnTo>
                  <a:pt x="393382" y="248031"/>
                </a:lnTo>
                <a:lnTo>
                  <a:pt x="399656" y="206819"/>
                </a:lnTo>
                <a:close/>
              </a:path>
              <a:path w="419734" h="396240">
                <a:moveTo>
                  <a:pt x="419722" y="3124"/>
                </a:moveTo>
                <a:lnTo>
                  <a:pt x="417461" y="0"/>
                </a:lnTo>
                <a:lnTo>
                  <a:pt x="413321" y="2159"/>
                </a:lnTo>
                <a:lnTo>
                  <a:pt x="408686" y="3708"/>
                </a:lnTo>
                <a:lnTo>
                  <a:pt x="379158" y="29641"/>
                </a:lnTo>
                <a:lnTo>
                  <a:pt x="340360" y="70713"/>
                </a:lnTo>
                <a:lnTo>
                  <a:pt x="301637" y="111861"/>
                </a:lnTo>
                <a:lnTo>
                  <a:pt x="262966" y="153047"/>
                </a:lnTo>
                <a:lnTo>
                  <a:pt x="224307" y="194259"/>
                </a:lnTo>
                <a:lnTo>
                  <a:pt x="203644" y="217030"/>
                </a:lnTo>
                <a:lnTo>
                  <a:pt x="196215" y="225298"/>
                </a:lnTo>
                <a:lnTo>
                  <a:pt x="190881" y="220637"/>
                </a:lnTo>
                <a:lnTo>
                  <a:pt x="187185" y="217563"/>
                </a:lnTo>
                <a:lnTo>
                  <a:pt x="183654" y="214325"/>
                </a:lnTo>
                <a:lnTo>
                  <a:pt x="171983" y="203809"/>
                </a:lnTo>
                <a:lnTo>
                  <a:pt x="160261" y="193319"/>
                </a:lnTo>
                <a:lnTo>
                  <a:pt x="148717" y="182651"/>
                </a:lnTo>
                <a:lnTo>
                  <a:pt x="137604" y="171589"/>
                </a:lnTo>
                <a:lnTo>
                  <a:pt x="126631" y="162801"/>
                </a:lnTo>
                <a:lnTo>
                  <a:pt x="115239" y="158877"/>
                </a:lnTo>
                <a:lnTo>
                  <a:pt x="103289" y="159524"/>
                </a:lnTo>
                <a:lnTo>
                  <a:pt x="90627" y="164401"/>
                </a:lnTo>
                <a:lnTo>
                  <a:pt x="87464" y="166065"/>
                </a:lnTo>
                <a:lnTo>
                  <a:pt x="84137" y="167398"/>
                </a:lnTo>
                <a:lnTo>
                  <a:pt x="81051" y="169164"/>
                </a:lnTo>
                <a:lnTo>
                  <a:pt x="70904" y="176555"/>
                </a:lnTo>
                <a:lnTo>
                  <a:pt x="66484" y="184226"/>
                </a:lnTo>
                <a:lnTo>
                  <a:pt x="67856" y="192811"/>
                </a:lnTo>
                <a:lnTo>
                  <a:pt x="99644" y="229819"/>
                </a:lnTo>
                <a:lnTo>
                  <a:pt x="149313" y="283146"/>
                </a:lnTo>
                <a:lnTo>
                  <a:pt x="177520" y="313283"/>
                </a:lnTo>
                <a:lnTo>
                  <a:pt x="197104" y="324192"/>
                </a:lnTo>
                <a:lnTo>
                  <a:pt x="202222" y="322681"/>
                </a:lnTo>
                <a:lnTo>
                  <a:pt x="232029" y="291477"/>
                </a:lnTo>
                <a:lnTo>
                  <a:pt x="262966" y="246214"/>
                </a:lnTo>
                <a:lnTo>
                  <a:pt x="293827" y="200914"/>
                </a:lnTo>
                <a:lnTo>
                  <a:pt x="324624" y="155562"/>
                </a:lnTo>
                <a:lnTo>
                  <a:pt x="355358" y="110159"/>
                </a:lnTo>
                <a:lnTo>
                  <a:pt x="386054" y="64744"/>
                </a:lnTo>
                <a:lnTo>
                  <a:pt x="409016" y="28257"/>
                </a:lnTo>
                <a:lnTo>
                  <a:pt x="416445" y="15951"/>
                </a:lnTo>
                <a:lnTo>
                  <a:pt x="419100" y="11582"/>
                </a:lnTo>
                <a:lnTo>
                  <a:pt x="419722" y="10668"/>
                </a:lnTo>
                <a:lnTo>
                  <a:pt x="419722" y="3124"/>
                </a:lnTo>
                <a:close/>
              </a:path>
            </a:pathLst>
          </a:custGeom>
          <a:solidFill>
            <a:srgbClr val="610875"/>
          </a:solidFill>
        </p:spPr>
        <p:txBody>
          <a:bodyPr wrap="square" lIns="0" tIns="0" rIns="0" bIns="0" rtlCol="0"/>
          <a:lstStyle/>
          <a:p>
            <a:endParaRPr/>
          </a:p>
        </p:txBody>
      </p:sp>
      <p:sp>
        <p:nvSpPr>
          <p:cNvPr id="24" name="object 24"/>
          <p:cNvSpPr/>
          <p:nvPr/>
        </p:nvSpPr>
        <p:spPr>
          <a:xfrm>
            <a:off x="1047115" y="7907857"/>
            <a:ext cx="419734" cy="396240"/>
          </a:xfrm>
          <a:custGeom>
            <a:avLst/>
            <a:gdLst/>
            <a:ahLst/>
            <a:cxnLst/>
            <a:rect l="l" t="t" r="r" b="b"/>
            <a:pathLst>
              <a:path w="419734" h="396240">
                <a:moveTo>
                  <a:pt x="399656" y="206819"/>
                </a:moveTo>
                <a:lnTo>
                  <a:pt x="396303" y="165074"/>
                </a:lnTo>
                <a:lnTo>
                  <a:pt x="383705" y="123050"/>
                </a:lnTo>
                <a:lnTo>
                  <a:pt x="382676" y="120523"/>
                </a:lnTo>
                <a:lnTo>
                  <a:pt x="380568" y="118440"/>
                </a:lnTo>
                <a:lnTo>
                  <a:pt x="378193" y="115036"/>
                </a:lnTo>
                <a:lnTo>
                  <a:pt x="373583" y="121881"/>
                </a:lnTo>
                <a:lnTo>
                  <a:pt x="370408" y="127800"/>
                </a:lnTo>
                <a:lnTo>
                  <a:pt x="366102" y="132740"/>
                </a:lnTo>
                <a:lnTo>
                  <a:pt x="361556" y="139598"/>
                </a:lnTo>
                <a:lnTo>
                  <a:pt x="359410" y="146723"/>
                </a:lnTo>
                <a:lnTo>
                  <a:pt x="359232" y="154279"/>
                </a:lnTo>
                <a:lnTo>
                  <a:pt x="360591" y="162458"/>
                </a:lnTo>
                <a:lnTo>
                  <a:pt x="364528" y="187452"/>
                </a:lnTo>
                <a:lnTo>
                  <a:pt x="360730" y="236715"/>
                </a:lnTo>
                <a:lnTo>
                  <a:pt x="327494" y="302806"/>
                </a:lnTo>
                <a:lnTo>
                  <a:pt x="293052" y="334505"/>
                </a:lnTo>
                <a:lnTo>
                  <a:pt x="251523" y="354825"/>
                </a:lnTo>
                <a:lnTo>
                  <a:pt x="205092" y="362673"/>
                </a:lnTo>
                <a:lnTo>
                  <a:pt x="155905" y="356971"/>
                </a:lnTo>
                <a:lnTo>
                  <a:pt x="117856" y="341706"/>
                </a:lnTo>
                <a:lnTo>
                  <a:pt x="84861" y="317512"/>
                </a:lnTo>
                <a:lnTo>
                  <a:pt x="58699" y="285788"/>
                </a:lnTo>
                <a:lnTo>
                  <a:pt x="41122" y="247980"/>
                </a:lnTo>
                <a:lnTo>
                  <a:pt x="33909" y="205498"/>
                </a:lnTo>
                <a:lnTo>
                  <a:pt x="38836" y="159778"/>
                </a:lnTo>
                <a:lnTo>
                  <a:pt x="56705" y="115697"/>
                </a:lnTo>
                <a:lnTo>
                  <a:pt x="84874" y="80276"/>
                </a:lnTo>
                <a:lnTo>
                  <a:pt x="120891" y="54394"/>
                </a:lnTo>
                <a:lnTo>
                  <a:pt x="162280" y="38938"/>
                </a:lnTo>
                <a:lnTo>
                  <a:pt x="206565" y="34810"/>
                </a:lnTo>
                <a:lnTo>
                  <a:pt x="251294" y="42887"/>
                </a:lnTo>
                <a:lnTo>
                  <a:pt x="293979" y="64084"/>
                </a:lnTo>
                <a:lnTo>
                  <a:pt x="297167" y="66268"/>
                </a:lnTo>
                <a:lnTo>
                  <a:pt x="300482" y="68249"/>
                </a:lnTo>
                <a:lnTo>
                  <a:pt x="303288" y="70053"/>
                </a:lnTo>
                <a:lnTo>
                  <a:pt x="326415" y="48691"/>
                </a:lnTo>
                <a:lnTo>
                  <a:pt x="325081" y="46456"/>
                </a:lnTo>
                <a:lnTo>
                  <a:pt x="324637" y="45097"/>
                </a:lnTo>
                <a:lnTo>
                  <a:pt x="269290" y="13081"/>
                </a:lnTo>
                <a:lnTo>
                  <a:pt x="217258" y="1574"/>
                </a:lnTo>
                <a:lnTo>
                  <a:pt x="164122" y="4000"/>
                </a:lnTo>
                <a:lnTo>
                  <a:pt x="116471" y="18796"/>
                </a:lnTo>
                <a:lnTo>
                  <a:pt x="75450" y="43916"/>
                </a:lnTo>
                <a:lnTo>
                  <a:pt x="42202" y="77317"/>
                </a:lnTo>
                <a:lnTo>
                  <a:pt x="17881" y="116916"/>
                </a:lnTo>
                <a:lnTo>
                  <a:pt x="3606" y="160667"/>
                </a:lnTo>
                <a:lnTo>
                  <a:pt x="0" y="202730"/>
                </a:lnTo>
                <a:lnTo>
                  <a:pt x="5232" y="243827"/>
                </a:lnTo>
                <a:lnTo>
                  <a:pt x="18681" y="282651"/>
                </a:lnTo>
                <a:lnTo>
                  <a:pt x="39738" y="317868"/>
                </a:lnTo>
                <a:lnTo>
                  <a:pt x="67741" y="348145"/>
                </a:lnTo>
                <a:lnTo>
                  <a:pt x="102082" y="372186"/>
                </a:lnTo>
                <a:lnTo>
                  <a:pt x="142125" y="388645"/>
                </a:lnTo>
                <a:lnTo>
                  <a:pt x="187223" y="396201"/>
                </a:lnTo>
                <a:lnTo>
                  <a:pt x="235661" y="394042"/>
                </a:lnTo>
                <a:lnTo>
                  <a:pt x="279082" y="381990"/>
                </a:lnTo>
                <a:lnTo>
                  <a:pt x="317296" y="360235"/>
                </a:lnTo>
                <a:lnTo>
                  <a:pt x="350037" y="328993"/>
                </a:lnTo>
                <a:lnTo>
                  <a:pt x="377101" y="288480"/>
                </a:lnTo>
                <a:lnTo>
                  <a:pt x="393382" y="248031"/>
                </a:lnTo>
                <a:lnTo>
                  <a:pt x="399656" y="206819"/>
                </a:lnTo>
                <a:close/>
              </a:path>
              <a:path w="419734" h="396240">
                <a:moveTo>
                  <a:pt x="419722" y="3136"/>
                </a:moveTo>
                <a:lnTo>
                  <a:pt x="417461" y="0"/>
                </a:lnTo>
                <a:lnTo>
                  <a:pt x="413321" y="2171"/>
                </a:lnTo>
                <a:lnTo>
                  <a:pt x="408686" y="3721"/>
                </a:lnTo>
                <a:lnTo>
                  <a:pt x="379158" y="29654"/>
                </a:lnTo>
                <a:lnTo>
                  <a:pt x="340360" y="70726"/>
                </a:lnTo>
                <a:lnTo>
                  <a:pt x="301637" y="111861"/>
                </a:lnTo>
                <a:lnTo>
                  <a:pt x="262966" y="153060"/>
                </a:lnTo>
                <a:lnTo>
                  <a:pt x="224307" y="194259"/>
                </a:lnTo>
                <a:lnTo>
                  <a:pt x="203644" y="217030"/>
                </a:lnTo>
                <a:lnTo>
                  <a:pt x="196215" y="225298"/>
                </a:lnTo>
                <a:lnTo>
                  <a:pt x="190881" y="220649"/>
                </a:lnTo>
                <a:lnTo>
                  <a:pt x="187185" y="217576"/>
                </a:lnTo>
                <a:lnTo>
                  <a:pt x="183654" y="214337"/>
                </a:lnTo>
                <a:lnTo>
                  <a:pt x="171983" y="203809"/>
                </a:lnTo>
                <a:lnTo>
                  <a:pt x="160261" y="193332"/>
                </a:lnTo>
                <a:lnTo>
                  <a:pt x="148717" y="182664"/>
                </a:lnTo>
                <a:lnTo>
                  <a:pt x="137604" y="171589"/>
                </a:lnTo>
                <a:lnTo>
                  <a:pt x="126631" y="162801"/>
                </a:lnTo>
                <a:lnTo>
                  <a:pt x="115239" y="158889"/>
                </a:lnTo>
                <a:lnTo>
                  <a:pt x="103289" y="159524"/>
                </a:lnTo>
                <a:lnTo>
                  <a:pt x="90627" y="164414"/>
                </a:lnTo>
                <a:lnTo>
                  <a:pt x="87464" y="166077"/>
                </a:lnTo>
                <a:lnTo>
                  <a:pt x="84137" y="167411"/>
                </a:lnTo>
                <a:lnTo>
                  <a:pt x="81051" y="169176"/>
                </a:lnTo>
                <a:lnTo>
                  <a:pt x="70904" y="176568"/>
                </a:lnTo>
                <a:lnTo>
                  <a:pt x="66484" y="184238"/>
                </a:lnTo>
                <a:lnTo>
                  <a:pt x="67856" y="192824"/>
                </a:lnTo>
                <a:lnTo>
                  <a:pt x="99644" y="229831"/>
                </a:lnTo>
                <a:lnTo>
                  <a:pt x="149313" y="283146"/>
                </a:lnTo>
                <a:lnTo>
                  <a:pt x="177520" y="313296"/>
                </a:lnTo>
                <a:lnTo>
                  <a:pt x="197104" y="324205"/>
                </a:lnTo>
                <a:lnTo>
                  <a:pt x="202222" y="322694"/>
                </a:lnTo>
                <a:lnTo>
                  <a:pt x="232029" y="291477"/>
                </a:lnTo>
                <a:lnTo>
                  <a:pt x="262966" y="246227"/>
                </a:lnTo>
                <a:lnTo>
                  <a:pt x="293827" y="200914"/>
                </a:lnTo>
                <a:lnTo>
                  <a:pt x="324624" y="155562"/>
                </a:lnTo>
                <a:lnTo>
                  <a:pt x="355358" y="110172"/>
                </a:lnTo>
                <a:lnTo>
                  <a:pt x="386054" y="64744"/>
                </a:lnTo>
                <a:lnTo>
                  <a:pt x="409016" y="28270"/>
                </a:lnTo>
                <a:lnTo>
                  <a:pt x="416445" y="15963"/>
                </a:lnTo>
                <a:lnTo>
                  <a:pt x="419100" y="11582"/>
                </a:lnTo>
                <a:lnTo>
                  <a:pt x="419722" y="10680"/>
                </a:lnTo>
                <a:lnTo>
                  <a:pt x="419722" y="3136"/>
                </a:lnTo>
                <a:close/>
              </a:path>
            </a:pathLst>
          </a:custGeom>
          <a:solidFill>
            <a:srgbClr val="610875"/>
          </a:solidFill>
        </p:spPr>
        <p:txBody>
          <a:bodyPr wrap="square" lIns="0" tIns="0" rIns="0" bIns="0" rtlCol="0"/>
          <a:lstStyle/>
          <a:p>
            <a:endParaRPr/>
          </a:p>
        </p:txBody>
      </p:sp>
      <p:grpSp>
        <p:nvGrpSpPr>
          <p:cNvPr id="2" name="object 2"/>
          <p:cNvGrpSpPr/>
          <p:nvPr/>
        </p:nvGrpSpPr>
        <p:grpSpPr>
          <a:xfrm>
            <a:off x="9752957" y="-9"/>
            <a:ext cx="8535670" cy="10287635"/>
            <a:chOff x="9752957" y="-9"/>
            <a:chExt cx="8535670" cy="10287635"/>
          </a:xfrm>
        </p:grpSpPr>
        <p:pic>
          <p:nvPicPr>
            <p:cNvPr id="3" name="object 3"/>
            <p:cNvPicPr/>
            <p:nvPr/>
          </p:nvPicPr>
          <p:blipFill>
            <a:blip r:embed="rId4" cstate="print"/>
            <a:stretch>
              <a:fillRect/>
            </a:stretch>
          </p:blipFill>
          <p:spPr>
            <a:xfrm>
              <a:off x="9752957" y="-9"/>
              <a:ext cx="8535041" cy="10287013"/>
            </a:xfrm>
            <a:prstGeom prst="rect">
              <a:avLst/>
            </a:prstGeom>
          </p:spPr>
        </p:pic>
        <p:pic>
          <p:nvPicPr>
            <p:cNvPr id="4" name="object 4"/>
            <p:cNvPicPr/>
            <p:nvPr/>
          </p:nvPicPr>
          <p:blipFill>
            <a:blip r:embed="rId5" cstate="print"/>
            <a:stretch>
              <a:fillRect/>
            </a:stretch>
          </p:blipFill>
          <p:spPr>
            <a:xfrm>
              <a:off x="13202516" y="9514375"/>
              <a:ext cx="235535" cy="235535"/>
            </a:xfrm>
            <a:prstGeom prst="rect">
              <a:avLst/>
            </a:prstGeom>
          </p:spPr>
        </p:pic>
        <p:pic>
          <p:nvPicPr>
            <p:cNvPr id="5" name="object 5"/>
            <p:cNvPicPr/>
            <p:nvPr/>
          </p:nvPicPr>
          <p:blipFill>
            <a:blip r:embed="rId6" cstate="print"/>
            <a:stretch>
              <a:fillRect/>
            </a:stretch>
          </p:blipFill>
          <p:spPr>
            <a:xfrm>
              <a:off x="13395686" y="9196346"/>
              <a:ext cx="235535" cy="235535"/>
            </a:xfrm>
            <a:prstGeom prst="rect">
              <a:avLst/>
            </a:prstGeom>
          </p:spPr>
        </p:pic>
        <p:pic>
          <p:nvPicPr>
            <p:cNvPr id="6" name="object 6"/>
            <p:cNvPicPr/>
            <p:nvPr/>
          </p:nvPicPr>
          <p:blipFill>
            <a:blip r:embed="rId7" cstate="print"/>
            <a:stretch>
              <a:fillRect/>
            </a:stretch>
          </p:blipFill>
          <p:spPr>
            <a:xfrm>
              <a:off x="13588855" y="8878336"/>
              <a:ext cx="235548" cy="235535"/>
            </a:xfrm>
            <a:prstGeom prst="rect">
              <a:avLst/>
            </a:prstGeom>
          </p:spPr>
        </p:pic>
        <p:pic>
          <p:nvPicPr>
            <p:cNvPr id="7" name="object 7"/>
            <p:cNvPicPr/>
            <p:nvPr/>
          </p:nvPicPr>
          <p:blipFill>
            <a:blip r:embed="rId8" cstate="print"/>
            <a:stretch>
              <a:fillRect/>
            </a:stretch>
          </p:blipFill>
          <p:spPr>
            <a:xfrm>
              <a:off x="11158575" y="636564"/>
              <a:ext cx="238018" cy="238015"/>
            </a:xfrm>
            <a:prstGeom prst="rect">
              <a:avLst/>
            </a:prstGeom>
          </p:spPr>
        </p:pic>
        <p:pic>
          <p:nvPicPr>
            <p:cNvPr id="8" name="object 8"/>
            <p:cNvPicPr/>
            <p:nvPr/>
          </p:nvPicPr>
          <p:blipFill>
            <a:blip r:embed="rId9" cstate="print"/>
            <a:stretch>
              <a:fillRect/>
            </a:stretch>
          </p:blipFill>
          <p:spPr>
            <a:xfrm>
              <a:off x="11530675" y="636564"/>
              <a:ext cx="238018" cy="238015"/>
            </a:xfrm>
            <a:prstGeom prst="rect">
              <a:avLst/>
            </a:prstGeom>
          </p:spPr>
        </p:pic>
        <p:pic>
          <p:nvPicPr>
            <p:cNvPr id="9" name="object 9"/>
            <p:cNvPicPr/>
            <p:nvPr/>
          </p:nvPicPr>
          <p:blipFill>
            <a:blip r:embed="rId10" cstate="print"/>
            <a:stretch>
              <a:fillRect/>
            </a:stretch>
          </p:blipFill>
          <p:spPr>
            <a:xfrm>
              <a:off x="11902775" y="636564"/>
              <a:ext cx="237987" cy="238015"/>
            </a:xfrm>
            <a:prstGeom prst="rect">
              <a:avLst/>
            </a:prstGeom>
          </p:spPr>
        </p:pic>
        <p:pic>
          <p:nvPicPr>
            <p:cNvPr id="10" name="object 10"/>
            <p:cNvPicPr/>
            <p:nvPr/>
          </p:nvPicPr>
          <p:blipFill>
            <a:blip r:embed="rId11" cstate="print"/>
            <a:stretch>
              <a:fillRect/>
            </a:stretch>
          </p:blipFill>
          <p:spPr>
            <a:xfrm>
              <a:off x="15955975" y="1228620"/>
              <a:ext cx="235472" cy="235476"/>
            </a:xfrm>
            <a:prstGeom prst="rect">
              <a:avLst/>
            </a:prstGeom>
          </p:spPr>
        </p:pic>
        <p:pic>
          <p:nvPicPr>
            <p:cNvPr id="11" name="object 11"/>
            <p:cNvPicPr/>
            <p:nvPr/>
          </p:nvPicPr>
          <p:blipFill>
            <a:blip r:embed="rId12" cstate="print"/>
            <a:stretch>
              <a:fillRect/>
            </a:stretch>
          </p:blipFill>
          <p:spPr>
            <a:xfrm>
              <a:off x="16149708" y="910937"/>
              <a:ext cx="235472" cy="235476"/>
            </a:xfrm>
            <a:prstGeom prst="rect">
              <a:avLst/>
            </a:prstGeom>
          </p:spPr>
        </p:pic>
        <p:pic>
          <p:nvPicPr>
            <p:cNvPr id="12" name="object 12"/>
            <p:cNvPicPr/>
            <p:nvPr/>
          </p:nvPicPr>
          <p:blipFill>
            <a:blip r:embed="rId13" cstate="print"/>
            <a:stretch>
              <a:fillRect/>
            </a:stretch>
          </p:blipFill>
          <p:spPr>
            <a:xfrm>
              <a:off x="11982630" y="7162323"/>
              <a:ext cx="1998589" cy="2619748"/>
            </a:xfrm>
            <a:prstGeom prst="rect">
              <a:avLst/>
            </a:prstGeom>
          </p:spPr>
        </p:pic>
        <p:pic>
          <p:nvPicPr>
            <p:cNvPr id="13" name="object 13"/>
            <p:cNvPicPr/>
            <p:nvPr/>
          </p:nvPicPr>
          <p:blipFill>
            <a:blip r:embed="rId14" cstate="print"/>
            <a:stretch>
              <a:fillRect/>
            </a:stretch>
          </p:blipFill>
          <p:spPr>
            <a:xfrm>
              <a:off x="16343425" y="593253"/>
              <a:ext cx="235480" cy="235476"/>
            </a:xfrm>
            <a:prstGeom prst="rect">
              <a:avLst/>
            </a:prstGeom>
          </p:spPr>
        </p:pic>
        <p:pic>
          <p:nvPicPr>
            <p:cNvPr id="14" name="object 14"/>
            <p:cNvPicPr/>
            <p:nvPr/>
          </p:nvPicPr>
          <p:blipFill>
            <a:blip r:embed="rId15" cstate="print"/>
            <a:stretch>
              <a:fillRect/>
            </a:stretch>
          </p:blipFill>
          <p:spPr>
            <a:xfrm>
              <a:off x="16336308" y="1027734"/>
              <a:ext cx="1951706" cy="3228258"/>
            </a:xfrm>
            <a:prstGeom prst="rect">
              <a:avLst/>
            </a:prstGeom>
          </p:spPr>
        </p:pic>
        <p:pic>
          <p:nvPicPr>
            <p:cNvPr id="15" name="object 15"/>
            <p:cNvPicPr/>
            <p:nvPr/>
          </p:nvPicPr>
          <p:blipFill>
            <a:blip r:embed="rId16" cstate="print"/>
            <a:stretch>
              <a:fillRect/>
            </a:stretch>
          </p:blipFill>
          <p:spPr>
            <a:xfrm>
              <a:off x="10033924" y="1485238"/>
              <a:ext cx="7496189" cy="7486640"/>
            </a:xfrm>
            <a:prstGeom prst="rect">
              <a:avLst/>
            </a:prstGeom>
          </p:spPr>
        </p:pic>
        <p:pic>
          <p:nvPicPr>
            <p:cNvPr id="16" name="object 16"/>
            <p:cNvPicPr/>
            <p:nvPr/>
          </p:nvPicPr>
          <p:blipFill>
            <a:blip r:embed="rId17" cstate="print"/>
            <a:stretch>
              <a:fillRect/>
            </a:stretch>
          </p:blipFill>
          <p:spPr>
            <a:xfrm>
              <a:off x="10335493" y="1794621"/>
              <a:ext cx="6895917" cy="6883400"/>
            </a:xfrm>
            <a:prstGeom prst="rect">
              <a:avLst/>
            </a:prstGeom>
          </p:spPr>
        </p:pic>
        <p:sp>
          <p:nvSpPr>
            <p:cNvPr id="17" name="object 17"/>
            <p:cNvSpPr/>
            <p:nvPr/>
          </p:nvSpPr>
          <p:spPr>
            <a:xfrm>
              <a:off x="10602772" y="2028334"/>
              <a:ext cx="6362700" cy="4495800"/>
            </a:xfrm>
            <a:custGeom>
              <a:avLst/>
              <a:gdLst/>
              <a:ahLst/>
              <a:cxnLst/>
              <a:rect l="l" t="t" r="r" b="b"/>
              <a:pathLst>
                <a:path w="6362700" h="4495800">
                  <a:moveTo>
                    <a:pt x="0" y="3181343"/>
                  </a:moveTo>
                  <a:lnTo>
                    <a:pt x="247" y="3142302"/>
                  </a:lnTo>
                  <a:lnTo>
                    <a:pt x="963" y="3103270"/>
                  </a:lnTo>
                  <a:lnTo>
                    <a:pt x="2159" y="3064248"/>
                  </a:lnTo>
                  <a:lnTo>
                    <a:pt x="3835" y="3025237"/>
                  </a:lnTo>
                  <a:lnTo>
                    <a:pt x="5991" y="2986256"/>
                  </a:lnTo>
                  <a:lnTo>
                    <a:pt x="8627" y="2947308"/>
                  </a:lnTo>
                  <a:lnTo>
                    <a:pt x="11739" y="2908394"/>
                  </a:lnTo>
                  <a:lnTo>
                    <a:pt x="15327" y="2869516"/>
                  </a:lnTo>
                  <a:lnTo>
                    <a:pt x="19389" y="2830685"/>
                  </a:lnTo>
                  <a:lnTo>
                    <a:pt x="23929" y="2791913"/>
                  </a:lnTo>
                  <a:lnTo>
                    <a:pt x="28946" y="2753199"/>
                  </a:lnTo>
                  <a:lnTo>
                    <a:pt x="34440" y="2714543"/>
                  </a:lnTo>
                  <a:lnTo>
                    <a:pt x="40408" y="2675956"/>
                  </a:lnTo>
                  <a:lnTo>
                    <a:pt x="46845" y="2637453"/>
                  </a:lnTo>
                  <a:lnTo>
                    <a:pt x="53753" y="2599032"/>
                  </a:lnTo>
                  <a:lnTo>
                    <a:pt x="61133" y="2560692"/>
                  </a:lnTo>
                  <a:lnTo>
                    <a:pt x="68989" y="2522446"/>
                  </a:lnTo>
                  <a:lnTo>
                    <a:pt x="77309" y="2484307"/>
                  </a:lnTo>
                  <a:lnTo>
                    <a:pt x="86095" y="2446271"/>
                  </a:lnTo>
                  <a:lnTo>
                    <a:pt x="95352" y="2408338"/>
                  </a:lnTo>
                  <a:lnTo>
                    <a:pt x="105069" y="2370526"/>
                  </a:lnTo>
                  <a:lnTo>
                    <a:pt x="115250" y="2332839"/>
                  </a:lnTo>
                  <a:lnTo>
                    <a:pt x="125894" y="2295278"/>
                  </a:lnTo>
                  <a:lnTo>
                    <a:pt x="137000" y="2257844"/>
                  </a:lnTo>
                  <a:lnTo>
                    <a:pt x="148559" y="2220551"/>
                  </a:lnTo>
                  <a:lnTo>
                    <a:pt x="160577" y="2183410"/>
                  </a:lnTo>
                  <a:lnTo>
                    <a:pt x="173052" y="2146421"/>
                  </a:lnTo>
                  <a:lnTo>
                    <a:pt x="185982" y="2109584"/>
                  </a:lnTo>
                  <a:lnTo>
                    <a:pt x="199357" y="2072902"/>
                  </a:lnTo>
                  <a:lnTo>
                    <a:pt x="213183" y="2036393"/>
                  </a:lnTo>
                  <a:lnTo>
                    <a:pt x="227457" y="2000055"/>
                  </a:lnTo>
                  <a:lnTo>
                    <a:pt x="242179" y="1963890"/>
                  </a:lnTo>
                  <a:lnTo>
                    <a:pt x="257336" y="1927914"/>
                  </a:lnTo>
                  <a:lnTo>
                    <a:pt x="272934" y="1892130"/>
                  </a:lnTo>
                  <a:lnTo>
                    <a:pt x="288973" y="1856539"/>
                  </a:lnTo>
                  <a:lnTo>
                    <a:pt x="305453" y="1821147"/>
                  </a:lnTo>
                  <a:lnTo>
                    <a:pt x="322360" y="1785954"/>
                  </a:lnTo>
                  <a:lnTo>
                    <a:pt x="339696" y="1750976"/>
                  </a:lnTo>
                  <a:lnTo>
                    <a:pt x="357461" y="1716213"/>
                  </a:lnTo>
                  <a:lnTo>
                    <a:pt x="375655" y="1681664"/>
                  </a:lnTo>
                  <a:lnTo>
                    <a:pt x="394271" y="1647346"/>
                  </a:lnTo>
                  <a:lnTo>
                    <a:pt x="413305" y="1613265"/>
                  </a:lnTo>
                  <a:lnTo>
                    <a:pt x="432755" y="1579418"/>
                  </a:lnTo>
                  <a:lnTo>
                    <a:pt x="452623" y="1545804"/>
                  </a:lnTo>
                  <a:lnTo>
                    <a:pt x="472901" y="1512437"/>
                  </a:lnTo>
                  <a:lnTo>
                    <a:pt x="493584" y="1479328"/>
                  </a:lnTo>
                  <a:lnTo>
                    <a:pt x="514672" y="1446476"/>
                  </a:lnTo>
                  <a:lnTo>
                    <a:pt x="536165" y="1413879"/>
                  </a:lnTo>
                  <a:lnTo>
                    <a:pt x="558055" y="1381552"/>
                  </a:lnTo>
                  <a:lnTo>
                    <a:pt x="580336" y="1349500"/>
                  </a:lnTo>
                  <a:lnTo>
                    <a:pt x="603010" y="1317721"/>
                  </a:lnTo>
                  <a:lnTo>
                    <a:pt x="626079" y="1286219"/>
                  </a:lnTo>
                  <a:lnTo>
                    <a:pt x="649526" y="1255001"/>
                  </a:lnTo>
                  <a:lnTo>
                    <a:pt x="673351" y="1224078"/>
                  </a:lnTo>
                  <a:lnTo>
                    <a:pt x="697555" y="1193451"/>
                  </a:lnTo>
                  <a:lnTo>
                    <a:pt x="722139" y="1163123"/>
                  </a:lnTo>
                  <a:lnTo>
                    <a:pt x="747094" y="1133094"/>
                  </a:lnTo>
                  <a:lnTo>
                    <a:pt x="772410" y="1103377"/>
                  </a:lnTo>
                  <a:lnTo>
                    <a:pt x="798089" y="1073973"/>
                  </a:lnTo>
                  <a:lnTo>
                    <a:pt x="824133" y="1044881"/>
                  </a:lnTo>
                  <a:lnTo>
                    <a:pt x="850530" y="1016112"/>
                  </a:lnTo>
                  <a:lnTo>
                    <a:pt x="877274" y="987675"/>
                  </a:lnTo>
                  <a:lnTo>
                    <a:pt x="904364" y="959568"/>
                  </a:lnTo>
                  <a:lnTo>
                    <a:pt x="931802" y="931792"/>
                  </a:lnTo>
                  <a:lnTo>
                    <a:pt x="959579" y="904354"/>
                  </a:lnTo>
                  <a:lnTo>
                    <a:pt x="987686" y="877263"/>
                  </a:lnTo>
                  <a:lnTo>
                    <a:pt x="1016123" y="850520"/>
                  </a:lnTo>
                  <a:lnTo>
                    <a:pt x="1044892" y="824122"/>
                  </a:lnTo>
                  <a:lnTo>
                    <a:pt x="1073983" y="798079"/>
                  </a:lnTo>
                  <a:lnTo>
                    <a:pt x="1103388" y="772400"/>
                  </a:lnTo>
                  <a:lnTo>
                    <a:pt x="1133104" y="747083"/>
                  </a:lnTo>
                  <a:lnTo>
                    <a:pt x="1163134" y="722129"/>
                  </a:lnTo>
                  <a:lnTo>
                    <a:pt x="1193466" y="697545"/>
                  </a:lnTo>
                  <a:lnTo>
                    <a:pt x="1224092" y="673339"/>
                  </a:lnTo>
                  <a:lnTo>
                    <a:pt x="1255013" y="649511"/>
                  </a:lnTo>
                  <a:lnTo>
                    <a:pt x="1286229" y="626057"/>
                  </a:lnTo>
                  <a:lnTo>
                    <a:pt x="1317732" y="602993"/>
                  </a:lnTo>
                  <a:lnTo>
                    <a:pt x="1349510" y="580320"/>
                  </a:lnTo>
                  <a:lnTo>
                    <a:pt x="1381563" y="558040"/>
                  </a:lnTo>
                  <a:lnTo>
                    <a:pt x="1413889" y="536154"/>
                  </a:lnTo>
                  <a:lnTo>
                    <a:pt x="1446489" y="514662"/>
                  </a:lnTo>
                  <a:lnTo>
                    <a:pt x="1479343" y="493574"/>
                  </a:lnTo>
                  <a:lnTo>
                    <a:pt x="1512452" y="472890"/>
                  </a:lnTo>
                  <a:lnTo>
                    <a:pt x="1545815" y="452612"/>
                  </a:lnTo>
                  <a:lnTo>
                    <a:pt x="1579428" y="432745"/>
                  </a:lnTo>
                  <a:lnTo>
                    <a:pt x="1613275" y="413294"/>
                  </a:lnTo>
                  <a:lnTo>
                    <a:pt x="1647357" y="394261"/>
                  </a:lnTo>
                  <a:lnTo>
                    <a:pt x="1681674" y="375644"/>
                  </a:lnTo>
                  <a:lnTo>
                    <a:pt x="1716224" y="357450"/>
                  </a:lnTo>
                  <a:lnTo>
                    <a:pt x="1750987" y="339686"/>
                  </a:lnTo>
                  <a:lnTo>
                    <a:pt x="1785964" y="322350"/>
                  </a:lnTo>
                  <a:lnTo>
                    <a:pt x="1821157" y="305443"/>
                  </a:lnTo>
                  <a:lnTo>
                    <a:pt x="1856555" y="288963"/>
                  </a:lnTo>
                  <a:lnTo>
                    <a:pt x="1892144" y="272922"/>
                  </a:lnTo>
                  <a:lnTo>
                    <a:pt x="1927926" y="257321"/>
                  </a:lnTo>
                  <a:lnTo>
                    <a:pt x="1963901" y="242158"/>
                  </a:lnTo>
                  <a:lnTo>
                    <a:pt x="2000066" y="227442"/>
                  </a:lnTo>
                  <a:lnTo>
                    <a:pt x="2036403" y="213169"/>
                  </a:lnTo>
                  <a:lnTo>
                    <a:pt x="2072913" y="199341"/>
                  </a:lnTo>
                  <a:lnTo>
                    <a:pt x="2109595" y="185961"/>
                  </a:lnTo>
                  <a:lnTo>
                    <a:pt x="2146433" y="173037"/>
                  </a:lnTo>
                  <a:lnTo>
                    <a:pt x="2183424" y="160565"/>
                  </a:lnTo>
                  <a:lnTo>
                    <a:pt x="2220566" y="148548"/>
                  </a:lnTo>
                  <a:lnTo>
                    <a:pt x="2257855" y="136990"/>
                  </a:lnTo>
                  <a:lnTo>
                    <a:pt x="2295288" y="125884"/>
                  </a:lnTo>
                  <a:lnTo>
                    <a:pt x="2332849" y="115239"/>
                  </a:lnTo>
                  <a:lnTo>
                    <a:pt x="2370536" y="105058"/>
                  </a:lnTo>
                  <a:lnTo>
                    <a:pt x="2408349" y="95341"/>
                  </a:lnTo>
                  <a:lnTo>
                    <a:pt x="2446282" y="86083"/>
                  </a:lnTo>
                  <a:lnTo>
                    <a:pt x="2484317" y="77294"/>
                  </a:lnTo>
                  <a:lnTo>
                    <a:pt x="2522457" y="68974"/>
                  </a:lnTo>
                  <a:lnTo>
                    <a:pt x="2560703" y="61123"/>
                  </a:lnTo>
                  <a:lnTo>
                    <a:pt x="2599043" y="53742"/>
                  </a:lnTo>
                  <a:lnTo>
                    <a:pt x="2637464" y="46834"/>
                  </a:lnTo>
                  <a:lnTo>
                    <a:pt x="2675967" y="40397"/>
                  </a:lnTo>
                  <a:lnTo>
                    <a:pt x="2714553" y="34430"/>
                  </a:lnTo>
                  <a:lnTo>
                    <a:pt x="2753210" y="28936"/>
                  </a:lnTo>
                  <a:lnTo>
                    <a:pt x="2791924" y="23919"/>
                  </a:lnTo>
                  <a:lnTo>
                    <a:pt x="2830695" y="19379"/>
                  </a:lnTo>
                  <a:lnTo>
                    <a:pt x="2869526" y="15316"/>
                  </a:lnTo>
                  <a:lnTo>
                    <a:pt x="2908405" y="11728"/>
                  </a:lnTo>
                  <a:lnTo>
                    <a:pt x="2947319" y="8616"/>
                  </a:lnTo>
                  <a:lnTo>
                    <a:pt x="2986267" y="5981"/>
                  </a:lnTo>
                  <a:lnTo>
                    <a:pt x="3025248" y="3824"/>
                  </a:lnTo>
                  <a:lnTo>
                    <a:pt x="3064259" y="2148"/>
                  </a:lnTo>
                  <a:lnTo>
                    <a:pt x="3103281" y="953"/>
                  </a:lnTo>
                  <a:lnTo>
                    <a:pt x="3142313" y="236"/>
                  </a:lnTo>
                  <a:lnTo>
                    <a:pt x="3181354" y="0"/>
                  </a:lnTo>
                  <a:lnTo>
                    <a:pt x="3220395" y="236"/>
                  </a:lnTo>
                  <a:lnTo>
                    <a:pt x="3259427" y="953"/>
                  </a:lnTo>
                  <a:lnTo>
                    <a:pt x="3298449" y="2148"/>
                  </a:lnTo>
                  <a:lnTo>
                    <a:pt x="3337460" y="3824"/>
                  </a:lnTo>
                  <a:lnTo>
                    <a:pt x="3376441" y="5981"/>
                  </a:lnTo>
                  <a:lnTo>
                    <a:pt x="3415389" y="8616"/>
                  </a:lnTo>
                  <a:lnTo>
                    <a:pt x="3454303" y="11728"/>
                  </a:lnTo>
                  <a:lnTo>
                    <a:pt x="3493181" y="15316"/>
                  </a:lnTo>
                  <a:lnTo>
                    <a:pt x="3532012" y="19379"/>
                  </a:lnTo>
                  <a:lnTo>
                    <a:pt x="3570784" y="23919"/>
                  </a:lnTo>
                  <a:lnTo>
                    <a:pt x="3609498" y="28936"/>
                  </a:lnTo>
                  <a:lnTo>
                    <a:pt x="3648154" y="34430"/>
                  </a:lnTo>
                  <a:lnTo>
                    <a:pt x="3686741" y="40397"/>
                  </a:lnTo>
                  <a:lnTo>
                    <a:pt x="3725244" y="46834"/>
                  </a:lnTo>
                  <a:lnTo>
                    <a:pt x="3763665" y="53742"/>
                  </a:lnTo>
                  <a:lnTo>
                    <a:pt x="3802005" y="61123"/>
                  </a:lnTo>
                  <a:lnTo>
                    <a:pt x="3840251" y="68974"/>
                  </a:lnTo>
                  <a:lnTo>
                    <a:pt x="3878390" y="77294"/>
                  </a:lnTo>
                  <a:lnTo>
                    <a:pt x="3916426" y="86083"/>
                  </a:lnTo>
                  <a:lnTo>
                    <a:pt x="3954359" y="95341"/>
                  </a:lnTo>
                  <a:lnTo>
                    <a:pt x="3992171" y="105058"/>
                  </a:lnTo>
                  <a:lnTo>
                    <a:pt x="4029858" y="115239"/>
                  </a:lnTo>
                  <a:lnTo>
                    <a:pt x="4067419" y="125884"/>
                  </a:lnTo>
                  <a:lnTo>
                    <a:pt x="4104853" y="136990"/>
                  </a:lnTo>
                  <a:lnTo>
                    <a:pt x="4142142" y="148548"/>
                  </a:lnTo>
                  <a:lnTo>
                    <a:pt x="4179283" y="160565"/>
                  </a:lnTo>
                  <a:lnTo>
                    <a:pt x="4216275" y="173037"/>
                  </a:lnTo>
                  <a:lnTo>
                    <a:pt x="4253113" y="185961"/>
                  </a:lnTo>
                  <a:lnTo>
                    <a:pt x="4289795" y="199341"/>
                  </a:lnTo>
                  <a:lnTo>
                    <a:pt x="4326304" y="213169"/>
                  </a:lnTo>
                  <a:lnTo>
                    <a:pt x="4362642" y="227442"/>
                  </a:lnTo>
                  <a:lnTo>
                    <a:pt x="4398807" y="242158"/>
                  </a:lnTo>
                  <a:lnTo>
                    <a:pt x="4434783" y="257321"/>
                  </a:lnTo>
                  <a:lnTo>
                    <a:pt x="4470567" y="272922"/>
                  </a:lnTo>
                  <a:lnTo>
                    <a:pt x="4506157" y="288963"/>
                  </a:lnTo>
                  <a:lnTo>
                    <a:pt x="4541550" y="305443"/>
                  </a:lnTo>
                  <a:lnTo>
                    <a:pt x="4576743" y="322350"/>
                  </a:lnTo>
                  <a:lnTo>
                    <a:pt x="4611721" y="339686"/>
                  </a:lnTo>
                  <a:lnTo>
                    <a:pt x="4646484" y="357450"/>
                  </a:lnTo>
                  <a:lnTo>
                    <a:pt x="4681033" y="375644"/>
                  </a:lnTo>
                  <a:lnTo>
                    <a:pt x="4715351" y="394261"/>
                  </a:lnTo>
                  <a:lnTo>
                    <a:pt x="4749432" y="413294"/>
                  </a:lnTo>
                  <a:lnTo>
                    <a:pt x="4783279" y="432745"/>
                  </a:lnTo>
                  <a:lnTo>
                    <a:pt x="4816893" y="452612"/>
                  </a:lnTo>
                  <a:lnTo>
                    <a:pt x="4850260" y="472890"/>
                  </a:lnTo>
                  <a:lnTo>
                    <a:pt x="4883369" y="493574"/>
                  </a:lnTo>
                  <a:lnTo>
                    <a:pt x="4916221" y="514662"/>
                  </a:lnTo>
                  <a:lnTo>
                    <a:pt x="4948818" y="536154"/>
                  </a:lnTo>
                  <a:lnTo>
                    <a:pt x="4981145" y="558040"/>
                  </a:lnTo>
                  <a:lnTo>
                    <a:pt x="5013197" y="580320"/>
                  </a:lnTo>
                  <a:lnTo>
                    <a:pt x="5044976" y="602993"/>
                  </a:lnTo>
                  <a:lnTo>
                    <a:pt x="5076478" y="626057"/>
                  </a:lnTo>
                  <a:lnTo>
                    <a:pt x="5107696" y="649511"/>
                  </a:lnTo>
                  <a:lnTo>
                    <a:pt x="5138619" y="673339"/>
                  </a:lnTo>
                  <a:lnTo>
                    <a:pt x="5169246" y="697545"/>
                  </a:lnTo>
                  <a:lnTo>
                    <a:pt x="5199574" y="722129"/>
                  </a:lnTo>
                  <a:lnTo>
                    <a:pt x="5229603" y="747083"/>
                  </a:lnTo>
                  <a:lnTo>
                    <a:pt x="5259320" y="772400"/>
                  </a:lnTo>
                  <a:lnTo>
                    <a:pt x="5288724" y="798079"/>
                  </a:lnTo>
                  <a:lnTo>
                    <a:pt x="5317815" y="824122"/>
                  </a:lnTo>
                  <a:lnTo>
                    <a:pt x="5346583" y="850520"/>
                  </a:lnTo>
                  <a:lnTo>
                    <a:pt x="5375021" y="877263"/>
                  </a:lnTo>
                  <a:lnTo>
                    <a:pt x="5403129" y="904354"/>
                  </a:lnTo>
                  <a:lnTo>
                    <a:pt x="5430905" y="931792"/>
                  </a:lnTo>
                  <a:lnTo>
                    <a:pt x="5458343" y="959568"/>
                  </a:lnTo>
                  <a:lnTo>
                    <a:pt x="5485435" y="987675"/>
                  </a:lnTo>
                  <a:lnTo>
                    <a:pt x="5512179" y="1016112"/>
                  </a:lnTo>
                  <a:lnTo>
                    <a:pt x="5538576" y="1044881"/>
                  </a:lnTo>
                  <a:lnTo>
                    <a:pt x="5564618" y="1073973"/>
                  </a:lnTo>
                  <a:lnTo>
                    <a:pt x="5590297" y="1103377"/>
                  </a:lnTo>
                  <a:lnTo>
                    <a:pt x="5615614" y="1133094"/>
                  </a:lnTo>
                  <a:lnTo>
                    <a:pt x="5640567" y="1163123"/>
                  </a:lnTo>
                  <a:lnTo>
                    <a:pt x="5665151" y="1193451"/>
                  </a:lnTo>
                  <a:lnTo>
                    <a:pt x="5689357" y="1224078"/>
                  </a:lnTo>
                  <a:lnTo>
                    <a:pt x="5713185" y="1255001"/>
                  </a:lnTo>
                  <a:lnTo>
                    <a:pt x="5736635" y="1286219"/>
                  </a:lnTo>
                  <a:lnTo>
                    <a:pt x="5759701" y="1317721"/>
                  </a:lnTo>
                  <a:lnTo>
                    <a:pt x="5782374" y="1349500"/>
                  </a:lnTo>
                  <a:lnTo>
                    <a:pt x="5804656" y="1381552"/>
                  </a:lnTo>
                  <a:lnTo>
                    <a:pt x="5826547" y="1413879"/>
                  </a:lnTo>
                  <a:lnTo>
                    <a:pt x="5848038" y="1446476"/>
                  </a:lnTo>
                  <a:lnTo>
                    <a:pt x="5869125" y="1479328"/>
                  </a:lnTo>
                  <a:lnTo>
                    <a:pt x="5889807" y="1512437"/>
                  </a:lnTo>
                  <a:lnTo>
                    <a:pt x="5910085" y="1545804"/>
                  </a:lnTo>
                  <a:lnTo>
                    <a:pt x="5929952" y="1579418"/>
                  </a:lnTo>
                  <a:lnTo>
                    <a:pt x="5949402" y="1613265"/>
                  </a:lnTo>
                  <a:lnTo>
                    <a:pt x="5968435" y="1647346"/>
                  </a:lnTo>
                  <a:lnTo>
                    <a:pt x="5987051" y="1681664"/>
                  </a:lnTo>
                  <a:lnTo>
                    <a:pt x="6005244" y="1716213"/>
                  </a:lnTo>
                  <a:lnTo>
                    <a:pt x="6023009" y="1750976"/>
                  </a:lnTo>
                  <a:lnTo>
                    <a:pt x="6040347" y="1785954"/>
                  </a:lnTo>
                  <a:lnTo>
                    <a:pt x="6057256" y="1821147"/>
                  </a:lnTo>
                  <a:lnTo>
                    <a:pt x="6073733" y="1856539"/>
                  </a:lnTo>
                  <a:lnTo>
                    <a:pt x="6089771" y="1892130"/>
                  </a:lnTo>
                  <a:lnTo>
                    <a:pt x="6105372" y="1927914"/>
                  </a:lnTo>
                  <a:lnTo>
                    <a:pt x="6120535" y="1963890"/>
                  </a:lnTo>
                  <a:lnTo>
                    <a:pt x="6135254" y="2000055"/>
                  </a:lnTo>
                  <a:lnTo>
                    <a:pt x="6149527" y="2036393"/>
                  </a:lnTo>
                  <a:lnTo>
                    <a:pt x="6163352" y="2072902"/>
                  </a:lnTo>
                  <a:lnTo>
                    <a:pt x="6176731" y="2109584"/>
                  </a:lnTo>
                  <a:lnTo>
                    <a:pt x="6189659" y="2146421"/>
                  </a:lnTo>
                  <a:lnTo>
                    <a:pt x="6202131" y="2183410"/>
                  </a:lnTo>
                  <a:lnTo>
                    <a:pt x="6214149" y="2220551"/>
                  </a:lnTo>
                  <a:lnTo>
                    <a:pt x="6225712" y="2257844"/>
                  </a:lnTo>
                  <a:lnTo>
                    <a:pt x="6236816" y="2295278"/>
                  </a:lnTo>
                  <a:lnTo>
                    <a:pt x="6247459" y="2332839"/>
                  </a:lnTo>
                  <a:lnTo>
                    <a:pt x="6257640" y="2370526"/>
                  </a:lnTo>
                  <a:lnTo>
                    <a:pt x="6267359" y="2408338"/>
                  </a:lnTo>
                  <a:lnTo>
                    <a:pt x="6276613" y="2446271"/>
                  </a:lnTo>
                  <a:lnTo>
                    <a:pt x="6285400" y="2484307"/>
                  </a:lnTo>
                  <a:lnTo>
                    <a:pt x="6293719" y="2522446"/>
                  </a:lnTo>
                  <a:lnTo>
                    <a:pt x="6301571" y="2560692"/>
                  </a:lnTo>
                  <a:lnTo>
                    <a:pt x="6308953" y="2599032"/>
                  </a:lnTo>
                  <a:lnTo>
                    <a:pt x="6315863" y="2637453"/>
                  </a:lnTo>
                  <a:lnTo>
                    <a:pt x="6322301" y="2675956"/>
                  </a:lnTo>
                  <a:lnTo>
                    <a:pt x="6328267" y="2714543"/>
                  </a:lnTo>
                  <a:lnTo>
                    <a:pt x="6333758" y="2753199"/>
                  </a:lnTo>
                  <a:lnTo>
                    <a:pt x="6338775" y="2791913"/>
                  </a:lnTo>
                  <a:lnTo>
                    <a:pt x="6343316" y="2830685"/>
                  </a:lnTo>
                  <a:lnTo>
                    <a:pt x="6347381" y="2869516"/>
                  </a:lnTo>
                  <a:lnTo>
                    <a:pt x="6350969" y="2908394"/>
                  </a:lnTo>
                  <a:lnTo>
                    <a:pt x="6354080" y="2947308"/>
                  </a:lnTo>
                  <a:lnTo>
                    <a:pt x="6356713" y="2986256"/>
                  </a:lnTo>
                  <a:lnTo>
                    <a:pt x="6358868" y="3025237"/>
                  </a:lnTo>
                  <a:lnTo>
                    <a:pt x="6360544" y="3064248"/>
                  </a:lnTo>
                  <a:lnTo>
                    <a:pt x="6361742" y="3103270"/>
                  </a:lnTo>
                  <a:lnTo>
                    <a:pt x="6362460" y="3142302"/>
                  </a:lnTo>
                  <a:lnTo>
                    <a:pt x="6362699" y="3181343"/>
                  </a:lnTo>
                  <a:lnTo>
                    <a:pt x="6362460" y="3220384"/>
                  </a:lnTo>
                  <a:lnTo>
                    <a:pt x="6361742" y="3259416"/>
                  </a:lnTo>
                  <a:lnTo>
                    <a:pt x="6360544" y="3298438"/>
                  </a:lnTo>
                  <a:lnTo>
                    <a:pt x="6358868" y="3337449"/>
                  </a:lnTo>
                  <a:lnTo>
                    <a:pt x="6356713" y="3376430"/>
                  </a:lnTo>
                  <a:lnTo>
                    <a:pt x="6354080" y="3415378"/>
                  </a:lnTo>
                  <a:lnTo>
                    <a:pt x="6350969" y="3454292"/>
                  </a:lnTo>
                  <a:lnTo>
                    <a:pt x="6347381" y="3493171"/>
                  </a:lnTo>
                  <a:lnTo>
                    <a:pt x="6343316" y="3532002"/>
                  </a:lnTo>
                  <a:lnTo>
                    <a:pt x="6338775" y="3570773"/>
                  </a:lnTo>
                  <a:lnTo>
                    <a:pt x="6333758" y="3609487"/>
                  </a:lnTo>
                  <a:lnTo>
                    <a:pt x="6328267" y="3648144"/>
                  </a:lnTo>
                  <a:lnTo>
                    <a:pt x="6322301" y="3686730"/>
                  </a:lnTo>
                  <a:lnTo>
                    <a:pt x="6315863" y="3725233"/>
                  </a:lnTo>
                  <a:lnTo>
                    <a:pt x="6308953" y="3763654"/>
                  </a:lnTo>
                  <a:lnTo>
                    <a:pt x="6301571" y="3801994"/>
                  </a:lnTo>
                  <a:lnTo>
                    <a:pt x="6293719" y="3840240"/>
                  </a:lnTo>
                  <a:lnTo>
                    <a:pt x="6285400" y="3878380"/>
                  </a:lnTo>
                  <a:lnTo>
                    <a:pt x="6276613" y="3916415"/>
                  </a:lnTo>
                  <a:lnTo>
                    <a:pt x="6267359" y="3954348"/>
                  </a:lnTo>
                  <a:lnTo>
                    <a:pt x="6257640" y="3992161"/>
                  </a:lnTo>
                  <a:lnTo>
                    <a:pt x="6247459" y="4029848"/>
                  </a:lnTo>
                  <a:lnTo>
                    <a:pt x="6236816" y="4067409"/>
                  </a:lnTo>
                  <a:lnTo>
                    <a:pt x="6225712" y="4104842"/>
                  </a:lnTo>
                  <a:lnTo>
                    <a:pt x="6214149" y="4142131"/>
                  </a:lnTo>
                  <a:lnTo>
                    <a:pt x="6202131" y="4179273"/>
                  </a:lnTo>
                  <a:lnTo>
                    <a:pt x="6189659" y="4216264"/>
                  </a:lnTo>
                  <a:lnTo>
                    <a:pt x="6176731" y="4253102"/>
                  </a:lnTo>
                  <a:lnTo>
                    <a:pt x="6163352" y="4289784"/>
                  </a:lnTo>
                  <a:lnTo>
                    <a:pt x="6149527" y="4326294"/>
                  </a:lnTo>
                  <a:lnTo>
                    <a:pt x="6135254" y="4362631"/>
                  </a:lnTo>
                  <a:lnTo>
                    <a:pt x="6120535" y="4398796"/>
                  </a:lnTo>
                  <a:lnTo>
                    <a:pt x="6105372" y="4434772"/>
                  </a:lnTo>
                  <a:lnTo>
                    <a:pt x="6089771" y="4470557"/>
                  </a:lnTo>
                  <a:lnTo>
                    <a:pt x="6078396" y="4495799"/>
                  </a:lnTo>
                  <a:lnTo>
                    <a:pt x="284312" y="4495799"/>
                  </a:lnTo>
                  <a:lnTo>
                    <a:pt x="257336" y="4434771"/>
                  </a:lnTo>
                  <a:lnTo>
                    <a:pt x="242179" y="4398796"/>
                  </a:lnTo>
                  <a:lnTo>
                    <a:pt x="227457" y="4362631"/>
                  </a:lnTo>
                  <a:lnTo>
                    <a:pt x="213183" y="4326294"/>
                  </a:lnTo>
                  <a:lnTo>
                    <a:pt x="199357" y="4289784"/>
                  </a:lnTo>
                  <a:lnTo>
                    <a:pt x="185982" y="4253102"/>
                  </a:lnTo>
                  <a:lnTo>
                    <a:pt x="173052" y="4216264"/>
                  </a:lnTo>
                  <a:lnTo>
                    <a:pt x="160577" y="4179273"/>
                  </a:lnTo>
                  <a:lnTo>
                    <a:pt x="148559" y="4142131"/>
                  </a:lnTo>
                  <a:lnTo>
                    <a:pt x="137000" y="4104842"/>
                  </a:lnTo>
                  <a:lnTo>
                    <a:pt x="125894" y="4067409"/>
                  </a:lnTo>
                  <a:lnTo>
                    <a:pt x="115250" y="4029848"/>
                  </a:lnTo>
                  <a:lnTo>
                    <a:pt x="105069" y="3992161"/>
                  </a:lnTo>
                  <a:lnTo>
                    <a:pt x="95352" y="3954348"/>
                  </a:lnTo>
                  <a:lnTo>
                    <a:pt x="86095" y="3916415"/>
                  </a:lnTo>
                  <a:lnTo>
                    <a:pt x="77309" y="3878380"/>
                  </a:lnTo>
                  <a:lnTo>
                    <a:pt x="68989" y="3840240"/>
                  </a:lnTo>
                  <a:lnTo>
                    <a:pt x="61133" y="3801994"/>
                  </a:lnTo>
                  <a:lnTo>
                    <a:pt x="53753" y="3763654"/>
                  </a:lnTo>
                  <a:lnTo>
                    <a:pt x="46845" y="3725233"/>
                  </a:lnTo>
                  <a:lnTo>
                    <a:pt x="40408" y="3686730"/>
                  </a:lnTo>
                  <a:lnTo>
                    <a:pt x="34440" y="3648144"/>
                  </a:lnTo>
                  <a:lnTo>
                    <a:pt x="28951" y="3609487"/>
                  </a:lnTo>
                  <a:lnTo>
                    <a:pt x="23933" y="3570773"/>
                  </a:lnTo>
                  <a:lnTo>
                    <a:pt x="19391" y="3532002"/>
                  </a:lnTo>
                  <a:lnTo>
                    <a:pt x="15327" y="3493171"/>
                  </a:lnTo>
                  <a:lnTo>
                    <a:pt x="11739" y="3454292"/>
                  </a:lnTo>
                  <a:lnTo>
                    <a:pt x="8628" y="3415378"/>
                  </a:lnTo>
                  <a:lnTo>
                    <a:pt x="5996" y="3376430"/>
                  </a:lnTo>
                  <a:lnTo>
                    <a:pt x="3846" y="3337449"/>
                  </a:lnTo>
                  <a:lnTo>
                    <a:pt x="2164" y="3298438"/>
                  </a:lnTo>
                  <a:lnTo>
                    <a:pt x="965" y="3259416"/>
                  </a:lnTo>
                  <a:lnTo>
                    <a:pt x="247" y="3220384"/>
                  </a:lnTo>
                  <a:lnTo>
                    <a:pt x="0" y="3181343"/>
                  </a:lnTo>
                  <a:close/>
                </a:path>
              </a:pathLst>
            </a:custGeom>
            <a:solidFill>
              <a:srgbClr val="FFFFFF"/>
            </a:solidFill>
          </p:spPr>
          <p:txBody>
            <a:bodyPr wrap="square" lIns="0" tIns="0" rIns="0" bIns="0" rtlCol="0"/>
            <a:lstStyle/>
            <a:p>
              <a:endParaRPr/>
            </a:p>
          </p:txBody>
        </p:sp>
        <p:pic>
          <p:nvPicPr>
            <p:cNvPr id="18" name="object 18"/>
            <p:cNvPicPr/>
            <p:nvPr/>
          </p:nvPicPr>
          <p:blipFill>
            <a:blip r:embed="rId18" cstate="print"/>
            <a:stretch>
              <a:fillRect/>
            </a:stretch>
          </p:blipFill>
          <p:spPr>
            <a:xfrm>
              <a:off x="10794278" y="2204699"/>
              <a:ext cx="5978347" cy="5969000"/>
            </a:xfrm>
            <a:prstGeom prst="rect">
              <a:avLst/>
            </a:prstGeom>
          </p:spPr>
        </p:pic>
        <p:sp>
          <p:nvSpPr>
            <p:cNvPr id="19" name="object 19"/>
            <p:cNvSpPr/>
            <p:nvPr/>
          </p:nvSpPr>
          <p:spPr>
            <a:xfrm>
              <a:off x="10794319" y="4896640"/>
              <a:ext cx="5978525" cy="3277235"/>
            </a:xfrm>
            <a:custGeom>
              <a:avLst/>
              <a:gdLst/>
              <a:ahLst/>
              <a:cxnLst/>
              <a:rect l="l" t="t" r="r" b="b"/>
              <a:pathLst>
                <a:path w="5978525" h="3277234">
                  <a:moveTo>
                    <a:pt x="2712935" y="3264358"/>
                  </a:moveTo>
                  <a:lnTo>
                    <a:pt x="2796381" y="3270903"/>
                  </a:lnTo>
                  <a:lnTo>
                    <a:pt x="2844269" y="3273569"/>
                  </a:lnTo>
                  <a:lnTo>
                    <a:pt x="2892355" y="3275480"/>
                  </a:lnTo>
                  <a:lnTo>
                    <a:pt x="2940632" y="3276631"/>
                  </a:lnTo>
                  <a:lnTo>
                    <a:pt x="2989095" y="3277058"/>
                  </a:lnTo>
                  <a:lnTo>
                    <a:pt x="3037559" y="3276631"/>
                  </a:lnTo>
                  <a:lnTo>
                    <a:pt x="3085836" y="3275480"/>
                  </a:lnTo>
                  <a:lnTo>
                    <a:pt x="3133922" y="3273569"/>
                  </a:lnTo>
                  <a:lnTo>
                    <a:pt x="3181810" y="3270903"/>
                  </a:lnTo>
                  <a:lnTo>
                    <a:pt x="3229494" y="3267489"/>
                  </a:lnTo>
                  <a:lnTo>
                    <a:pt x="3265256" y="3264358"/>
                  </a:lnTo>
                </a:path>
                <a:path w="5978525" h="3277234">
                  <a:moveTo>
                    <a:pt x="2598406" y="3251658"/>
                  </a:moveTo>
                  <a:lnTo>
                    <a:pt x="2606922" y="3252813"/>
                  </a:lnTo>
                  <a:lnTo>
                    <a:pt x="2653962" y="3258439"/>
                  </a:lnTo>
                  <a:lnTo>
                    <a:pt x="2701222" y="3263332"/>
                  </a:lnTo>
                  <a:lnTo>
                    <a:pt x="2712935" y="3264358"/>
                  </a:lnTo>
                </a:path>
                <a:path w="5978525" h="3277234">
                  <a:moveTo>
                    <a:pt x="3265256" y="3264358"/>
                  </a:moveTo>
                  <a:lnTo>
                    <a:pt x="3276969" y="3263332"/>
                  </a:lnTo>
                  <a:lnTo>
                    <a:pt x="3324229" y="3258439"/>
                  </a:lnTo>
                  <a:lnTo>
                    <a:pt x="3371268" y="3252813"/>
                  </a:lnTo>
                  <a:lnTo>
                    <a:pt x="3379785" y="3251658"/>
                  </a:lnTo>
                </a:path>
                <a:path w="5978525" h="3277234">
                  <a:moveTo>
                    <a:pt x="2438141" y="3226258"/>
                  </a:moveTo>
                  <a:lnTo>
                    <a:pt x="2467188" y="3231609"/>
                  </a:lnTo>
                  <a:lnTo>
                    <a:pt x="2513530" y="3239393"/>
                  </a:lnTo>
                  <a:lnTo>
                    <a:pt x="2560110" y="3246463"/>
                  </a:lnTo>
                  <a:lnTo>
                    <a:pt x="2598406" y="3251658"/>
                  </a:lnTo>
                </a:path>
                <a:path w="5978525" h="3277234">
                  <a:moveTo>
                    <a:pt x="3379785" y="3251658"/>
                  </a:moveTo>
                  <a:lnTo>
                    <a:pt x="3418081" y="3246463"/>
                  </a:lnTo>
                  <a:lnTo>
                    <a:pt x="3464661" y="3239393"/>
                  </a:lnTo>
                  <a:lnTo>
                    <a:pt x="3511003" y="3231609"/>
                  </a:lnTo>
                  <a:lnTo>
                    <a:pt x="3540050" y="3226258"/>
                  </a:lnTo>
                </a:path>
                <a:path w="5978525" h="3277234">
                  <a:moveTo>
                    <a:pt x="13701" y="5"/>
                  </a:moveTo>
                  <a:lnTo>
                    <a:pt x="13661" y="460"/>
                  </a:lnTo>
                </a:path>
                <a:path w="5978525" h="3277234">
                  <a:moveTo>
                    <a:pt x="415" y="239410"/>
                  </a:moveTo>
                  <a:lnTo>
                    <a:pt x="393" y="241758"/>
                  </a:lnTo>
                  <a:lnTo>
                    <a:pt x="0" y="287871"/>
                  </a:lnTo>
                  <a:lnTo>
                    <a:pt x="33" y="292557"/>
                  </a:lnTo>
                  <a:lnTo>
                    <a:pt x="301" y="336335"/>
                  </a:lnTo>
                  <a:lnTo>
                    <a:pt x="1496" y="384612"/>
                  </a:lnTo>
                  <a:lnTo>
                    <a:pt x="3407" y="432697"/>
                  </a:lnTo>
                  <a:lnTo>
                    <a:pt x="6072" y="480585"/>
                  </a:lnTo>
                  <a:lnTo>
                    <a:pt x="9486" y="528269"/>
                  </a:lnTo>
                  <a:lnTo>
                    <a:pt x="13643" y="575745"/>
                  </a:lnTo>
                  <a:lnTo>
                    <a:pt x="18537" y="623005"/>
                  </a:lnTo>
                  <a:lnTo>
                    <a:pt x="24162" y="670044"/>
                  </a:lnTo>
                  <a:lnTo>
                    <a:pt x="30513" y="716857"/>
                  </a:lnTo>
                  <a:lnTo>
                    <a:pt x="37583" y="763437"/>
                  </a:lnTo>
                  <a:lnTo>
                    <a:pt x="45366" y="809779"/>
                  </a:lnTo>
                  <a:lnTo>
                    <a:pt x="53858" y="855877"/>
                  </a:lnTo>
                  <a:lnTo>
                    <a:pt x="62954" y="901748"/>
                  </a:lnTo>
                  <a:lnTo>
                    <a:pt x="63044" y="902160"/>
                  </a:lnTo>
                  <a:lnTo>
                    <a:pt x="72943" y="947317"/>
                  </a:lnTo>
                  <a:lnTo>
                    <a:pt x="83524" y="992648"/>
                  </a:lnTo>
                  <a:lnTo>
                    <a:pt x="94790" y="1037712"/>
                  </a:lnTo>
                  <a:lnTo>
                    <a:pt x="106735" y="1082502"/>
                  </a:lnTo>
                  <a:lnTo>
                    <a:pt x="119353" y="1127014"/>
                  </a:lnTo>
                  <a:lnTo>
                    <a:pt x="132638" y="1171241"/>
                  </a:lnTo>
                  <a:lnTo>
                    <a:pt x="146585" y="1215178"/>
                  </a:lnTo>
                  <a:lnTo>
                    <a:pt x="161188" y="1258818"/>
                  </a:lnTo>
                  <a:lnTo>
                    <a:pt x="176441" y="1302157"/>
                  </a:lnTo>
                  <a:lnTo>
                    <a:pt x="192338" y="1345187"/>
                  </a:lnTo>
                  <a:lnTo>
                    <a:pt x="208873" y="1387904"/>
                  </a:lnTo>
                  <a:lnTo>
                    <a:pt x="226041" y="1430302"/>
                  </a:lnTo>
                  <a:lnTo>
                    <a:pt x="243836" y="1472374"/>
                  </a:lnTo>
                  <a:lnTo>
                    <a:pt x="262252" y="1514115"/>
                  </a:lnTo>
                  <a:lnTo>
                    <a:pt x="281283" y="1555519"/>
                  </a:lnTo>
                  <a:lnTo>
                    <a:pt x="300924" y="1596581"/>
                  </a:lnTo>
                  <a:lnTo>
                    <a:pt x="321168" y="1637295"/>
                  </a:lnTo>
                  <a:lnTo>
                    <a:pt x="342010" y="1677654"/>
                  </a:lnTo>
                  <a:lnTo>
                    <a:pt x="363444" y="1717653"/>
                  </a:lnTo>
                  <a:lnTo>
                    <a:pt x="385464" y="1757286"/>
                  </a:lnTo>
                  <a:lnTo>
                    <a:pt x="408064" y="1796547"/>
                  </a:lnTo>
                  <a:lnTo>
                    <a:pt x="431240" y="1835431"/>
                  </a:lnTo>
                  <a:lnTo>
                    <a:pt x="454983" y="1873932"/>
                  </a:lnTo>
                  <a:lnTo>
                    <a:pt x="479290" y="1912044"/>
                  </a:lnTo>
                  <a:lnTo>
                    <a:pt x="504155" y="1949761"/>
                  </a:lnTo>
                  <a:lnTo>
                    <a:pt x="529570" y="1987078"/>
                  </a:lnTo>
                  <a:lnTo>
                    <a:pt x="555532" y="2023987"/>
                  </a:lnTo>
                  <a:lnTo>
                    <a:pt x="582033" y="2060485"/>
                  </a:lnTo>
                  <a:lnTo>
                    <a:pt x="609068" y="2096565"/>
                  </a:lnTo>
                  <a:lnTo>
                    <a:pt x="636631" y="2132221"/>
                  </a:lnTo>
                  <a:lnTo>
                    <a:pt x="664717" y="2167447"/>
                  </a:lnTo>
                  <a:lnTo>
                    <a:pt x="693319" y="2202238"/>
                  </a:lnTo>
                  <a:lnTo>
                    <a:pt x="722432" y="2236587"/>
                  </a:lnTo>
                  <a:lnTo>
                    <a:pt x="752050" y="2270490"/>
                  </a:lnTo>
                  <a:lnTo>
                    <a:pt x="782168" y="2303940"/>
                  </a:lnTo>
                  <a:lnTo>
                    <a:pt x="812779" y="2336931"/>
                  </a:lnTo>
                  <a:lnTo>
                    <a:pt x="843877" y="2369457"/>
                  </a:lnTo>
                  <a:lnTo>
                    <a:pt x="875457" y="2401514"/>
                  </a:lnTo>
                  <a:lnTo>
                    <a:pt x="907514" y="2433094"/>
                  </a:lnTo>
                  <a:lnTo>
                    <a:pt x="940011" y="2464230"/>
                  </a:lnTo>
                  <a:lnTo>
                    <a:pt x="973031" y="2494804"/>
                  </a:lnTo>
                  <a:lnTo>
                    <a:pt x="1006481" y="2524921"/>
                  </a:lnTo>
                  <a:lnTo>
                    <a:pt x="1040383" y="2554539"/>
                  </a:lnTo>
                  <a:lnTo>
                    <a:pt x="1074732" y="2583653"/>
                  </a:lnTo>
                  <a:lnTo>
                    <a:pt x="1109523" y="2612255"/>
                  </a:lnTo>
                  <a:lnTo>
                    <a:pt x="1144749" y="2640341"/>
                  </a:lnTo>
                  <a:lnTo>
                    <a:pt x="1180405" y="2667904"/>
                  </a:lnTo>
                  <a:lnTo>
                    <a:pt x="1216484" y="2694940"/>
                  </a:lnTo>
                  <a:lnTo>
                    <a:pt x="1252982" y="2721441"/>
                  </a:lnTo>
                  <a:lnTo>
                    <a:pt x="1289892" y="2747402"/>
                  </a:lnTo>
                  <a:lnTo>
                    <a:pt x="1327208" y="2772818"/>
                  </a:lnTo>
                  <a:lnTo>
                    <a:pt x="1364925" y="2797682"/>
                  </a:lnTo>
                  <a:lnTo>
                    <a:pt x="1403037" y="2821989"/>
                  </a:lnTo>
                  <a:lnTo>
                    <a:pt x="1441537" y="2845734"/>
                  </a:lnTo>
                  <a:lnTo>
                    <a:pt x="1480421" y="2868909"/>
                  </a:lnTo>
                  <a:lnTo>
                    <a:pt x="1519683" y="2891510"/>
                  </a:lnTo>
                  <a:lnTo>
                    <a:pt x="1559316" y="2913530"/>
                  </a:lnTo>
                  <a:lnTo>
                    <a:pt x="1599315" y="2934964"/>
                  </a:lnTo>
                  <a:lnTo>
                    <a:pt x="1639674" y="2955806"/>
                  </a:lnTo>
                  <a:lnTo>
                    <a:pt x="1680387" y="2976050"/>
                  </a:lnTo>
                  <a:lnTo>
                    <a:pt x="1721448" y="2995691"/>
                  </a:lnTo>
                  <a:lnTo>
                    <a:pt x="1762853" y="3014722"/>
                  </a:lnTo>
                  <a:lnTo>
                    <a:pt x="1804594" y="3033138"/>
                  </a:lnTo>
                  <a:lnTo>
                    <a:pt x="1846666" y="3050933"/>
                  </a:lnTo>
                  <a:lnTo>
                    <a:pt x="1889063" y="3068101"/>
                  </a:lnTo>
                  <a:lnTo>
                    <a:pt x="1931780" y="3084637"/>
                  </a:lnTo>
                  <a:lnTo>
                    <a:pt x="1974811" y="3100534"/>
                  </a:lnTo>
                  <a:lnTo>
                    <a:pt x="2018149" y="3115787"/>
                  </a:lnTo>
                  <a:lnTo>
                    <a:pt x="2061789" y="3130390"/>
                  </a:lnTo>
                  <a:lnTo>
                    <a:pt x="2105726" y="3144337"/>
                  </a:lnTo>
                  <a:lnTo>
                    <a:pt x="2149953" y="3157622"/>
                  </a:lnTo>
                  <a:lnTo>
                    <a:pt x="2194465" y="3170240"/>
                  </a:lnTo>
                  <a:lnTo>
                    <a:pt x="2239255" y="3182185"/>
                  </a:lnTo>
                  <a:lnTo>
                    <a:pt x="2284319" y="3193451"/>
                  </a:lnTo>
                  <a:lnTo>
                    <a:pt x="2329650" y="3204032"/>
                  </a:lnTo>
                  <a:lnTo>
                    <a:pt x="2375242" y="3213923"/>
                  </a:lnTo>
                  <a:lnTo>
                    <a:pt x="2421090" y="3223117"/>
                  </a:lnTo>
                  <a:lnTo>
                    <a:pt x="2438141" y="3226258"/>
                  </a:lnTo>
                </a:path>
                <a:path w="5978525" h="3277234">
                  <a:moveTo>
                    <a:pt x="3540050" y="3226258"/>
                  </a:moveTo>
                  <a:lnTo>
                    <a:pt x="3602949" y="3213923"/>
                  </a:lnTo>
                  <a:lnTo>
                    <a:pt x="3648541" y="3204032"/>
                  </a:lnTo>
                  <a:lnTo>
                    <a:pt x="3693872" y="3193451"/>
                  </a:lnTo>
                  <a:lnTo>
                    <a:pt x="3738936" y="3182185"/>
                  </a:lnTo>
                  <a:lnTo>
                    <a:pt x="3783727" y="3170240"/>
                  </a:lnTo>
                  <a:lnTo>
                    <a:pt x="3828238" y="3157622"/>
                  </a:lnTo>
                  <a:lnTo>
                    <a:pt x="3872466" y="3144337"/>
                  </a:lnTo>
                  <a:lnTo>
                    <a:pt x="3916402" y="3130390"/>
                  </a:lnTo>
                  <a:lnTo>
                    <a:pt x="3960043" y="3115787"/>
                  </a:lnTo>
                  <a:lnTo>
                    <a:pt x="4003381" y="3100534"/>
                  </a:lnTo>
                  <a:lnTo>
                    <a:pt x="4046412" y="3084637"/>
                  </a:lnTo>
                  <a:lnTo>
                    <a:pt x="4089129" y="3068101"/>
                  </a:lnTo>
                  <a:lnTo>
                    <a:pt x="4131526" y="3050933"/>
                  </a:lnTo>
                  <a:lnTo>
                    <a:pt x="4173598" y="3033138"/>
                  </a:lnTo>
                  <a:lnTo>
                    <a:pt x="4215340" y="3014722"/>
                  </a:lnTo>
                  <a:lnTo>
                    <a:pt x="4256744" y="2995691"/>
                  </a:lnTo>
                  <a:lnTo>
                    <a:pt x="4297806" y="2976050"/>
                  </a:lnTo>
                  <a:lnTo>
                    <a:pt x="4338519" y="2955806"/>
                  </a:lnTo>
                  <a:lnTo>
                    <a:pt x="4378878" y="2934964"/>
                  </a:lnTo>
                  <a:lnTo>
                    <a:pt x="4418877" y="2913530"/>
                  </a:lnTo>
                  <a:lnTo>
                    <a:pt x="4458510" y="2891510"/>
                  </a:lnTo>
                  <a:lnTo>
                    <a:pt x="4497772" y="2868909"/>
                  </a:lnTo>
                  <a:lnTo>
                    <a:pt x="4536656" y="2845734"/>
                  </a:lnTo>
                  <a:lnTo>
                    <a:pt x="4575157" y="2821989"/>
                  </a:lnTo>
                  <a:lnTo>
                    <a:pt x="4613269" y="2797682"/>
                  </a:lnTo>
                  <a:lnTo>
                    <a:pt x="4650986" y="2772818"/>
                  </a:lnTo>
                  <a:lnTo>
                    <a:pt x="4688302" y="2747402"/>
                  </a:lnTo>
                  <a:lnTo>
                    <a:pt x="4725212" y="2721441"/>
                  </a:lnTo>
                  <a:lnTo>
                    <a:pt x="4761710" y="2694940"/>
                  </a:lnTo>
                  <a:lnTo>
                    <a:pt x="4797789" y="2667904"/>
                  </a:lnTo>
                  <a:lnTo>
                    <a:pt x="4833445" y="2640341"/>
                  </a:lnTo>
                  <a:lnTo>
                    <a:pt x="4868671" y="2612255"/>
                  </a:lnTo>
                  <a:lnTo>
                    <a:pt x="4903462" y="2583653"/>
                  </a:lnTo>
                  <a:lnTo>
                    <a:pt x="4937812" y="2554539"/>
                  </a:lnTo>
                  <a:lnTo>
                    <a:pt x="4971714" y="2524921"/>
                  </a:lnTo>
                  <a:lnTo>
                    <a:pt x="5005164" y="2494804"/>
                  </a:lnTo>
                  <a:lnTo>
                    <a:pt x="5038218" y="2464247"/>
                  </a:lnTo>
                  <a:lnTo>
                    <a:pt x="5070682" y="2433094"/>
                  </a:lnTo>
                  <a:lnTo>
                    <a:pt x="5102738" y="2401514"/>
                  </a:lnTo>
                  <a:lnTo>
                    <a:pt x="5134319" y="2369457"/>
                  </a:lnTo>
                  <a:lnTo>
                    <a:pt x="5165417" y="2336931"/>
                  </a:lnTo>
                  <a:lnTo>
                    <a:pt x="5196028" y="2303940"/>
                  </a:lnTo>
                  <a:lnTo>
                    <a:pt x="5226146" y="2270490"/>
                  </a:lnTo>
                  <a:lnTo>
                    <a:pt x="5255764" y="2236587"/>
                  </a:lnTo>
                  <a:lnTo>
                    <a:pt x="5284877" y="2202238"/>
                  </a:lnTo>
                  <a:lnTo>
                    <a:pt x="5313480" y="2167447"/>
                  </a:lnTo>
                  <a:lnTo>
                    <a:pt x="5341566" y="2132221"/>
                  </a:lnTo>
                  <a:lnTo>
                    <a:pt x="5369129" y="2096565"/>
                  </a:lnTo>
                  <a:lnTo>
                    <a:pt x="5396164" y="2060485"/>
                  </a:lnTo>
                  <a:lnTo>
                    <a:pt x="5422665" y="2023987"/>
                  </a:lnTo>
                  <a:lnTo>
                    <a:pt x="5448627" y="1987078"/>
                  </a:lnTo>
                  <a:lnTo>
                    <a:pt x="5474042" y="1949761"/>
                  </a:lnTo>
                  <a:lnTo>
                    <a:pt x="5498907" y="1912044"/>
                  </a:lnTo>
                  <a:lnTo>
                    <a:pt x="5523214" y="1873932"/>
                  </a:lnTo>
                  <a:lnTo>
                    <a:pt x="5546958" y="1835431"/>
                  </a:lnTo>
                  <a:lnTo>
                    <a:pt x="5570133" y="1796547"/>
                  </a:lnTo>
                  <a:lnTo>
                    <a:pt x="5592734" y="1757286"/>
                  </a:lnTo>
                  <a:lnTo>
                    <a:pt x="5614754" y="1717653"/>
                  </a:lnTo>
                  <a:lnTo>
                    <a:pt x="5636188" y="1677654"/>
                  </a:lnTo>
                  <a:lnTo>
                    <a:pt x="5657030" y="1637295"/>
                  </a:lnTo>
                  <a:lnTo>
                    <a:pt x="5677275" y="1596581"/>
                  </a:lnTo>
                  <a:lnTo>
                    <a:pt x="5696915" y="1555519"/>
                  </a:lnTo>
                  <a:lnTo>
                    <a:pt x="5715946" y="1514115"/>
                  </a:lnTo>
                  <a:lnTo>
                    <a:pt x="5734362" y="1472374"/>
                  </a:lnTo>
                  <a:lnTo>
                    <a:pt x="5752157" y="1430302"/>
                  </a:lnTo>
                  <a:lnTo>
                    <a:pt x="5769326" y="1387904"/>
                  </a:lnTo>
                  <a:lnTo>
                    <a:pt x="5785861" y="1345187"/>
                  </a:lnTo>
                  <a:lnTo>
                    <a:pt x="5801758" y="1302157"/>
                  </a:lnTo>
                  <a:lnTo>
                    <a:pt x="5817011" y="1258818"/>
                  </a:lnTo>
                  <a:lnTo>
                    <a:pt x="5831614" y="1215178"/>
                  </a:lnTo>
                  <a:lnTo>
                    <a:pt x="5845561" y="1171241"/>
                  </a:lnTo>
                  <a:lnTo>
                    <a:pt x="5858847" y="1127014"/>
                  </a:lnTo>
                  <a:lnTo>
                    <a:pt x="5871465" y="1082502"/>
                  </a:lnTo>
                  <a:lnTo>
                    <a:pt x="5883410" y="1037712"/>
                  </a:lnTo>
                  <a:lnTo>
                    <a:pt x="5894676" y="992648"/>
                  </a:lnTo>
                  <a:lnTo>
                    <a:pt x="5905257" y="947317"/>
                  </a:lnTo>
                  <a:lnTo>
                    <a:pt x="5915147" y="901725"/>
                  </a:lnTo>
                  <a:lnTo>
                    <a:pt x="5924341" y="855877"/>
                  </a:lnTo>
                  <a:lnTo>
                    <a:pt x="5932833" y="809779"/>
                  </a:lnTo>
                  <a:lnTo>
                    <a:pt x="5940617" y="763437"/>
                  </a:lnTo>
                  <a:lnTo>
                    <a:pt x="5947687" y="716857"/>
                  </a:lnTo>
                  <a:lnTo>
                    <a:pt x="5954038" y="670044"/>
                  </a:lnTo>
                  <a:lnTo>
                    <a:pt x="5959663" y="623005"/>
                  </a:lnTo>
                  <a:lnTo>
                    <a:pt x="5964557" y="575745"/>
                  </a:lnTo>
                  <a:lnTo>
                    <a:pt x="5968714" y="528269"/>
                  </a:lnTo>
                  <a:lnTo>
                    <a:pt x="5972128" y="480585"/>
                  </a:lnTo>
                  <a:lnTo>
                    <a:pt x="5974793" y="432697"/>
                  </a:lnTo>
                  <a:lnTo>
                    <a:pt x="5976705" y="384612"/>
                  </a:lnTo>
                  <a:lnTo>
                    <a:pt x="5977975" y="336335"/>
                  </a:lnTo>
                  <a:lnTo>
                    <a:pt x="5978215" y="292557"/>
                  </a:lnTo>
                  <a:lnTo>
                    <a:pt x="5978188" y="287871"/>
                  </a:lnTo>
                  <a:lnTo>
                    <a:pt x="5977872" y="241758"/>
                  </a:lnTo>
                  <a:lnTo>
                    <a:pt x="5977804" y="239409"/>
                  </a:lnTo>
                </a:path>
                <a:path w="5978525" h="3277234">
                  <a:moveTo>
                    <a:pt x="5964597" y="460"/>
                  </a:moveTo>
                  <a:lnTo>
                    <a:pt x="5964539" y="0"/>
                  </a:lnTo>
                </a:path>
              </a:pathLst>
            </a:custGeom>
            <a:ln w="381000">
              <a:solidFill>
                <a:srgbClr val="000000"/>
              </a:solidFill>
            </a:ln>
          </p:spPr>
          <p:txBody>
            <a:bodyPr wrap="square" lIns="0" tIns="0" rIns="0" bIns="0" rtlCol="0"/>
            <a:lstStyle/>
            <a:p>
              <a:endParaRPr/>
            </a:p>
          </p:txBody>
        </p:sp>
      </p:grpSp>
      <p:sp>
        <p:nvSpPr>
          <p:cNvPr id="29" name="object 29"/>
          <p:cNvSpPr txBox="1"/>
          <p:nvPr/>
        </p:nvSpPr>
        <p:spPr>
          <a:xfrm>
            <a:off x="1069059" y="1393040"/>
            <a:ext cx="8937625" cy="8432437"/>
          </a:xfrm>
          <a:prstGeom prst="rect">
            <a:avLst/>
          </a:prstGeom>
        </p:spPr>
        <p:txBody>
          <a:bodyPr vert="horz" wrap="square" lIns="0" tIns="12065" rIns="0" bIns="0" rtlCol="0">
            <a:spAutoFit/>
          </a:bodyPr>
          <a:lstStyle/>
          <a:p>
            <a:pPr marL="12700" marR="1274445" algn="just">
              <a:lnSpc>
                <a:spcPct val="116700"/>
              </a:lnSpc>
              <a:spcBef>
                <a:spcPts val="95"/>
              </a:spcBef>
            </a:pPr>
            <a:r>
              <a:rPr sz="3000" spc="105" dirty="0">
                <a:solidFill>
                  <a:srgbClr val="FFFFFF"/>
                </a:solidFill>
                <a:latin typeface="Arial"/>
                <a:cs typeface="Arial"/>
              </a:rPr>
              <a:t>яка</a:t>
            </a:r>
            <a:r>
              <a:rPr sz="3000" spc="545" dirty="0">
                <a:solidFill>
                  <a:srgbClr val="FFFFFF"/>
                </a:solidFill>
                <a:latin typeface="Arial"/>
                <a:cs typeface="Arial"/>
              </a:rPr>
              <a:t>   </a:t>
            </a:r>
            <a:r>
              <a:rPr sz="3000" spc="140" dirty="0">
                <a:solidFill>
                  <a:srgbClr val="FFFFFF"/>
                </a:solidFill>
                <a:latin typeface="Arial"/>
                <a:cs typeface="Arial"/>
              </a:rPr>
              <a:t>виконує</a:t>
            </a:r>
            <a:r>
              <a:rPr sz="3000" spc="545" dirty="0">
                <a:solidFill>
                  <a:srgbClr val="FFFFFF"/>
                </a:solidFill>
                <a:latin typeface="Arial"/>
                <a:cs typeface="Arial"/>
              </a:rPr>
              <a:t>   </a:t>
            </a:r>
            <a:r>
              <a:rPr sz="3000" spc="85" dirty="0">
                <a:solidFill>
                  <a:srgbClr val="FFFFFF"/>
                </a:solidFill>
                <a:latin typeface="Arial"/>
                <a:cs typeface="Arial"/>
              </a:rPr>
              <a:t>особливу</a:t>
            </a:r>
            <a:r>
              <a:rPr sz="3000" spc="550" dirty="0">
                <a:solidFill>
                  <a:srgbClr val="FFFFFF"/>
                </a:solidFill>
                <a:latin typeface="Arial"/>
                <a:cs typeface="Arial"/>
              </a:rPr>
              <a:t>   </a:t>
            </a:r>
            <a:r>
              <a:rPr sz="3000" spc="140" dirty="0">
                <a:solidFill>
                  <a:srgbClr val="FFFFFF"/>
                </a:solidFill>
                <a:latin typeface="Arial"/>
                <a:cs typeface="Arial"/>
              </a:rPr>
              <a:t>економічну </a:t>
            </a:r>
            <a:r>
              <a:rPr sz="3000" spc="105" dirty="0">
                <a:solidFill>
                  <a:srgbClr val="FFFFFF"/>
                </a:solidFill>
                <a:latin typeface="Arial"/>
                <a:cs typeface="Arial"/>
              </a:rPr>
              <a:t>функцію</a:t>
            </a:r>
            <a:r>
              <a:rPr sz="3000" spc="395" dirty="0">
                <a:solidFill>
                  <a:srgbClr val="FFFFFF"/>
                </a:solidFill>
                <a:latin typeface="Arial"/>
                <a:cs typeface="Arial"/>
              </a:rPr>
              <a:t>   </a:t>
            </a:r>
            <a:r>
              <a:rPr sz="3000" spc="110" dirty="0">
                <a:solidFill>
                  <a:srgbClr val="FFFFFF"/>
                </a:solidFill>
                <a:latin typeface="Arial"/>
                <a:cs typeface="Arial"/>
              </a:rPr>
              <a:t>шляхом</a:t>
            </a:r>
            <a:r>
              <a:rPr sz="3000" spc="400" dirty="0">
                <a:solidFill>
                  <a:srgbClr val="FFFFFF"/>
                </a:solidFill>
                <a:latin typeface="Arial"/>
                <a:cs typeface="Arial"/>
              </a:rPr>
              <a:t>   </a:t>
            </a:r>
            <a:r>
              <a:rPr sz="3000" spc="55" dirty="0">
                <a:solidFill>
                  <a:srgbClr val="FFFFFF"/>
                </a:solidFill>
                <a:latin typeface="Arial"/>
                <a:cs typeface="Arial"/>
              </a:rPr>
              <a:t>реалізації</a:t>
            </a:r>
            <a:r>
              <a:rPr sz="3000" spc="400" dirty="0">
                <a:solidFill>
                  <a:srgbClr val="FFFFFF"/>
                </a:solidFill>
                <a:latin typeface="Arial"/>
                <a:cs typeface="Arial"/>
              </a:rPr>
              <a:t>   </a:t>
            </a:r>
            <a:r>
              <a:rPr sz="3000" spc="130" dirty="0">
                <a:solidFill>
                  <a:srgbClr val="FFFFFF"/>
                </a:solidFill>
                <a:latin typeface="Arial"/>
                <a:cs typeface="Arial"/>
              </a:rPr>
              <a:t>певних </a:t>
            </a:r>
            <a:r>
              <a:rPr sz="3000" spc="60" dirty="0">
                <a:solidFill>
                  <a:srgbClr val="FFFFFF"/>
                </a:solidFill>
                <a:latin typeface="Arial"/>
                <a:cs typeface="Arial"/>
              </a:rPr>
              <a:t>завдань</a:t>
            </a:r>
            <a:r>
              <a:rPr sz="3000" spc="60" dirty="0">
                <a:solidFill>
                  <a:srgbClr val="FFFFFF"/>
                </a:solidFill>
                <a:latin typeface="Book Antiqua"/>
                <a:cs typeface="Book Antiqua"/>
              </a:rPr>
              <a:t>.</a:t>
            </a:r>
            <a:r>
              <a:rPr sz="3000" spc="165" dirty="0">
                <a:solidFill>
                  <a:srgbClr val="FFFFFF"/>
                </a:solidFill>
                <a:latin typeface="Book Antiqua"/>
                <a:cs typeface="Book Antiqua"/>
              </a:rPr>
              <a:t> </a:t>
            </a:r>
            <a:r>
              <a:rPr sz="3000" spc="165" dirty="0" smtClean="0">
                <a:solidFill>
                  <a:srgbClr val="FFFFFF"/>
                </a:solidFill>
                <a:latin typeface="Book Antiqua"/>
                <a:cs typeface="Book Antiqua"/>
              </a:rPr>
              <a:t> </a:t>
            </a:r>
            <a:r>
              <a:rPr lang="uk-UA" sz="3000" spc="114" dirty="0" smtClean="0">
                <a:solidFill>
                  <a:srgbClr val="FFFFFF"/>
                </a:solidFill>
                <a:latin typeface="Arial"/>
                <a:cs typeface="Arial"/>
              </a:rPr>
              <a:t>Підприємець</a:t>
            </a:r>
            <a:r>
              <a:rPr lang="uk-UA" sz="3000" spc="80" dirty="0" smtClean="0">
                <a:solidFill>
                  <a:srgbClr val="FFFFFF"/>
                </a:solidFill>
                <a:latin typeface="Arial"/>
                <a:cs typeface="Arial"/>
              </a:rPr>
              <a:t> </a:t>
            </a:r>
            <a:r>
              <a:rPr sz="3000" spc="80" dirty="0" smtClean="0">
                <a:solidFill>
                  <a:srgbClr val="FFFFFF"/>
                </a:solidFill>
                <a:latin typeface="Arial"/>
                <a:cs typeface="Arial"/>
              </a:rPr>
              <a:t> </a:t>
            </a:r>
            <a:r>
              <a:rPr sz="3000" spc="155" dirty="0">
                <a:solidFill>
                  <a:srgbClr val="FFFFFF"/>
                </a:solidFill>
                <a:latin typeface="Arial"/>
                <a:cs typeface="Arial"/>
              </a:rPr>
              <a:t>як</a:t>
            </a:r>
            <a:r>
              <a:rPr sz="3000" spc="80" dirty="0">
                <a:solidFill>
                  <a:srgbClr val="FFFFFF"/>
                </a:solidFill>
                <a:latin typeface="Arial"/>
                <a:cs typeface="Arial"/>
              </a:rPr>
              <a:t>  </a:t>
            </a:r>
            <a:r>
              <a:rPr sz="3000" spc="175" dirty="0">
                <a:solidFill>
                  <a:srgbClr val="FFFFFF"/>
                </a:solidFill>
                <a:latin typeface="Arial"/>
                <a:cs typeface="Arial"/>
              </a:rPr>
              <a:t>економічний </a:t>
            </a:r>
            <a:r>
              <a:rPr sz="3000" spc="100" dirty="0">
                <a:solidFill>
                  <a:srgbClr val="FFFFFF"/>
                </a:solidFill>
                <a:latin typeface="Arial"/>
                <a:cs typeface="Arial"/>
              </a:rPr>
              <a:t>агент</a:t>
            </a:r>
            <a:r>
              <a:rPr sz="3000" spc="400" dirty="0">
                <a:solidFill>
                  <a:srgbClr val="FFFFFF"/>
                </a:solidFill>
                <a:latin typeface="Arial"/>
                <a:cs typeface="Arial"/>
              </a:rPr>
              <a:t> </a:t>
            </a:r>
            <a:r>
              <a:rPr sz="3000" spc="85" dirty="0">
                <a:solidFill>
                  <a:srgbClr val="FFFFFF"/>
                </a:solidFill>
                <a:latin typeface="Arial"/>
                <a:cs typeface="Arial"/>
              </a:rPr>
              <a:t>створює</a:t>
            </a:r>
            <a:r>
              <a:rPr sz="3000" spc="405" dirty="0">
                <a:solidFill>
                  <a:srgbClr val="FFFFFF"/>
                </a:solidFill>
                <a:latin typeface="Arial"/>
                <a:cs typeface="Arial"/>
              </a:rPr>
              <a:t> </a:t>
            </a:r>
            <a:r>
              <a:rPr sz="3000" spc="165" dirty="0">
                <a:solidFill>
                  <a:srgbClr val="FFFFFF"/>
                </a:solidFill>
                <a:latin typeface="Arial"/>
                <a:cs typeface="Arial"/>
              </a:rPr>
              <a:t>економічні</a:t>
            </a:r>
            <a:r>
              <a:rPr sz="3000" spc="400" dirty="0">
                <a:solidFill>
                  <a:srgbClr val="FFFFFF"/>
                </a:solidFill>
                <a:latin typeface="Arial"/>
                <a:cs typeface="Arial"/>
              </a:rPr>
              <a:t> </a:t>
            </a:r>
            <a:r>
              <a:rPr sz="3000" spc="50" dirty="0">
                <a:solidFill>
                  <a:srgbClr val="FFFFFF"/>
                </a:solidFill>
                <a:latin typeface="Arial"/>
                <a:cs typeface="Arial"/>
              </a:rPr>
              <a:t>ефекти</a:t>
            </a:r>
            <a:r>
              <a:rPr sz="3000" spc="50" dirty="0">
                <a:solidFill>
                  <a:srgbClr val="FFFFFF"/>
                </a:solidFill>
                <a:latin typeface="Book Antiqua"/>
                <a:cs typeface="Book Antiqua"/>
              </a:rPr>
              <a:t>,</a:t>
            </a:r>
            <a:r>
              <a:rPr sz="3000" spc="490" dirty="0">
                <a:solidFill>
                  <a:srgbClr val="FFFFFF"/>
                </a:solidFill>
                <a:latin typeface="Book Antiqua"/>
                <a:cs typeface="Book Antiqua"/>
              </a:rPr>
              <a:t> </a:t>
            </a:r>
            <a:r>
              <a:rPr sz="3000" spc="55" dirty="0">
                <a:solidFill>
                  <a:srgbClr val="FFFFFF"/>
                </a:solidFill>
                <a:latin typeface="Arial"/>
                <a:cs typeface="Arial"/>
              </a:rPr>
              <a:t>зміст </a:t>
            </a:r>
            <a:r>
              <a:rPr sz="3000" spc="155" dirty="0">
                <a:solidFill>
                  <a:srgbClr val="FFFFFF"/>
                </a:solidFill>
                <a:latin typeface="Arial"/>
                <a:cs typeface="Arial"/>
              </a:rPr>
              <a:t>яких</a:t>
            </a:r>
            <a:r>
              <a:rPr sz="3000" spc="300" dirty="0">
                <a:solidFill>
                  <a:srgbClr val="FFFFFF"/>
                </a:solidFill>
                <a:latin typeface="Arial"/>
                <a:cs typeface="Arial"/>
              </a:rPr>
              <a:t> </a:t>
            </a:r>
            <a:r>
              <a:rPr sz="3000" spc="80" dirty="0">
                <a:solidFill>
                  <a:srgbClr val="FFFFFF"/>
                </a:solidFill>
                <a:latin typeface="Arial"/>
                <a:cs typeface="Arial"/>
              </a:rPr>
              <a:t>полягає</a:t>
            </a:r>
            <a:r>
              <a:rPr sz="3000" spc="300" dirty="0">
                <a:solidFill>
                  <a:srgbClr val="FFFFFF"/>
                </a:solidFill>
                <a:latin typeface="Arial"/>
                <a:cs typeface="Arial"/>
              </a:rPr>
              <a:t> </a:t>
            </a:r>
            <a:r>
              <a:rPr sz="3000" spc="-25" dirty="0">
                <a:solidFill>
                  <a:srgbClr val="FFFFFF"/>
                </a:solidFill>
                <a:latin typeface="Arial"/>
                <a:cs typeface="Arial"/>
              </a:rPr>
              <a:t>у</a:t>
            </a:r>
            <a:r>
              <a:rPr sz="3000" spc="-25" dirty="0">
                <a:solidFill>
                  <a:srgbClr val="FFFFFF"/>
                </a:solidFill>
                <a:latin typeface="Book Antiqua"/>
                <a:cs typeface="Book Antiqua"/>
              </a:rPr>
              <a:t>:</a:t>
            </a:r>
            <a:endParaRPr sz="3000" dirty="0">
              <a:latin typeface="Book Antiqua"/>
              <a:cs typeface="Book Antiqua"/>
            </a:endParaRPr>
          </a:p>
          <a:p>
            <a:pPr marL="600710" marR="268605" algn="just">
              <a:lnSpc>
                <a:spcPct val="100000"/>
              </a:lnSpc>
              <a:spcBef>
                <a:spcPts val="3175"/>
              </a:spcBef>
            </a:pPr>
            <a:r>
              <a:rPr sz="2000" spc="-140" dirty="0">
                <a:latin typeface="Arial Black"/>
                <a:cs typeface="Arial Black"/>
              </a:rPr>
              <a:t>ПОЄДНАННІ</a:t>
            </a:r>
            <a:r>
              <a:rPr sz="2000" dirty="0">
                <a:latin typeface="Arial Black"/>
                <a:cs typeface="Arial Black"/>
              </a:rPr>
              <a:t> </a:t>
            </a:r>
            <a:r>
              <a:rPr sz="2000" spc="-125" dirty="0">
                <a:latin typeface="Arial Black"/>
                <a:cs typeface="Arial Black"/>
              </a:rPr>
              <a:t>ЕКОНОМІЧНИХ</a:t>
            </a:r>
            <a:r>
              <a:rPr sz="2000" spc="5" dirty="0">
                <a:latin typeface="Arial Black"/>
                <a:cs typeface="Arial Black"/>
              </a:rPr>
              <a:t> </a:t>
            </a:r>
            <a:r>
              <a:rPr sz="2000" spc="-175" dirty="0">
                <a:latin typeface="Arial Black"/>
                <a:cs typeface="Arial Black"/>
              </a:rPr>
              <a:t>ФАКТОРІВ</a:t>
            </a:r>
            <a:r>
              <a:rPr sz="2000" b="1" spc="-175" dirty="0">
                <a:latin typeface="Trebuchet MS"/>
                <a:cs typeface="Trebuchet MS"/>
              </a:rPr>
              <a:t>:</a:t>
            </a:r>
            <a:r>
              <a:rPr sz="2000" b="1" spc="70" dirty="0">
                <a:latin typeface="Trebuchet MS"/>
                <a:cs typeface="Trebuchet MS"/>
              </a:rPr>
              <a:t> </a:t>
            </a:r>
            <a:r>
              <a:rPr sz="2000" spc="-145" dirty="0">
                <a:latin typeface="Arial Black"/>
                <a:cs typeface="Arial Black"/>
              </a:rPr>
              <a:t>ДОДАНА</a:t>
            </a:r>
            <a:r>
              <a:rPr sz="2000" spc="5" dirty="0">
                <a:latin typeface="Arial Black"/>
                <a:cs typeface="Arial Black"/>
              </a:rPr>
              <a:t> </a:t>
            </a:r>
            <a:r>
              <a:rPr sz="2000" spc="-80" dirty="0">
                <a:latin typeface="Arial Black"/>
                <a:cs typeface="Arial Black"/>
              </a:rPr>
              <a:t>ВАРТІСТЬ </a:t>
            </a:r>
            <a:r>
              <a:rPr sz="2000" spc="-250" dirty="0">
                <a:latin typeface="Arial Black"/>
                <a:cs typeface="Arial Black"/>
              </a:rPr>
              <a:t>СТВОРЮЄТЬСЯ</a:t>
            </a:r>
            <a:r>
              <a:rPr sz="2000" spc="45" dirty="0">
                <a:latin typeface="Arial Black"/>
                <a:cs typeface="Arial Black"/>
              </a:rPr>
              <a:t> </a:t>
            </a:r>
            <a:r>
              <a:rPr sz="2000" spc="-130" dirty="0">
                <a:latin typeface="Arial Black"/>
                <a:cs typeface="Arial Black"/>
              </a:rPr>
              <a:t>ШЛЯХОМ</a:t>
            </a:r>
            <a:r>
              <a:rPr sz="2000" spc="45" dirty="0">
                <a:latin typeface="Arial Black"/>
                <a:cs typeface="Arial Black"/>
              </a:rPr>
              <a:t> </a:t>
            </a:r>
            <a:r>
              <a:rPr sz="2000" spc="-170" dirty="0">
                <a:latin typeface="Arial Black"/>
                <a:cs typeface="Arial Black"/>
              </a:rPr>
              <a:t>ПОЄДНАННЯ</a:t>
            </a:r>
            <a:r>
              <a:rPr sz="2000" spc="45" dirty="0">
                <a:latin typeface="Arial Black"/>
                <a:cs typeface="Arial Black"/>
              </a:rPr>
              <a:t> </a:t>
            </a:r>
            <a:r>
              <a:rPr sz="2000" spc="-10" dirty="0">
                <a:latin typeface="Arial Black"/>
                <a:cs typeface="Arial Black"/>
              </a:rPr>
              <a:t>СИРОВИНИ </a:t>
            </a:r>
            <a:r>
              <a:rPr sz="2000" b="1" spc="-135" dirty="0">
                <a:latin typeface="Trebuchet MS"/>
                <a:cs typeface="Trebuchet MS"/>
              </a:rPr>
              <a:t>(</a:t>
            </a:r>
            <a:r>
              <a:rPr sz="2000" spc="-135" dirty="0">
                <a:latin typeface="Arial Black"/>
                <a:cs typeface="Arial Black"/>
              </a:rPr>
              <a:t>МАТЕРІАЛІВ</a:t>
            </a:r>
            <a:r>
              <a:rPr sz="2000" b="1" spc="-135" dirty="0">
                <a:latin typeface="Trebuchet MS"/>
                <a:cs typeface="Trebuchet MS"/>
              </a:rPr>
              <a:t>),</a:t>
            </a:r>
            <a:r>
              <a:rPr sz="2000" b="1" spc="30" dirty="0">
                <a:latin typeface="Trebuchet MS"/>
                <a:cs typeface="Trebuchet MS"/>
              </a:rPr>
              <a:t> </a:t>
            </a:r>
            <a:r>
              <a:rPr sz="2000" spc="-130" dirty="0">
                <a:latin typeface="Arial Black"/>
                <a:cs typeface="Arial Black"/>
              </a:rPr>
              <a:t>РОБОЧОЇ</a:t>
            </a:r>
            <a:r>
              <a:rPr sz="2000" spc="-30" dirty="0">
                <a:latin typeface="Arial Black"/>
                <a:cs typeface="Arial Black"/>
              </a:rPr>
              <a:t> </a:t>
            </a:r>
            <a:r>
              <a:rPr sz="2000" spc="-95" dirty="0">
                <a:latin typeface="Arial Black"/>
                <a:cs typeface="Arial Black"/>
              </a:rPr>
              <a:t>СИЛИ</a:t>
            </a:r>
            <a:r>
              <a:rPr sz="2000" spc="-30" dirty="0">
                <a:latin typeface="Arial Black"/>
                <a:cs typeface="Arial Black"/>
              </a:rPr>
              <a:t> </a:t>
            </a:r>
            <a:r>
              <a:rPr sz="2000" dirty="0">
                <a:latin typeface="Arial Black"/>
                <a:cs typeface="Arial Black"/>
              </a:rPr>
              <a:t>І</a:t>
            </a:r>
            <a:r>
              <a:rPr sz="2000" spc="-30" dirty="0">
                <a:latin typeface="Arial Black"/>
                <a:cs typeface="Arial Black"/>
              </a:rPr>
              <a:t> </a:t>
            </a:r>
            <a:r>
              <a:rPr sz="2000" spc="-135" dirty="0">
                <a:latin typeface="Arial Black"/>
                <a:cs typeface="Arial Black"/>
              </a:rPr>
              <a:t>КАПІТАЛУ</a:t>
            </a:r>
            <a:r>
              <a:rPr sz="2000" b="1" spc="-135" dirty="0">
                <a:latin typeface="Trebuchet MS"/>
                <a:cs typeface="Trebuchet MS"/>
              </a:rPr>
              <a:t>,</a:t>
            </a:r>
            <a:r>
              <a:rPr sz="2000" b="1" spc="35" dirty="0">
                <a:latin typeface="Trebuchet MS"/>
                <a:cs typeface="Trebuchet MS"/>
              </a:rPr>
              <a:t> </a:t>
            </a:r>
            <a:r>
              <a:rPr sz="2000" dirty="0">
                <a:latin typeface="Arial Black"/>
                <a:cs typeface="Arial Black"/>
              </a:rPr>
              <a:t>А</a:t>
            </a:r>
            <a:r>
              <a:rPr sz="2000" spc="-30" dirty="0">
                <a:latin typeface="Arial Black"/>
                <a:cs typeface="Arial Black"/>
              </a:rPr>
              <a:t> </a:t>
            </a:r>
            <a:r>
              <a:rPr sz="2000" spc="-140" dirty="0">
                <a:latin typeface="Arial Black"/>
                <a:cs typeface="Arial Black"/>
              </a:rPr>
              <a:t>ІННОВАЦІЄЮ</a:t>
            </a:r>
            <a:r>
              <a:rPr sz="2000" spc="-30" dirty="0">
                <a:latin typeface="Arial Black"/>
                <a:cs typeface="Arial Black"/>
              </a:rPr>
              <a:t> </a:t>
            </a:r>
            <a:r>
              <a:rPr sz="2000" spc="-50" dirty="0">
                <a:latin typeface="Arial Black"/>
                <a:cs typeface="Arial Black"/>
              </a:rPr>
              <a:t>Є </a:t>
            </a:r>
            <a:r>
              <a:rPr sz="2000" spc="-95" dirty="0">
                <a:latin typeface="Arial Black"/>
                <a:cs typeface="Arial Black"/>
              </a:rPr>
              <a:t>ПОШУК</a:t>
            </a:r>
            <a:r>
              <a:rPr sz="2000" spc="-15" dirty="0">
                <a:latin typeface="Arial Black"/>
                <a:cs typeface="Arial Black"/>
              </a:rPr>
              <a:t> </a:t>
            </a:r>
            <a:r>
              <a:rPr sz="2000" spc="-130" dirty="0">
                <a:latin typeface="Arial Black"/>
                <a:cs typeface="Arial Black"/>
              </a:rPr>
              <a:t>НОВИХ</a:t>
            </a:r>
            <a:r>
              <a:rPr sz="2000" spc="-15" dirty="0">
                <a:latin typeface="Arial Black"/>
                <a:cs typeface="Arial Black"/>
              </a:rPr>
              <a:t> </a:t>
            </a:r>
            <a:r>
              <a:rPr sz="2000" spc="-105" dirty="0">
                <a:latin typeface="Arial Black"/>
                <a:cs typeface="Arial Black"/>
              </a:rPr>
              <a:t>КОМБІНАЦІЙ</a:t>
            </a:r>
            <a:r>
              <a:rPr sz="2000" spc="-15" dirty="0">
                <a:latin typeface="Arial Black"/>
                <a:cs typeface="Arial Black"/>
              </a:rPr>
              <a:t> </a:t>
            </a:r>
            <a:r>
              <a:rPr sz="2000" spc="-125" dirty="0">
                <a:latin typeface="Arial Black"/>
                <a:cs typeface="Arial Black"/>
              </a:rPr>
              <a:t>ЦИХ</a:t>
            </a:r>
            <a:r>
              <a:rPr sz="2000" spc="-15" dirty="0">
                <a:latin typeface="Arial Black"/>
                <a:cs typeface="Arial Black"/>
              </a:rPr>
              <a:t> </a:t>
            </a:r>
            <a:r>
              <a:rPr sz="2000" spc="-125" dirty="0">
                <a:latin typeface="Arial Black"/>
                <a:cs typeface="Arial Black"/>
              </a:rPr>
              <a:t>ЕКОНОМІЧНИХ</a:t>
            </a:r>
            <a:r>
              <a:rPr sz="2000" spc="-15" dirty="0">
                <a:latin typeface="Arial Black"/>
                <a:cs typeface="Arial Black"/>
              </a:rPr>
              <a:t> </a:t>
            </a:r>
            <a:r>
              <a:rPr sz="2000" spc="-105" dirty="0">
                <a:latin typeface="Arial Black"/>
                <a:cs typeface="Arial Black"/>
              </a:rPr>
              <a:t>ФАКТОРІВ</a:t>
            </a:r>
            <a:endParaRPr sz="2000" dirty="0">
              <a:latin typeface="Arial Black"/>
              <a:cs typeface="Arial Black"/>
            </a:endParaRPr>
          </a:p>
          <a:p>
            <a:pPr marL="600710" marR="5080" algn="just">
              <a:lnSpc>
                <a:spcPct val="100000"/>
              </a:lnSpc>
              <a:spcBef>
                <a:spcPts val="1100"/>
              </a:spcBef>
            </a:pPr>
            <a:r>
              <a:rPr sz="2000" spc="-200" dirty="0">
                <a:latin typeface="Arial Black"/>
                <a:cs typeface="Arial Black"/>
              </a:rPr>
              <a:t>ЗАБЕЗПЕЧЕННІ</a:t>
            </a:r>
            <a:r>
              <a:rPr sz="2000" spc="65" dirty="0">
                <a:latin typeface="Arial Black"/>
                <a:cs typeface="Arial Black"/>
              </a:rPr>
              <a:t> </a:t>
            </a:r>
            <a:r>
              <a:rPr sz="2000" spc="-200" dirty="0">
                <a:latin typeface="Arial Black"/>
                <a:cs typeface="Arial Black"/>
              </a:rPr>
              <a:t>ЕФЕКТИВНОСТІ</a:t>
            </a:r>
            <a:r>
              <a:rPr sz="2000" spc="65" dirty="0">
                <a:latin typeface="Arial Black"/>
                <a:cs typeface="Arial Black"/>
              </a:rPr>
              <a:t> </a:t>
            </a:r>
            <a:r>
              <a:rPr sz="2000" spc="-130" dirty="0">
                <a:latin typeface="Arial Black"/>
                <a:cs typeface="Arial Black"/>
              </a:rPr>
              <a:t>РИНКОВИХ</a:t>
            </a:r>
            <a:r>
              <a:rPr sz="2000" spc="65" dirty="0">
                <a:latin typeface="Arial Black"/>
                <a:cs typeface="Arial Black"/>
              </a:rPr>
              <a:t> </a:t>
            </a:r>
            <a:r>
              <a:rPr sz="2000" spc="-25" dirty="0">
                <a:latin typeface="Arial Black"/>
                <a:cs typeface="Arial Black"/>
              </a:rPr>
              <a:t>ВІДНОСИН</a:t>
            </a:r>
            <a:r>
              <a:rPr sz="2000" b="1" spc="-25" dirty="0">
                <a:latin typeface="Trebuchet MS"/>
                <a:cs typeface="Trebuchet MS"/>
              </a:rPr>
              <a:t>: </a:t>
            </a:r>
            <a:r>
              <a:rPr sz="2000" spc="-220" dirty="0">
                <a:latin typeface="Arial Black"/>
                <a:cs typeface="Arial Black"/>
              </a:rPr>
              <a:t>ЕФЕКТИВНІСТЬ</a:t>
            </a:r>
            <a:r>
              <a:rPr sz="2000" spc="40" dirty="0">
                <a:latin typeface="Arial Black"/>
                <a:cs typeface="Arial Black"/>
              </a:rPr>
              <a:t> </a:t>
            </a:r>
            <a:r>
              <a:rPr sz="2000" spc="-155" dirty="0">
                <a:latin typeface="Arial Black"/>
                <a:cs typeface="Arial Black"/>
              </a:rPr>
              <a:t>ОЗНАЧАЄ</a:t>
            </a:r>
            <a:r>
              <a:rPr sz="2000" spc="40" dirty="0">
                <a:latin typeface="Arial Black"/>
                <a:cs typeface="Arial Black"/>
              </a:rPr>
              <a:t> </a:t>
            </a:r>
            <a:r>
              <a:rPr sz="2000" spc="-130" dirty="0">
                <a:latin typeface="Arial Black"/>
                <a:cs typeface="Arial Black"/>
              </a:rPr>
              <a:t>ОПТИМАЛЬНИЙ</a:t>
            </a:r>
            <a:r>
              <a:rPr sz="2000" spc="40" dirty="0">
                <a:latin typeface="Arial Black"/>
                <a:cs typeface="Arial Black"/>
              </a:rPr>
              <a:t> </a:t>
            </a:r>
            <a:r>
              <a:rPr sz="2000" spc="-114" dirty="0">
                <a:latin typeface="Arial Black"/>
                <a:cs typeface="Arial Black"/>
              </a:rPr>
              <a:t>РОЗПОДІЛ</a:t>
            </a:r>
            <a:r>
              <a:rPr sz="2000" spc="40" dirty="0">
                <a:latin typeface="Arial Black"/>
                <a:cs typeface="Arial Black"/>
              </a:rPr>
              <a:t> </a:t>
            </a:r>
            <a:r>
              <a:rPr sz="2000" spc="-145" dirty="0">
                <a:latin typeface="Arial Black"/>
                <a:cs typeface="Arial Black"/>
              </a:rPr>
              <a:t>РЕСУРСІВ </a:t>
            </a:r>
            <a:r>
              <a:rPr sz="2000" spc="-240" dirty="0">
                <a:latin typeface="Arial Black"/>
                <a:cs typeface="Arial Black"/>
              </a:rPr>
              <a:t>ТА</a:t>
            </a:r>
            <a:r>
              <a:rPr sz="2000" spc="10" dirty="0">
                <a:latin typeface="Arial Black"/>
                <a:cs typeface="Arial Black"/>
              </a:rPr>
              <a:t> </a:t>
            </a:r>
            <a:r>
              <a:rPr sz="2000" spc="-160" dirty="0">
                <a:latin typeface="Arial Black"/>
                <a:cs typeface="Arial Black"/>
              </a:rPr>
              <a:t>МАКСИМАЛЬНЕ</a:t>
            </a:r>
            <a:r>
              <a:rPr sz="2000" spc="5" dirty="0">
                <a:latin typeface="Arial Black"/>
                <a:cs typeface="Arial Black"/>
              </a:rPr>
              <a:t> </a:t>
            </a:r>
            <a:r>
              <a:rPr sz="2000" spc="-170" dirty="0">
                <a:latin typeface="Arial Black"/>
                <a:cs typeface="Arial Black"/>
              </a:rPr>
              <a:t>ЗАДОВОЛЕННЯ</a:t>
            </a:r>
            <a:r>
              <a:rPr sz="2000" spc="10" dirty="0">
                <a:latin typeface="Arial Black"/>
                <a:cs typeface="Arial Black"/>
              </a:rPr>
              <a:t> </a:t>
            </a:r>
            <a:r>
              <a:rPr sz="2000" spc="-10" dirty="0">
                <a:latin typeface="Arial Black"/>
                <a:cs typeface="Arial Black"/>
              </a:rPr>
              <a:t>НИМИ</a:t>
            </a:r>
            <a:r>
              <a:rPr sz="2000" spc="10" dirty="0">
                <a:latin typeface="Arial Black"/>
                <a:cs typeface="Arial Black"/>
              </a:rPr>
              <a:t> </a:t>
            </a:r>
            <a:r>
              <a:rPr sz="2000" spc="-245" dirty="0">
                <a:latin typeface="Arial Black"/>
                <a:cs typeface="Arial Black"/>
              </a:rPr>
              <a:t>ПОТРЕБ</a:t>
            </a:r>
            <a:r>
              <a:rPr sz="2000" spc="10" dirty="0">
                <a:latin typeface="Arial Black"/>
                <a:cs typeface="Arial Black"/>
              </a:rPr>
              <a:t> </a:t>
            </a:r>
            <a:r>
              <a:rPr sz="2000" spc="-10" dirty="0">
                <a:latin typeface="Arial Black"/>
                <a:cs typeface="Arial Black"/>
              </a:rPr>
              <a:t>ЛЮДИНИ</a:t>
            </a:r>
            <a:endParaRPr sz="2000" dirty="0">
              <a:latin typeface="Arial Black"/>
              <a:cs typeface="Arial Black"/>
            </a:endParaRPr>
          </a:p>
          <a:p>
            <a:pPr marL="600710" algn="just">
              <a:lnSpc>
                <a:spcPct val="100000"/>
              </a:lnSpc>
              <a:spcBef>
                <a:spcPts val="1125"/>
              </a:spcBef>
            </a:pPr>
            <a:r>
              <a:rPr sz="2000" spc="-175" dirty="0">
                <a:latin typeface="Arial Black"/>
                <a:cs typeface="Arial Black"/>
              </a:rPr>
              <a:t>СПРИЙНЯТТІ</a:t>
            </a:r>
            <a:r>
              <a:rPr sz="2000" spc="40" dirty="0">
                <a:latin typeface="Arial Black"/>
                <a:cs typeface="Arial Black"/>
              </a:rPr>
              <a:t> </a:t>
            </a:r>
            <a:r>
              <a:rPr sz="2000" spc="-10" dirty="0">
                <a:latin typeface="Arial Black"/>
                <a:cs typeface="Arial Black"/>
              </a:rPr>
              <a:t>РИЗИКУ</a:t>
            </a:r>
            <a:endParaRPr sz="2000" dirty="0">
              <a:latin typeface="Arial Black"/>
              <a:cs typeface="Arial Black"/>
            </a:endParaRPr>
          </a:p>
          <a:p>
            <a:pPr marL="600710" algn="just">
              <a:lnSpc>
                <a:spcPct val="100000"/>
              </a:lnSpc>
              <a:spcBef>
                <a:spcPts val="1560"/>
              </a:spcBef>
            </a:pPr>
            <a:r>
              <a:rPr sz="2000" spc="-95" dirty="0">
                <a:latin typeface="Arial Black"/>
                <a:cs typeface="Arial Black"/>
              </a:rPr>
              <a:t>МАКСИМІЗАЦІЇ</a:t>
            </a:r>
            <a:r>
              <a:rPr sz="2000" spc="35" dirty="0">
                <a:latin typeface="Arial Black"/>
                <a:cs typeface="Arial Black"/>
              </a:rPr>
              <a:t> </a:t>
            </a:r>
            <a:r>
              <a:rPr sz="2000" spc="-150" dirty="0">
                <a:latin typeface="Arial Black"/>
                <a:cs typeface="Arial Black"/>
              </a:rPr>
              <a:t>ІНВЕСТИЦІЙНОГО</a:t>
            </a:r>
            <a:r>
              <a:rPr sz="2000" spc="40" dirty="0">
                <a:latin typeface="Arial Black"/>
                <a:cs typeface="Arial Black"/>
              </a:rPr>
              <a:t> </a:t>
            </a:r>
            <a:r>
              <a:rPr sz="2000" spc="-10" dirty="0">
                <a:latin typeface="Arial Black"/>
                <a:cs typeface="Arial Black"/>
              </a:rPr>
              <a:t>ДОХОДУ</a:t>
            </a:r>
            <a:endParaRPr sz="2000" dirty="0">
              <a:latin typeface="Arial Black"/>
              <a:cs typeface="Arial Black"/>
            </a:endParaRPr>
          </a:p>
          <a:p>
            <a:pPr marL="600710" marR="1039494" algn="just">
              <a:lnSpc>
                <a:spcPct val="100000"/>
              </a:lnSpc>
              <a:spcBef>
                <a:spcPts val="1565"/>
              </a:spcBef>
            </a:pPr>
            <a:r>
              <a:rPr sz="2000" spc="-175" dirty="0">
                <a:latin typeface="Arial Black"/>
                <a:cs typeface="Arial Black"/>
              </a:rPr>
              <a:t>ОБРОБЛЕННІ</a:t>
            </a:r>
            <a:r>
              <a:rPr sz="2000" spc="5" dirty="0">
                <a:latin typeface="Arial Black"/>
                <a:cs typeface="Arial Black"/>
              </a:rPr>
              <a:t> </a:t>
            </a:r>
            <a:r>
              <a:rPr sz="2000" spc="-110" dirty="0">
                <a:latin typeface="Arial Black"/>
                <a:cs typeface="Arial Black"/>
              </a:rPr>
              <a:t>РИНКОВОЇ</a:t>
            </a:r>
            <a:r>
              <a:rPr sz="2000" spc="-50" dirty="0">
                <a:latin typeface="Arial Black"/>
                <a:cs typeface="Arial Black"/>
              </a:rPr>
              <a:t> </a:t>
            </a:r>
            <a:r>
              <a:rPr sz="2000" spc="-105" dirty="0">
                <a:latin typeface="Arial Black"/>
                <a:cs typeface="Arial Black"/>
              </a:rPr>
              <a:t>ІНФОРМАЦІЇ</a:t>
            </a:r>
            <a:r>
              <a:rPr sz="2000" b="1" spc="-105" dirty="0">
                <a:latin typeface="Trebuchet MS"/>
                <a:cs typeface="Trebuchet MS"/>
              </a:rPr>
              <a:t>:</a:t>
            </a:r>
            <a:r>
              <a:rPr sz="2000" b="1" spc="45" dirty="0">
                <a:latin typeface="Trebuchet MS"/>
                <a:cs typeface="Trebuchet MS"/>
              </a:rPr>
              <a:t> </a:t>
            </a:r>
            <a:r>
              <a:rPr sz="2000" spc="-100" dirty="0">
                <a:latin typeface="Arial Black"/>
                <a:cs typeface="Arial Black"/>
              </a:rPr>
              <a:t>ВІДСТЕЖЕННІ </a:t>
            </a:r>
            <a:r>
              <a:rPr sz="2000" spc="-95" dirty="0">
                <a:latin typeface="Arial Black"/>
                <a:cs typeface="Arial Black"/>
              </a:rPr>
              <a:t>ІНФОРМАЦІЇ</a:t>
            </a:r>
            <a:r>
              <a:rPr sz="2000" b="1" spc="-95" dirty="0">
                <a:latin typeface="Trebuchet MS"/>
                <a:cs typeface="Trebuchet MS"/>
              </a:rPr>
              <a:t>,</a:t>
            </a:r>
            <a:r>
              <a:rPr sz="2000" b="1" spc="35" dirty="0">
                <a:latin typeface="Trebuchet MS"/>
                <a:cs typeface="Trebuchet MS"/>
              </a:rPr>
              <a:t> </a:t>
            </a:r>
            <a:r>
              <a:rPr sz="2000" dirty="0">
                <a:latin typeface="Arial Black"/>
                <a:cs typeface="Arial Black"/>
              </a:rPr>
              <a:t>ЩО</a:t>
            </a:r>
            <a:r>
              <a:rPr sz="2000" spc="-5" dirty="0">
                <a:latin typeface="Arial Black"/>
                <a:cs typeface="Arial Black"/>
              </a:rPr>
              <a:t> </a:t>
            </a:r>
            <a:r>
              <a:rPr sz="2000" spc="-245" dirty="0">
                <a:latin typeface="Arial Black"/>
                <a:cs typeface="Arial Black"/>
              </a:rPr>
              <a:t>НЕ</a:t>
            </a:r>
            <a:r>
              <a:rPr sz="2000" spc="10" dirty="0">
                <a:latin typeface="Arial Black"/>
                <a:cs typeface="Arial Black"/>
              </a:rPr>
              <a:t> </a:t>
            </a:r>
            <a:r>
              <a:rPr sz="2000" spc="-195" dirty="0">
                <a:latin typeface="Arial Black"/>
                <a:cs typeface="Arial Black"/>
              </a:rPr>
              <a:t>ВИКОРИСТОВУЄТЬСЯ</a:t>
            </a:r>
            <a:r>
              <a:rPr sz="2000" spc="10" dirty="0">
                <a:latin typeface="Arial Black"/>
                <a:cs typeface="Arial Black"/>
              </a:rPr>
              <a:t> </a:t>
            </a:r>
            <a:r>
              <a:rPr sz="2000" spc="-10" dirty="0">
                <a:latin typeface="Arial Black"/>
                <a:cs typeface="Arial Black"/>
              </a:rPr>
              <a:t>ІНШИМИ</a:t>
            </a:r>
            <a:r>
              <a:rPr sz="2000" b="1" spc="-10" dirty="0">
                <a:latin typeface="Trebuchet MS"/>
                <a:cs typeface="Trebuchet MS"/>
              </a:rPr>
              <a:t>. </a:t>
            </a:r>
            <a:r>
              <a:rPr sz="2000" spc="-175" dirty="0">
                <a:latin typeface="Arial Black"/>
                <a:cs typeface="Arial Black"/>
              </a:rPr>
              <a:t>КОРИСТУЮЧИСЬ</a:t>
            </a:r>
            <a:r>
              <a:rPr sz="2000" spc="30" dirty="0">
                <a:latin typeface="Arial Black"/>
                <a:cs typeface="Arial Black"/>
              </a:rPr>
              <a:t> </a:t>
            </a:r>
            <a:r>
              <a:rPr sz="2000" spc="-180" dirty="0">
                <a:latin typeface="Arial Black"/>
                <a:cs typeface="Arial Black"/>
              </a:rPr>
              <a:t>ТАКОЮ</a:t>
            </a:r>
            <a:r>
              <a:rPr sz="2000" spc="30" dirty="0">
                <a:latin typeface="Arial Black"/>
                <a:cs typeface="Arial Black"/>
              </a:rPr>
              <a:t> </a:t>
            </a:r>
            <a:r>
              <a:rPr sz="2000" spc="-125" dirty="0">
                <a:latin typeface="Arial Black"/>
                <a:cs typeface="Arial Black"/>
              </a:rPr>
              <a:t>ІНФОРМАЦІЄЮ</a:t>
            </a:r>
            <a:r>
              <a:rPr sz="2000" b="1" spc="-125" dirty="0">
                <a:latin typeface="Trebuchet MS"/>
                <a:cs typeface="Trebuchet MS"/>
              </a:rPr>
              <a:t>,</a:t>
            </a:r>
            <a:r>
              <a:rPr sz="2000" b="1" spc="100" dirty="0">
                <a:latin typeface="Trebuchet MS"/>
                <a:cs typeface="Trebuchet MS"/>
              </a:rPr>
              <a:t> </a:t>
            </a:r>
            <a:r>
              <a:rPr sz="2000" spc="-85" dirty="0">
                <a:latin typeface="Arial Black"/>
                <a:cs typeface="Arial Black"/>
              </a:rPr>
              <a:t>ПІДПРИЄМЦІ </a:t>
            </a:r>
            <a:r>
              <a:rPr sz="2000" spc="-229" dirty="0">
                <a:latin typeface="Arial Black"/>
                <a:cs typeface="Arial Black"/>
              </a:rPr>
              <a:t>РОБЛЯТЬ</a:t>
            </a:r>
            <a:r>
              <a:rPr sz="2000" spc="35" dirty="0">
                <a:latin typeface="Arial Black"/>
                <a:cs typeface="Arial Black"/>
              </a:rPr>
              <a:t> </a:t>
            </a:r>
            <a:r>
              <a:rPr sz="2000" spc="-90" dirty="0">
                <a:latin typeface="Arial Black"/>
                <a:cs typeface="Arial Black"/>
              </a:rPr>
              <a:t>РИНКИ</a:t>
            </a:r>
            <a:r>
              <a:rPr sz="2000" spc="40" dirty="0">
                <a:latin typeface="Arial Black"/>
                <a:cs typeface="Arial Black"/>
              </a:rPr>
              <a:t> </a:t>
            </a:r>
            <a:r>
              <a:rPr sz="2000" spc="-165" dirty="0" smtClean="0">
                <a:latin typeface="Arial Black"/>
                <a:cs typeface="Arial Black"/>
              </a:rPr>
              <a:t>БІЛЬШ</a:t>
            </a:r>
            <a:r>
              <a:rPr lang="uk-UA" sz="2000" spc="-165" dirty="0" smtClean="0">
                <a:latin typeface="Arial Black"/>
                <a:cs typeface="Arial Black"/>
              </a:rPr>
              <a:t> </a:t>
            </a:r>
            <a:r>
              <a:rPr sz="2000" spc="-165" dirty="0" smtClean="0">
                <a:latin typeface="Arial Black"/>
                <a:cs typeface="Arial Black"/>
              </a:rPr>
              <a:t>ЕФЕКТИВНИМИ</a:t>
            </a:r>
            <a:r>
              <a:rPr sz="2000" spc="40" dirty="0" smtClean="0">
                <a:latin typeface="Arial Black"/>
                <a:cs typeface="Arial Black"/>
              </a:rPr>
              <a:t> </a:t>
            </a:r>
            <a:r>
              <a:rPr sz="2000" dirty="0">
                <a:latin typeface="Arial Black"/>
                <a:cs typeface="Arial Black"/>
              </a:rPr>
              <a:t>І</a:t>
            </a:r>
            <a:r>
              <a:rPr sz="2000" spc="40" dirty="0">
                <a:latin typeface="Arial Black"/>
                <a:cs typeface="Arial Black"/>
              </a:rPr>
              <a:t> </a:t>
            </a:r>
            <a:r>
              <a:rPr sz="2000" spc="-65" dirty="0">
                <a:latin typeface="Arial Black"/>
                <a:cs typeface="Arial Black"/>
              </a:rPr>
              <a:t>ОТРИМУЮТЬ </a:t>
            </a:r>
            <a:r>
              <a:rPr sz="2000" spc="-135" dirty="0">
                <a:latin typeface="Arial Black"/>
                <a:cs typeface="Arial Black"/>
              </a:rPr>
              <a:t>ВИНАГОРОДУ</a:t>
            </a:r>
            <a:r>
              <a:rPr sz="2000" spc="-15" dirty="0">
                <a:latin typeface="Arial Black"/>
                <a:cs typeface="Arial Black"/>
              </a:rPr>
              <a:t> </a:t>
            </a:r>
            <a:r>
              <a:rPr sz="2000" spc="-90" dirty="0">
                <a:latin typeface="Arial Black"/>
                <a:cs typeface="Arial Black"/>
              </a:rPr>
              <a:t>ЗА</a:t>
            </a:r>
            <a:r>
              <a:rPr sz="2000" dirty="0">
                <a:latin typeface="Arial Black"/>
                <a:cs typeface="Arial Black"/>
              </a:rPr>
              <a:t> </a:t>
            </a:r>
            <a:r>
              <a:rPr sz="2000" spc="-140" dirty="0">
                <a:latin typeface="Arial Black"/>
                <a:cs typeface="Arial Black"/>
              </a:rPr>
              <a:t>РАХУНОК</a:t>
            </a:r>
            <a:r>
              <a:rPr sz="2000" dirty="0">
                <a:latin typeface="Arial Black"/>
                <a:cs typeface="Arial Black"/>
              </a:rPr>
              <a:t> </a:t>
            </a:r>
            <a:r>
              <a:rPr sz="2000" spc="-204" dirty="0">
                <a:latin typeface="Arial Black"/>
                <a:cs typeface="Arial Black"/>
              </a:rPr>
              <a:t>СТВОРЕНОГО</a:t>
            </a:r>
            <a:r>
              <a:rPr sz="2000" spc="10" dirty="0">
                <a:latin typeface="Arial Black"/>
                <a:cs typeface="Arial Black"/>
              </a:rPr>
              <a:t> </a:t>
            </a:r>
            <a:r>
              <a:rPr sz="2000" spc="-10" dirty="0">
                <a:latin typeface="Arial Black"/>
                <a:cs typeface="Arial Black"/>
              </a:rPr>
              <a:t>ДОХОДУ</a:t>
            </a:r>
            <a:endParaRPr sz="2000" dirty="0">
              <a:latin typeface="Arial Black"/>
              <a:cs typeface="Arial Black"/>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object 29"/>
          <p:cNvPicPr/>
          <p:nvPr/>
        </p:nvPicPr>
        <p:blipFill>
          <a:blip r:embed="rId2" cstate="print"/>
          <a:stretch>
            <a:fillRect/>
          </a:stretch>
        </p:blipFill>
        <p:spPr>
          <a:xfrm>
            <a:off x="812535" y="1028663"/>
            <a:ext cx="238012" cy="238012"/>
          </a:xfrm>
          <a:prstGeom prst="rect">
            <a:avLst/>
          </a:prstGeom>
        </p:spPr>
      </p:pic>
      <p:pic>
        <p:nvPicPr>
          <p:cNvPr id="2" name="object 2"/>
          <p:cNvPicPr/>
          <p:nvPr/>
        </p:nvPicPr>
        <p:blipFill>
          <a:blip r:embed="rId3" cstate="print"/>
          <a:stretch>
            <a:fillRect/>
          </a:stretch>
        </p:blipFill>
        <p:spPr>
          <a:xfrm>
            <a:off x="13402386" y="0"/>
            <a:ext cx="4885611" cy="2794705"/>
          </a:xfrm>
          <a:prstGeom prst="rect">
            <a:avLst/>
          </a:prstGeom>
        </p:spPr>
      </p:pic>
      <p:sp>
        <p:nvSpPr>
          <p:cNvPr id="3" name="object 3" descr="$PPTXTitle"/>
          <p:cNvSpPr txBox="1">
            <a:spLocks noGrp="1"/>
          </p:cNvSpPr>
          <p:nvPr>
            <p:ph type="title"/>
          </p:nvPr>
        </p:nvSpPr>
        <p:spPr>
          <a:xfrm>
            <a:off x="2359016" y="104712"/>
            <a:ext cx="14404984" cy="1397000"/>
          </a:xfrm>
          <a:prstGeom prst="rect">
            <a:avLst/>
          </a:prstGeom>
        </p:spPr>
        <p:txBody>
          <a:bodyPr vert="horz" wrap="square" lIns="0" tIns="12700" rIns="0" bIns="0" rtlCol="0">
            <a:spAutoFit/>
          </a:bodyPr>
          <a:lstStyle/>
          <a:p>
            <a:pPr marL="3567429" marR="5080" indent="-3555365">
              <a:lnSpc>
                <a:spcPct val="115399"/>
              </a:lnSpc>
              <a:spcBef>
                <a:spcPts val="100"/>
              </a:spcBef>
            </a:pPr>
            <a:r>
              <a:rPr sz="3900" spc="-40" dirty="0"/>
              <a:t>ПІДПРИЄМЕЦЬ</a:t>
            </a:r>
            <a:r>
              <a:rPr sz="3900" spc="-484" dirty="0"/>
              <a:t> </a:t>
            </a:r>
            <a:r>
              <a:rPr lang="uk-UA" sz="3900" spc="-484" dirty="0" smtClean="0"/>
              <a:t> </a:t>
            </a:r>
            <a:r>
              <a:rPr sz="3900" spc="-120" dirty="0" smtClean="0"/>
              <a:t>ЯК</a:t>
            </a:r>
            <a:r>
              <a:rPr sz="3900" spc="-480" dirty="0" smtClean="0"/>
              <a:t> </a:t>
            </a:r>
            <a:r>
              <a:rPr lang="uk-UA" sz="3900" spc="-480" dirty="0" smtClean="0"/>
              <a:t> </a:t>
            </a:r>
            <a:r>
              <a:rPr sz="3900" spc="-200" dirty="0" smtClean="0"/>
              <a:t>МЕНЕДЖЕР</a:t>
            </a:r>
            <a:r>
              <a:rPr lang="uk-UA" sz="3900" spc="-200" dirty="0" smtClean="0"/>
              <a:t> </a:t>
            </a:r>
            <a:r>
              <a:rPr sz="3900" spc="-484" dirty="0" smtClean="0"/>
              <a:t> </a:t>
            </a:r>
            <a:r>
              <a:rPr sz="3900" spc="-335" dirty="0"/>
              <a:t>БЕРЕ</a:t>
            </a:r>
            <a:r>
              <a:rPr sz="3900" spc="-480" dirty="0"/>
              <a:t> </a:t>
            </a:r>
            <a:r>
              <a:rPr lang="uk-UA" sz="3900" spc="-480" dirty="0" smtClean="0"/>
              <a:t> </a:t>
            </a:r>
            <a:r>
              <a:rPr sz="3900" spc="-45" dirty="0" smtClean="0"/>
              <a:t>НА</a:t>
            </a:r>
            <a:r>
              <a:rPr sz="3900" spc="-480" dirty="0" smtClean="0"/>
              <a:t> </a:t>
            </a:r>
            <a:r>
              <a:rPr sz="3900" spc="-365" dirty="0" smtClean="0"/>
              <a:t>СЕБЕ</a:t>
            </a:r>
            <a:r>
              <a:rPr lang="uk-UA" sz="3900" spc="-365" dirty="0" smtClean="0"/>
              <a:t> </a:t>
            </a:r>
            <a:r>
              <a:rPr sz="3900" spc="-484" dirty="0" smtClean="0"/>
              <a:t> </a:t>
            </a:r>
            <a:r>
              <a:rPr sz="3900" spc="-10" dirty="0"/>
              <a:t>ВИКОНАННЯ </a:t>
            </a:r>
            <a:r>
              <a:rPr sz="3900" spc="-114" dirty="0"/>
              <a:t>ПЕВНИХ</a:t>
            </a:r>
            <a:r>
              <a:rPr sz="3900" spc="-480" dirty="0"/>
              <a:t> </a:t>
            </a:r>
            <a:r>
              <a:rPr sz="3900" spc="-80" dirty="0"/>
              <a:t>ЗАВДАНЬ</a:t>
            </a:r>
            <a:r>
              <a:rPr sz="3900" spc="-80" dirty="0">
                <a:latin typeface="Calibri"/>
                <a:cs typeface="Calibri"/>
              </a:rPr>
              <a:t>,</a:t>
            </a:r>
            <a:r>
              <a:rPr sz="3900" spc="-270" dirty="0">
                <a:latin typeface="Calibri"/>
                <a:cs typeface="Calibri"/>
              </a:rPr>
              <a:t> </a:t>
            </a:r>
            <a:r>
              <a:rPr sz="3900" spc="-130" dirty="0"/>
              <a:t>А</a:t>
            </a:r>
            <a:r>
              <a:rPr sz="3900" spc="-475" dirty="0"/>
              <a:t> </a:t>
            </a:r>
            <a:r>
              <a:rPr sz="3900" spc="-10" dirty="0"/>
              <a:t>САМЕ</a:t>
            </a:r>
            <a:r>
              <a:rPr sz="3900" spc="-10" dirty="0">
                <a:latin typeface="Calibri"/>
                <a:cs typeface="Calibri"/>
              </a:rPr>
              <a:t>:</a:t>
            </a:r>
            <a:endParaRPr sz="3900" dirty="0">
              <a:latin typeface="Calibri"/>
              <a:cs typeface="Calibri"/>
            </a:endParaRPr>
          </a:p>
        </p:txBody>
      </p:sp>
      <p:pic>
        <p:nvPicPr>
          <p:cNvPr id="28" name="object 28"/>
          <p:cNvPicPr/>
          <p:nvPr/>
        </p:nvPicPr>
        <p:blipFill>
          <a:blip r:embed="rId4" cstate="print"/>
          <a:stretch>
            <a:fillRect/>
          </a:stretch>
        </p:blipFill>
        <p:spPr>
          <a:xfrm>
            <a:off x="812535" y="1400754"/>
            <a:ext cx="238012" cy="238015"/>
          </a:xfrm>
          <a:prstGeom prst="rect">
            <a:avLst/>
          </a:prstGeom>
        </p:spPr>
      </p:pic>
      <p:pic>
        <p:nvPicPr>
          <p:cNvPr id="27" name="object 27"/>
          <p:cNvPicPr/>
          <p:nvPr/>
        </p:nvPicPr>
        <p:blipFill>
          <a:blip r:embed="rId5" cstate="print"/>
          <a:stretch>
            <a:fillRect/>
          </a:stretch>
        </p:blipFill>
        <p:spPr>
          <a:xfrm>
            <a:off x="812535" y="1772847"/>
            <a:ext cx="238012" cy="238012"/>
          </a:xfrm>
          <a:prstGeom prst="rect">
            <a:avLst/>
          </a:prstGeom>
        </p:spPr>
      </p:pic>
      <p:grpSp>
        <p:nvGrpSpPr>
          <p:cNvPr id="4" name="object 4"/>
          <p:cNvGrpSpPr/>
          <p:nvPr/>
        </p:nvGrpSpPr>
        <p:grpSpPr>
          <a:xfrm>
            <a:off x="2287036" y="2097565"/>
            <a:ext cx="6486525" cy="2092325"/>
            <a:chOff x="2287036" y="2097565"/>
            <a:chExt cx="6486525" cy="2092325"/>
          </a:xfrm>
        </p:grpSpPr>
        <p:sp>
          <p:nvSpPr>
            <p:cNvPr id="5" name="object 5"/>
            <p:cNvSpPr/>
            <p:nvPr/>
          </p:nvSpPr>
          <p:spPr>
            <a:xfrm>
              <a:off x="2334661" y="2494214"/>
              <a:ext cx="6391275" cy="1648460"/>
            </a:xfrm>
            <a:custGeom>
              <a:avLst/>
              <a:gdLst/>
              <a:ahLst/>
              <a:cxnLst/>
              <a:rect l="l" t="t" r="r" b="b"/>
              <a:pathLst>
                <a:path w="6391275" h="1648460">
                  <a:moveTo>
                    <a:pt x="6391132" y="1482513"/>
                  </a:moveTo>
                  <a:lnTo>
                    <a:pt x="6378838" y="1533058"/>
                  </a:lnTo>
                  <a:lnTo>
                    <a:pt x="6337549" y="1594851"/>
                  </a:lnTo>
                  <a:lnTo>
                    <a:pt x="6275747" y="1636145"/>
                  </a:lnTo>
                  <a:lnTo>
                    <a:pt x="6240186" y="1646946"/>
                  </a:lnTo>
                  <a:lnTo>
                    <a:pt x="6231303" y="1647828"/>
                  </a:lnTo>
                </a:path>
                <a:path w="6391275" h="1648460">
                  <a:moveTo>
                    <a:pt x="162038" y="1647839"/>
                  </a:moveTo>
                  <a:lnTo>
                    <a:pt x="117596" y="1636146"/>
                  </a:lnTo>
                  <a:lnTo>
                    <a:pt x="55791" y="1594857"/>
                  </a:lnTo>
                  <a:lnTo>
                    <a:pt x="14500" y="1533060"/>
                  </a:lnTo>
                  <a:lnTo>
                    <a:pt x="0" y="1460163"/>
                  </a:lnTo>
                  <a:lnTo>
                    <a:pt x="0" y="190489"/>
                  </a:lnTo>
                  <a:lnTo>
                    <a:pt x="14499" y="117592"/>
                  </a:lnTo>
                  <a:lnTo>
                    <a:pt x="55793" y="55793"/>
                  </a:lnTo>
                  <a:lnTo>
                    <a:pt x="117592" y="14500"/>
                  </a:lnTo>
                  <a:lnTo>
                    <a:pt x="190489" y="0"/>
                  </a:lnTo>
                  <a:lnTo>
                    <a:pt x="6202851" y="0"/>
                  </a:lnTo>
                  <a:lnTo>
                    <a:pt x="6275749" y="14501"/>
                  </a:lnTo>
                  <a:lnTo>
                    <a:pt x="6337544" y="55801"/>
                  </a:lnTo>
                  <a:lnTo>
                    <a:pt x="6378839" y="117593"/>
                  </a:lnTo>
                  <a:lnTo>
                    <a:pt x="6389650" y="153153"/>
                  </a:lnTo>
                  <a:lnTo>
                    <a:pt x="6391132" y="168141"/>
                  </a:lnTo>
                </a:path>
              </a:pathLst>
            </a:custGeom>
            <a:ln w="95250">
              <a:solidFill>
                <a:srgbClr val="000000"/>
              </a:solidFill>
            </a:ln>
          </p:spPr>
          <p:txBody>
            <a:bodyPr wrap="square" lIns="0" tIns="0" rIns="0" bIns="0" rtlCol="0"/>
            <a:lstStyle/>
            <a:p>
              <a:endParaRPr/>
            </a:p>
          </p:txBody>
        </p:sp>
        <p:pic>
          <p:nvPicPr>
            <p:cNvPr id="6" name="object 6"/>
            <p:cNvPicPr/>
            <p:nvPr/>
          </p:nvPicPr>
          <p:blipFill>
            <a:blip r:embed="rId6" cstate="print"/>
            <a:stretch>
              <a:fillRect/>
            </a:stretch>
          </p:blipFill>
          <p:spPr>
            <a:xfrm>
              <a:off x="2334505" y="2097565"/>
              <a:ext cx="6392875" cy="793299"/>
            </a:xfrm>
            <a:prstGeom prst="rect">
              <a:avLst/>
            </a:prstGeom>
          </p:spPr>
        </p:pic>
      </p:grpSp>
      <p:sp>
        <p:nvSpPr>
          <p:cNvPr id="7" name="object 7"/>
          <p:cNvSpPr txBox="1"/>
          <p:nvPr/>
        </p:nvSpPr>
        <p:spPr>
          <a:xfrm>
            <a:off x="2649166" y="2151377"/>
            <a:ext cx="5647690" cy="1862455"/>
          </a:xfrm>
          <a:prstGeom prst="rect">
            <a:avLst/>
          </a:prstGeom>
        </p:spPr>
        <p:txBody>
          <a:bodyPr vert="horz" wrap="square" lIns="0" tIns="12700" rIns="0" bIns="0" rtlCol="0">
            <a:spAutoFit/>
          </a:bodyPr>
          <a:lstStyle/>
          <a:p>
            <a:pPr marL="1802764" marR="901700" indent="-882650">
              <a:lnSpc>
                <a:spcPct val="100000"/>
              </a:lnSpc>
              <a:spcBef>
                <a:spcPts val="100"/>
              </a:spcBef>
            </a:pPr>
            <a:r>
              <a:rPr sz="2000" spc="-150" dirty="0">
                <a:solidFill>
                  <a:srgbClr val="FFFFFF"/>
                </a:solidFill>
                <a:latin typeface="Arial Black"/>
                <a:cs typeface="Arial Black"/>
              </a:rPr>
              <a:t>УПРАВЛІННЯ</a:t>
            </a:r>
            <a:r>
              <a:rPr sz="2000" spc="20" dirty="0">
                <a:solidFill>
                  <a:srgbClr val="FFFFFF"/>
                </a:solidFill>
                <a:latin typeface="Arial Black"/>
                <a:cs typeface="Arial Black"/>
              </a:rPr>
              <a:t> </a:t>
            </a:r>
            <a:r>
              <a:rPr sz="2000" spc="-240" dirty="0">
                <a:solidFill>
                  <a:srgbClr val="FFFFFF"/>
                </a:solidFill>
                <a:latin typeface="Arial Black"/>
                <a:cs typeface="Arial Black"/>
              </a:rPr>
              <a:t>ТА</a:t>
            </a:r>
            <a:r>
              <a:rPr sz="2000" spc="25" dirty="0">
                <a:solidFill>
                  <a:srgbClr val="FFFFFF"/>
                </a:solidFill>
                <a:latin typeface="Arial Black"/>
                <a:cs typeface="Arial Black"/>
              </a:rPr>
              <a:t> </a:t>
            </a:r>
            <a:r>
              <a:rPr sz="2000" spc="-120" dirty="0">
                <a:solidFill>
                  <a:srgbClr val="FFFFFF"/>
                </a:solidFill>
                <a:latin typeface="Arial Black"/>
                <a:cs typeface="Arial Black"/>
              </a:rPr>
              <a:t>ВОЛОДІННЯ </a:t>
            </a:r>
            <a:r>
              <a:rPr sz="2000" spc="-65" dirty="0">
                <a:solidFill>
                  <a:srgbClr val="FFFFFF"/>
                </a:solidFill>
                <a:latin typeface="Arial Black"/>
                <a:cs typeface="Arial Black"/>
              </a:rPr>
              <a:t>ОРГАНІЗАЦІЄЮ</a:t>
            </a:r>
            <a:endParaRPr sz="2000">
              <a:latin typeface="Arial Black"/>
              <a:cs typeface="Arial Black"/>
            </a:endParaRPr>
          </a:p>
          <a:p>
            <a:pPr marL="12700" marR="5080" algn="just">
              <a:lnSpc>
                <a:spcPts val="2000"/>
              </a:lnSpc>
              <a:spcBef>
                <a:spcPts val="1720"/>
              </a:spcBef>
            </a:pPr>
            <a:r>
              <a:rPr sz="1700" dirty="0">
                <a:latin typeface="Arial"/>
                <a:cs typeface="Arial"/>
              </a:rPr>
              <a:t>власність</a:t>
            </a:r>
            <a:r>
              <a:rPr sz="1700" spc="35" dirty="0">
                <a:latin typeface="Arial"/>
                <a:cs typeface="Arial"/>
              </a:rPr>
              <a:t>  </a:t>
            </a:r>
            <a:r>
              <a:rPr sz="1700" spc="75" dirty="0">
                <a:latin typeface="Arial"/>
                <a:cs typeface="Arial"/>
              </a:rPr>
              <a:t>належить</a:t>
            </a:r>
            <a:r>
              <a:rPr sz="1700" spc="40" dirty="0">
                <a:latin typeface="Arial"/>
                <a:cs typeface="Arial"/>
              </a:rPr>
              <a:t>  </a:t>
            </a:r>
            <a:r>
              <a:rPr sz="1700" spc="80" dirty="0">
                <a:latin typeface="Arial"/>
                <a:cs typeface="Arial"/>
              </a:rPr>
              <a:t>тим</a:t>
            </a:r>
            <a:r>
              <a:rPr sz="1700" spc="80" dirty="0">
                <a:latin typeface="Book Antiqua"/>
                <a:cs typeface="Book Antiqua"/>
              </a:rPr>
              <a:t>,</a:t>
            </a:r>
            <a:r>
              <a:rPr sz="1700" spc="85" dirty="0">
                <a:latin typeface="Book Antiqua"/>
                <a:cs typeface="Book Antiqua"/>
              </a:rPr>
              <a:t>  </a:t>
            </a:r>
            <a:r>
              <a:rPr sz="1700" spc="55" dirty="0">
                <a:latin typeface="Arial"/>
                <a:cs typeface="Arial"/>
              </a:rPr>
              <a:t>хто</a:t>
            </a:r>
            <a:r>
              <a:rPr sz="1700" spc="35" dirty="0">
                <a:latin typeface="Arial"/>
                <a:cs typeface="Arial"/>
              </a:rPr>
              <a:t>  </a:t>
            </a:r>
            <a:r>
              <a:rPr sz="1700" dirty="0">
                <a:latin typeface="Arial"/>
                <a:cs typeface="Arial"/>
              </a:rPr>
              <a:t>інвестує</a:t>
            </a:r>
            <a:r>
              <a:rPr sz="1700" spc="40" dirty="0">
                <a:latin typeface="Arial"/>
                <a:cs typeface="Arial"/>
              </a:rPr>
              <a:t>  </a:t>
            </a:r>
            <a:r>
              <a:rPr sz="1700" dirty="0">
                <a:latin typeface="Arial"/>
                <a:cs typeface="Arial"/>
              </a:rPr>
              <a:t>у</a:t>
            </a:r>
            <a:r>
              <a:rPr sz="1700" spc="35" dirty="0">
                <a:latin typeface="Arial"/>
                <a:cs typeface="Arial"/>
              </a:rPr>
              <a:t>  </a:t>
            </a:r>
            <a:r>
              <a:rPr sz="1700" spc="45" dirty="0">
                <a:latin typeface="Arial"/>
                <a:cs typeface="Arial"/>
              </a:rPr>
              <a:t>бізнес</a:t>
            </a:r>
            <a:r>
              <a:rPr sz="1700" spc="45" dirty="0">
                <a:latin typeface="Book Antiqua"/>
                <a:cs typeface="Book Antiqua"/>
              </a:rPr>
              <a:t>,</a:t>
            </a:r>
            <a:r>
              <a:rPr sz="1700" spc="85" dirty="0">
                <a:latin typeface="Book Antiqua"/>
                <a:cs typeface="Book Antiqua"/>
              </a:rPr>
              <a:t>  </a:t>
            </a:r>
            <a:r>
              <a:rPr sz="1700" spc="-25" dirty="0">
                <a:latin typeface="Arial"/>
                <a:cs typeface="Arial"/>
              </a:rPr>
              <a:t>та </a:t>
            </a:r>
            <a:r>
              <a:rPr sz="1700" spc="65" dirty="0">
                <a:latin typeface="Arial"/>
                <a:cs typeface="Arial"/>
              </a:rPr>
              <a:t>власникам</a:t>
            </a:r>
            <a:r>
              <a:rPr sz="1700" spc="204" dirty="0">
                <a:latin typeface="Arial"/>
                <a:cs typeface="Arial"/>
              </a:rPr>
              <a:t>  </a:t>
            </a:r>
            <a:r>
              <a:rPr sz="1700" spc="105" dirty="0">
                <a:latin typeface="Arial"/>
                <a:cs typeface="Arial"/>
              </a:rPr>
              <a:t>його</a:t>
            </a:r>
            <a:r>
              <a:rPr sz="1700" spc="210" dirty="0">
                <a:latin typeface="Arial"/>
                <a:cs typeface="Arial"/>
              </a:rPr>
              <a:t>  </a:t>
            </a:r>
            <a:r>
              <a:rPr sz="1700" spc="55" dirty="0">
                <a:latin typeface="Arial"/>
                <a:cs typeface="Arial"/>
              </a:rPr>
              <a:t>зобов</a:t>
            </a:r>
            <a:r>
              <a:rPr sz="1700" spc="55" dirty="0">
                <a:latin typeface="Book Antiqua"/>
                <a:cs typeface="Book Antiqua"/>
              </a:rPr>
              <a:t>’</a:t>
            </a:r>
            <a:r>
              <a:rPr sz="1700" spc="55" dirty="0">
                <a:latin typeface="Arial"/>
                <a:cs typeface="Arial"/>
              </a:rPr>
              <a:t>язань</a:t>
            </a:r>
            <a:r>
              <a:rPr sz="1700" spc="210" dirty="0">
                <a:latin typeface="Arial"/>
                <a:cs typeface="Arial"/>
              </a:rPr>
              <a:t>  </a:t>
            </a:r>
            <a:r>
              <a:rPr sz="1700" spc="254" dirty="0">
                <a:latin typeface="Book Antiqua"/>
                <a:cs typeface="Book Antiqua"/>
              </a:rPr>
              <a:t>–  </a:t>
            </a:r>
            <a:r>
              <a:rPr sz="1700" spc="85" dirty="0">
                <a:latin typeface="Arial"/>
                <a:cs typeface="Arial"/>
              </a:rPr>
              <a:t>принципалам</a:t>
            </a:r>
            <a:r>
              <a:rPr sz="1700" spc="85" dirty="0">
                <a:latin typeface="Book Antiqua"/>
                <a:cs typeface="Book Antiqua"/>
              </a:rPr>
              <a:t>,</a:t>
            </a:r>
            <a:r>
              <a:rPr sz="1700" spc="254" dirty="0">
                <a:latin typeface="Book Antiqua"/>
                <a:cs typeface="Book Antiqua"/>
              </a:rPr>
              <a:t>  </a:t>
            </a:r>
            <a:r>
              <a:rPr sz="1700" spc="-50" dirty="0">
                <a:latin typeface="Arial"/>
                <a:cs typeface="Arial"/>
              </a:rPr>
              <a:t>у </a:t>
            </a:r>
            <a:r>
              <a:rPr sz="1700" spc="85" dirty="0">
                <a:latin typeface="Arial"/>
                <a:cs typeface="Arial"/>
              </a:rPr>
              <a:t>той</a:t>
            </a:r>
            <a:r>
              <a:rPr sz="1700" spc="430" dirty="0">
                <a:latin typeface="Arial"/>
                <a:cs typeface="Arial"/>
              </a:rPr>
              <a:t>  </a:t>
            </a:r>
            <a:r>
              <a:rPr sz="1700" dirty="0">
                <a:latin typeface="Arial"/>
                <a:cs typeface="Arial"/>
              </a:rPr>
              <a:t>час</a:t>
            </a:r>
            <a:r>
              <a:rPr sz="1700" spc="430" dirty="0">
                <a:latin typeface="Arial"/>
                <a:cs typeface="Arial"/>
              </a:rPr>
              <a:t>  </a:t>
            </a:r>
            <a:r>
              <a:rPr sz="1700" spc="90" dirty="0">
                <a:latin typeface="Arial"/>
                <a:cs typeface="Arial"/>
              </a:rPr>
              <a:t>як</a:t>
            </a:r>
            <a:r>
              <a:rPr sz="1700" spc="434" dirty="0">
                <a:latin typeface="Arial"/>
                <a:cs typeface="Arial"/>
              </a:rPr>
              <a:t>  </a:t>
            </a:r>
            <a:r>
              <a:rPr sz="1700" spc="60" dirty="0">
                <a:latin typeface="Arial"/>
                <a:cs typeface="Arial"/>
              </a:rPr>
              <a:t>фактичне</a:t>
            </a:r>
            <a:r>
              <a:rPr sz="1700" spc="430" dirty="0">
                <a:latin typeface="Arial"/>
                <a:cs typeface="Arial"/>
              </a:rPr>
              <a:t>  </a:t>
            </a:r>
            <a:r>
              <a:rPr sz="1700" spc="70" dirty="0">
                <a:latin typeface="Arial"/>
                <a:cs typeface="Arial"/>
              </a:rPr>
              <a:t>управління</a:t>
            </a:r>
            <a:r>
              <a:rPr sz="1700" spc="434" dirty="0">
                <a:latin typeface="Arial"/>
                <a:cs typeface="Arial"/>
              </a:rPr>
              <a:t>  </a:t>
            </a:r>
            <a:r>
              <a:rPr sz="1700" spc="-10" dirty="0">
                <a:latin typeface="Arial"/>
                <a:cs typeface="Arial"/>
              </a:rPr>
              <a:t>делегується </a:t>
            </a:r>
            <a:r>
              <a:rPr sz="1700" spc="65" dirty="0">
                <a:latin typeface="Arial"/>
                <a:cs typeface="Arial"/>
              </a:rPr>
              <a:t>професійним</a:t>
            </a:r>
            <a:r>
              <a:rPr sz="1700" spc="225" dirty="0">
                <a:latin typeface="Arial"/>
                <a:cs typeface="Arial"/>
              </a:rPr>
              <a:t> </a:t>
            </a:r>
            <a:r>
              <a:rPr sz="1700" spc="60" dirty="0">
                <a:latin typeface="Arial"/>
                <a:cs typeface="Arial"/>
              </a:rPr>
              <a:t>менеджерам</a:t>
            </a:r>
            <a:r>
              <a:rPr sz="1700" spc="229" dirty="0">
                <a:latin typeface="Arial"/>
                <a:cs typeface="Arial"/>
              </a:rPr>
              <a:t> </a:t>
            </a:r>
            <a:r>
              <a:rPr sz="1700" dirty="0">
                <a:latin typeface="Arial"/>
                <a:cs typeface="Arial"/>
              </a:rPr>
              <a:t>або</a:t>
            </a:r>
            <a:r>
              <a:rPr sz="1700" spc="229" dirty="0">
                <a:latin typeface="Arial"/>
                <a:cs typeface="Arial"/>
              </a:rPr>
              <a:t> </a:t>
            </a:r>
            <a:r>
              <a:rPr sz="1700" spc="50" dirty="0">
                <a:latin typeface="Arial"/>
                <a:cs typeface="Arial"/>
              </a:rPr>
              <a:t>агентам</a:t>
            </a:r>
            <a:endParaRPr sz="1700">
              <a:latin typeface="Arial"/>
              <a:cs typeface="Arial"/>
            </a:endParaRPr>
          </a:p>
        </p:txBody>
      </p:sp>
      <p:grpSp>
        <p:nvGrpSpPr>
          <p:cNvPr id="15" name="object 15"/>
          <p:cNvGrpSpPr/>
          <p:nvPr/>
        </p:nvGrpSpPr>
        <p:grpSpPr>
          <a:xfrm>
            <a:off x="9041907" y="2097565"/>
            <a:ext cx="6486525" cy="2092325"/>
            <a:chOff x="9041907" y="2097565"/>
            <a:chExt cx="6486525" cy="2092325"/>
          </a:xfrm>
        </p:grpSpPr>
        <p:sp>
          <p:nvSpPr>
            <p:cNvPr id="16" name="object 16"/>
            <p:cNvSpPr/>
            <p:nvPr/>
          </p:nvSpPr>
          <p:spPr>
            <a:xfrm>
              <a:off x="9089532" y="2494213"/>
              <a:ext cx="6391275" cy="1648460"/>
            </a:xfrm>
            <a:custGeom>
              <a:avLst/>
              <a:gdLst/>
              <a:ahLst/>
              <a:cxnLst/>
              <a:rect l="l" t="t" r="r" b="b"/>
              <a:pathLst>
                <a:path w="6391275" h="1648460">
                  <a:moveTo>
                    <a:pt x="6391146" y="1482360"/>
                  </a:moveTo>
                  <a:lnTo>
                    <a:pt x="6378838" y="1533059"/>
                  </a:lnTo>
                  <a:lnTo>
                    <a:pt x="6337555" y="1594859"/>
                  </a:lnTo>
                  <a:lnTo>
                    <a:pt x="6275748" y="1636147"/>
                  </a:lnTo>
                  <a:lnTo>
                    <a:pt x="6240186" y="1646948"/>
                  </a:lnTo>
                  <a:lnTo>
                    <a:pt x="6231308" y="1647829"/>
                  </a:lnTo>
                </a:path>
                <a:path w="6391275" h="1648460">
                  <a:moveTo>
                    <a:pt x="162043" y="1647840"/>
                  </a:moveTo>
                  <a:lnTo>
                    <a:pt x="117597" y="1636145"/>
                  </a:lnTo>
                  <a:lnTo>
                    <a:pt x="55801" y="1594851"/>
                  </a:lnTo>
                  <a:lnTo>
                    <a:pt x="14508" y="1533059"/>
                  </a:lnTo>
                  <a:lnTo>
                    <a:pt x="0" y="1460164"/>
                  </a:lnTo>
                  <a:lnTo>
                    <a:pt x="0" y="190490"/>
                  </a:lnTo>
                  <a:lnTo>
                    <a:pt x="14506" y="117597"/>
                  </a:lnTo>
                  <a:lnTo>
                    <a:pt x="55799" y="55802"/>
                  </a:lnTo>
                  <a:lnTo>
                    <a:pt x="117593" y="14503"/>
                  </a:lnTo>
                  <a:lnTo>
                    <a:pt x="190489" y="1"/>
                  </a:lnTo>
                  <a:lnTo>
                    <a:pt x="6202851" y="0"/>
                  </a:lnTo>
                  <a:lnTo>
                    <a:pt x="6240188" y="3694"/>
                  </a:lnTo>
                  <a:lnTo>
                    <a:pt x="6308539" y="32005"/>
                  </a:lnTo>
                  <a:lnTo>
                    <a:pt x="6361339" y="84807"/>
                  </a:lnTo>
                  <a:lnTo>
                    <a:pt x="6389640" y="153155"/>
                  </a:lnTo>
                  <a:lnTo>
                    <a:pt x="6391141" y="168297"/>
                  </a:lnTo>
                </a:path>
              </a:pathLst>
            </a:custGeom>
            <a:ln w="95250">
              <a:solidFill>
                <a:srgbClr val="000000"/>
              </a:solidFill>
            </a:ln>
          </p:spPr>
          <p:txBody>
            <a:bodyPr wrap="square" lIns="0" tIns="0" rIns="0" bIns="0" rtlCol="0"/>
            <a:lstStyle/>
            <a:p>
              <a:endParaRPr/>
            </a:p>
          </p:txBody>
        </p:sp>
        <p:pic>
          <p:nvPicPr>
            <p:cNvPr id="17" name="object 17"/>
            <p:cNvPicPr/>
            <p:nvPr/>
          </p:nvPicPr>
          <p:blipFill>
            <a:blip r:embed="rId7" cstate="print"/>
            <a:stretch>
              <a:fillRect/>
            </a:stretch>
          </p:blipFill>
          <p:spPr>
            <a:xfrm>
              <a:off x="9089378" y="2097565"/>
              <a:ext cx="6392875" cy="793299"/>
            </a:xfrm>
            <a:prstGeom prst="rect">
              <a:avLst/>
            </a:prstGeom>
          </p:spPr>
        </p:pic>
      </p:grpSp>
      <p:sp>
        <p:nvSpPr>
          <p:cNvPr id="18" name="object 18"/>
          <p:cNvSpPr txBox="1"/>
          <p:nvPr/>
        </p:nvSpPr>
        <p:spPr>
          <a:xfrm>
            <a:off x="10015743" y="2260917"/>
            <a:ext cx="4540885" cy="330200"/>
          </a:xfrm>
          <a:prstGeom prst="rect">
            <a:avLst/>
          </a:prstGeom>
        </p:spPr>
        <p:txBody>
          <a:bodyPr vert="horz" wrap="square" lIns="0" tIns="12700" rIns="0" bIns="0" rtlCol="0">
            <a:spAutoFit/>
          </a:bodyPr>
          <a:lstStyle/>
          <a:p>
            <a:pPr marL="12700">
              <a:lnSpc>
                <a:spcPct val="100000"/>
              </a:lnSpc>
              <a:spcBef>
                <a:spcPts val="100"/>
              </a:spcBef>
            </a:pPr>
            <a:r>
              <a:rPr sz="2000" spc="-165" dirty="0">
                <a:solidFill>
                  <a:srgbClr val="FFFFFF"/>
                </a:solidFill>
                <a:latin typeface="Arial Black"/>
                <a:cs typeface="Arial Black"/>
              </a:rPr>
              <a:t>ЗАСНУВАННЯ</a:t>
            </a:r>
            <a:r>
              <a:rPr sz="2000" spc="-5" dirty="0">
                <a:solidFill>
                  <a:srgbClr val="FFFFFF"/>
                </a:solidFill>
                <a:latin typeface="Arial Black"/>
                <a:cs typeface="Arial Black"/>
              </a:rPr>
              <a:t> </a:t>
            </a:r>
            <a:r>
              <a:rPr sz="2000" spc="-95" dirty="0">
                <a:solidFill>
                  <a:srgbClr val="FFFFFF"/>
                </a:solidFill>
                <a:latin typeface="Arial Black"/>
                <a:cs typeface="Arial Black"/>
              </a:rPr>
              <a:t>НОВОЇ</a:t>
            </a:r>
            <a:r>
              <a:rPr sz="2000" spc="-15" dirty="0">
                <a:solidFill>
                  <a:srgbClr val="FFFFFF"/>
                </a:solidFill>
                <a:latin typeface="Arial Black"/>
                <a:cs typeface="Arial Black"/>
              </a:rPr>
              <a:t> </a:t>
            </a:r>
            <a:r>
              <a:rPr sz="2000" spc="-100" dirty="0">
                <a:solidFill>
                  <a:srgbClr val="FFFFFF"/>
                </a:solidFill>
                <a:latin typeface="Arial Black"/>
                <a:cs typeface="Arial Black"/>
              </a:rPr>
              <a:t>ОРГАНІЗАЦІІ</a:t>
            </a:r>
            <a:endParaRPr sz="2000">
              <a:latin typeface="Arial Black"/>
              <a:cs typeface="Arial Black"/>
            </a:endParaRPr>
          </a:p>
        </p:txBody>
      </p:sp>
      <p:sp>
        <p:nvSpPr>
          <p:cNvPr id="19" name="object 19"/>
          <p:cNvSpPr txBox="1"/>
          <p:nvPr/>
        </p:nvSpPr>
        <p:spPr>
          <a:xfrm>
            <a:off x="9462461" y="3032758"/>
            <a:ext cx="5647690" cy="287655"/>
          </a:xfrm>
          <a:prstGeom prst="rect">
            <a:avLst/>
          </a:prstGeom>
        </p:spPr>
        <p:txBody>
          <a:bodyPr vert="horz" wrap="square" lIns="0" tIns="14604" rIns="0" bIns="0" rtlCol="0">
            <a:spAutoFit/>
          </a:bodyPr>
          <a:lstStyle/>
          <a:p>
            <a:pPr marL="12700">
              <a:lnSpc>
                <a:spcPct val="100000"/>
              </a:lnSpc>
              <a:spcBef>
                <a:spcPts val="114"/>
              </a:spcBef>
              <a:tabLst>
                <a:tab pos="1395095" algn="l"/>
                <a:tab pos="1937385" algn="l"/>
                <a:tab pos="3480435" algn="l"/>
                <a:tab pos="4551045" algn="l"/>
              </a:tabLst>
            </a:pPr>
            <a:r>
              <a:rPr sz="1700" spc="45" dirty="0">
                <a:latin typeface="Arial"/>
                <a:cs typeface="Arial"/>
              </a:rPr>
              <a:t>завдання</a:t>
            </a:r>
            <a:r>
              <a:rPr sz="1700" dirty="0">
                <a:latin typeface="Arial"/>
                <a:cs typeface="Arial"/>
              </a:rPr>
              <a:t>	</a:t>
            </a:r>
            <a:r>
              <a:rPr sz="1700" spc="35" dirty="0">
                <a:latin typeface="Arial"/>
                <a:cs typeface="Arial"/>
              </a:rPr>
              <a:t>із</a:t>
            </a:r>
            <a:r>
              <a:rPr sz="1700" dirty="0">
                <a:latin typeface="Arial"/>
                <a:cs typeface="Arial"/>
              </a:rPr>
              <a:t>	</a:t>
            </a:r>
            <a:r>
              <a:rPr sz="1700" spc="60" dirty="0">
                <a:latin typeface="Arial"/>
                <a:cs typeface="Arial"/>
              </a:rPr>
              <a:t>поєднання</a:t>
            </a:r>
            <a:r>
              <a:rPr sz="1700" dirty="0">
                <a:latin typeface="Arial"/>
                <a:cs typeface="Arial"/>
              </a:rPr>
              <a:t>	</a:t>
            </a:r>
            <a:r>
              <a:rPr sz="1700" spc="80" dirty="0">
                <a:latin typeface="Arial"/>
                <a:cs typeface="Arial"/>
              </a:rPr>
              <a:t>різних</a:t>
            </a:r>
            <a:r>
              <a:rPr sz="1700" dirty="0">
                <a:latin typeface="Arial"/>
                <a:cs typeface="Arial"/>
              </a:rPr>
              <a:t>	</a:t>
            </a:r>
            <a:r>
              <a:rPr sz="1700" spc="40" dirty="0">
                <a:latin typeface="Arial"/>
                <a:cs typeface="Arial"/>
              </a:rPr>
              <a:t>елементів</a:t>
            </a:r>
            <a:endParaRPr sz="1700">
              <a:latin typeface="Arial"/>
              <a:cs typeface="Arial"/>
            </a:endParaRPr>
          </a:p>
        </p:txBody>
      </p:sp>
      <p:sp>
        <p:nvSpPr>
          <p:cNvPr id="20" name="object 20"/>
          <p:cNvSpPr txBox="1"/>
          <p:nvPr/>
        </p:nvSpPr>
        <p:spPr>
          <a:xfrm>
            <a:off x="9462461" y="3286567"/>
            <a:ext cx="5647690" cy="287655"/>
          </a:xfrm>
          <a:prstGeom prst="rect">
            <a:avLst/>
          </a:prstGeom>
        </p:spPr>
        <p:txBody>
          <a:bodyPr vert="horz" wrap="square" lIns="0" tIns="14604" rIns="0" bIns="0" rtlCol="0">
            <a:spAutoFit/>
          </a:bodyPr>
          <a:lstStyle/>
          <a:p>
            <a:pPr marL="12700">
              <a:lnSpc>
                <a:spcPct val="100000"/>
              </a:lnSpc>
              <a:spcBef>
                <a:spcPts val="114"/>
              </a:spcBef>
              <a:tabLst>
                <a:tab pos="1491615" algn="l"/>
                <a:tab pos="3234055" algn="l"/>
                <a:tab pos="4302125" algn="l"/>
              </a:tabLst>
            </a:pPr>
            <a:r>
              <a:rPr sz="1700" spc="50" dirty="0">
                <a:latin typeface="Arial"/>
                <a:cs typeface="Arial"/>
              </a:rPr>
              <a:t>організації</a:t>
            </a:r>
            <a:r>
              <a:rPr sz="1700" dirty="0">
                <a:latin typeface="Arial"/>
                <a:cs typeface="Arial"/>
              </a:rPr>
              <a:t>	</a:t>
            </a:r>
            <a:r>
              <a:rPr sz="1700" spc="75" dirty="0">
                <a:latin typeface="Book Antiqua"/>
                <a:cs typeface="Book Antiqua"/>
              </a:rPr>
              <a:t>(</a:t>
            </a:r>
            <a:r>
              <a:rPr sz="1700" spc="75" dirty="0">
                <a:latin typeface="Arial"/>
                <a:cs typeface="Arial"/>
              </a:rPr>
              <a:t>працівників</a:t>
            </a:r>
            <a:r>
              <a:rPr sz="1700" spc="75" dirty="0">
                <a:latin typeface="Book Antiqua"/>
                <a:cs typeface="Book Antiqua"/>
              </a:rPr>
              <a:t>,</a:t>
            </a:r>
            <a:r>
              <a:rPr sz="1700" dirty="0">
                <a:latin typeface="Book Antiqua"/>
                <a:cs typeface="Book Antiqua"/>
              </a:rPr>
              <a:t>	</a:t>
            </a:r>
            <a:r>
              <a:rPr sz="1700" spc="65" dirty="0">
                <a:latin typeface="Arial"/>
                <a:cs typeface="Arial"/>
              </a:rPr>
              <a:t>майна</a:t>
            </a:r>
            <a:r>
              <a:rPr sz="1700" spc="65" dirty="0">
                <a:latin typeface="Book Antiqua"/>
                <a:cs typeface="Book Antiqua"/>
              </a:rPr>
              <a:t>,</a:t>
            </a:r>
            <a:r>
              <a:rPr sz="1700" dirty="0">
                <a:latin typeface="Book Antiqua"/>
                <a:cs typeface="Book Antiqua"/>
              </a:rPr>
              <a:t>	</a:t>
            </a:r>
            <a:r>
              <a:rPr sz="1700" spc="95" dirty="0">
                <a:latin typeface="Arial"/>
                <a:cs typeface="Arial"/>
              </a:rPr>
              <a:t>виробничих</a:t>
            </a:r>
            <a:endParaRPr sz="1700">
              <a:latin typeface="Arial"/>
              <a:cs typeface="Arial"/>
            </a:endParaRPr>
          </a:p>
        </p:txBody>
      </p:sp>
      <p:sp>
        <p:nvSpPr>
          <p:cNvPr id="21" name="object 21"/>
          <p:cNvSpPr txBox="1"/>
          <p:nvPr/>
        </p:nvSpPr>
        <p:spPr>
          <a:xfrm>
            <a:off x="9462461" y="3540376"/>
            <a:ext cx="5647690" cy="541655"/>
          </a:xfrm>
          <a:prstGeom prst="rect">
            <a:avLst/>
          </a:prstGeom>
        </p:spPr>
        <p:txBody>
          <a:bodyPr vert="horz" wrap="square" lIns="0" tIns="27305" rIns="0" bIns="0" rtlCol="0">
            <a:spAutoFit/>
          </a:bodyPr>
          <a:lstStyle/>
          <a:p>
            <a:pPr marL="12700" marR="5080">
              <a:lnSpc>
                <a:spcPts val="2000"/>
              </a:lnSpc>
              <a:spcBef>
                <a:spcPts val="215"/>
              </a:spcBef>
            </a:pPr>
            <a:r>
              <a:rPr sz="1700" dirty="0">
                <a:latin typeface="Arial"/>
                <a:cs typeface="Arial"/>
              </a:rPr>
              <a:t>ресурсів</a:t>
            </a:r>
            <a:r>
              <a:rPr sz="1700" spc="375" dirty="0">
                <a:latin typeface="Arial"/>
                <a:cs typeface="Arial"/>
              </a:rPr>
              <a:t> </a:t>
            </a:r>
            <a:r>
              <a:rPr sz="1700" dirty="0">
                <a:latin typeface="Arial"/>
                <a:cs typeface="Arial"/>
              </a:rPr>
              <a:t>та</a:t>
            </a:r>
            <a:r>
              <a:rPr sz="1700" spc="380" dirty="0">
                <a:latin typeface="Arial"/>
                <a:cs typeface="Arial"/>
              </a:rPr>
              <a:t> </a:t>
            </a:r>
            <a:r>
              <a:rPr sz="1700" dirty="0">
                <a:latin typeface="Arial"/>
                <a:cs typeface="Arial"/>
              </a:rPr>
              <a:t>ін</a:t>
            </a:r>
            <a:r>
              <a:rPr sz="1700" dirty="0">
                <a:latin typeface="Book Antiqua"/>
                <a:cs typeface="Book Antiqua"/>
              </a:rPr>
              <a:t>.)</a:t>
            </a:r>
            <a:r>
              <a:rPr sz="1700" spc="425" dirty="0">
                <a:latin typeface="Book Antiqua"/>
                <a:cs typeface="Book Antiqua"/>
              </a:rPr>
              <a:t> </a:t>
            </a:r>
            <a:r>
              <a:rPr sz="1700" spc="80" dirty="0">
                <a:latin typeface="Arial"/>
                <a:cs typeface="Arial"/>
              </a:rPr>
              <a:t>в</a:t>
            </a:r>
            <a:r>
              <a:rPr sz="1700" spc="375" dirty="0">
                <a:latin typeface="Arial"/>
                <a:cs typeface="Arial"/>
              </a:rPr>
              <a:t> </a:t>
            </a:r>
            <a:r>
              <a:rPr sz="1700" spc="55" dirty="0">
                <a:latin typeface="Arial"/>
                <a:cs typeface="Arial"/>
              </a:rPr>
              <a:t>єдине</a:t>
            </a:r>
            <a:r>
              <a:rPr sz="1700" spc="380" dirty="0">
                <a:latin typeface="Arial"/>
                <a:cs typeface="Arial"/>
              </a:rPr>
              <a:t> </a:t>
            </a:r>
            <a:r>
              <a:rPr sz="1700" dirty="0">
                <a:latin typeface="Arial"/>
                <a:cs typeface="Arial"/>
              </a:rPr>
              <a:t>ціле</a:t>
            </a:r>
            <a:r>
              <a:rPr sz="1700" spc="380" dirty="0">
                <a:latin typeface="Arial"/>
                <a:cs typeface="Arial"/>
              </a:rPr>
              <a:t> </a:t>
            </a:r>
            <a:r>
              <a:rPr sz="1700" dirty="0">
                <a:latin typeface="Arial"/>
                <a:cs typeface="Arial"/>
              </a:rPr>
              <a:t>та</a:t>
            </a:r>
            <a:r>
              <a:rPr sz="1700" spc="380" dirty="0">
                <a:latin typeface="Arial"/>
                <a:cs typeface="Arial"/>
              </a:rPr>
              <a:t> </a:t>
            </a:r>
            <a:r>
              <a:rPr sz="1700" spc="70" dirty="0">
                <a:latin typeface="Arial"/>
                <a:cs typeface="Arial"/>
              </a:rPr>
              <a:t>утворення</a:t>
            </a:r>
            <a:r>
              <a:rPr sz="1700" spc="375" dirty="0">
                <a:latin typeface="Arial"/>
                <a:cs typeface="Arial"/>
              </a:rPr>
              <a:t> </a:t>
            </a:r>
            <a:r>
              <a:rPr sz="1700" spc="60" dirty="0">
                <a:latin typeface="Arial"/>
                <a:cs typeface="Arial"/>
              </a:rPr>
              <a:t>окремої </a:t>
            </a:r>
            <a:r>
              <a:rPr sz="1700" spc="95" dirty="0">
                <a:latin typeface="Arial"/>
                <a:cs typeface="Arial"/>
              </a:rPr>
              <a:t>юридичної</a:t>
            </a:r>
            <a:r>
              <a:rPr sz="1700" spc="195" dirty="0">
                <a:latin typeface="Arial"/>
                <a:cs typeface="Arial"/>
              </a:rPr>
              <a:t> </a:t>
            </a:r>
            <a:r>
              <a:rPr sz="1700" spc="55" dirty="0">
                <a:latin typeface="Arial"/>
                <a:cs typeface="Arial"/>
              </a:rPr>
              <a:t>особи</a:t>
            </a:r>
            <a:endParaRPr sz="1700">
              <a:latin typeface="Arial"/>
              <a:cs typeface="Arial"/>
            </a:endParaRPr>
          </a:p>
        </p:txBody>
      </p:sp>
      <p:grpSp>
        <p:nvGrpSpPr>
          <p:cNvPr id="8" name="object 8"/>
          <p:cNvGrpSpPr/>
          <p:nvPr/>
        </p:nvGrpSpPr>
        <p:grpSpPr>
          <a:xfrm>
            <a:off x="0" y="4325928"/>
            <a:ext cx="8851265" cy="5961380"/>
            <a:chOff x="0" y="4325928"/>
            <a:chExt cx="8851265" cy="5961380"/>
          </a:xfrm>
        </p:grpSpPr>
        <p:pic>
          <p:nvPicPr>
            <p:cNvPr id="9" name="object 9"/>
            <p:cNvPicPr/>
            <p:nvPr/>
          </p:nvPicPr>
          <p:blipFill>
            <a:blip r:embed="rId8" cstate="print"/>
            <a:stretch>
              <a:fillRect/>
            </a:stretch>
          </p:blipFill>
          <p:spPr>
            <a:xfrm>
              <a:off x="0" y="4674944"/>
              <a:ext cx="8850740" cy="5612054"/>
            </a:xfrm>
            <a:prstGeom prst="rect">
              <a:avLst/>
            </a:prstGeom>
          </p:spPr>
        </p:pic>
        <p:pic>
          <p:nvPicPr>
            <p:cNvPr id="10" name="object 10"/>
            <p:cNvPicPr/>
            <p:nvPr/>
          </p:nvPicPr>
          <p:blipFill>
            <a:blip r:embed="rId9" cstate="print"/>
            <a:stretch>
              <a:fillRect/>
            </a:stretch>
          </p:blipFill>
          <p:spPr>
            <a:xfrm>
              <a:off x="2411817" y="4325928"/>
              <a:ext cx="6392875" cy="793299"/>
            </a:xfrm>
            <a:prstGeom prst="rect">
              <a:avLst/>
            </a:prstGeom>
          </p:spPr>
        </p:pic>
      </p:grpSp>
      <p:sp>
        <p:nvSpPr>
          <p:cNvPr id="11" name="object 11"/>
          <p:cNvSpPr txBox="1"/>
          <p:nvPr/>
        </p:nvSpPr>
        <p:spPr>
          <a:xfrm>
            <a:off x="3252609" y="4489279"/>
            <a:ext cx="4712335" cy="330200"/>
          </a:xfrm>
          <a:prstGeom prst="rect">
            <a:avLst/>
          </a:prstGeom>
        </p:spPr>
        <p:txBody>
          <a:bodyPr vert="horz" wrap="square" lIns="0" tIns="12700" rIns="0" bIns="0" rtlCol="0">
            <a:spAutoFit/>
          </a:bodyPr>
          <a:lstStyle/>
          <a:p>
            <a:pPr marL="12700">
              <a:lnSpc>
                <a:spcPct val="100000"/>
              </a:lnSpc>
              <a:spcBef>
                <a:spcPts val="100"/>
              </a:spcBef>
            </a:pPr>
            <a:r>
              <a:rPr sz="2000" spc="-165" dirty="0">
                <a:solidFill>
                  <a:srgbClr val="FFFFFF"/>
                </a:solidFill>
                <a:latin typeface="Arial Black"/>
                <a:cs typeface="Arial Black"/>
              </a:rPr>
              <a:t>ЗАЛУЧЕННЯ</a:t>
            </a:r>
            <a:r>
              <a:rPr sz="2000" spc="5" dirty="0">
                <a:solidFill>
                  <a:srgbClr val="FFFFFF"/>
                </a:solidFill>
                <a:latin typeface="Arial Black"/>
                <a:cs typeface="Arial Black"/>
              </a:rPr>
              <a:t> </a:t>
            </a:r>
            <a:r>
              <a:rPr sz="2000" spc="-105" dirty="0">
                <a:solidFill>
                  <a:srgbClr val="FFFFFF"/>
                </a:solidFill>
                <a:latin typeface="Arial Black"/>
                <a:cs typeface="Arial Black"/>
              </a:rPr>
              <a:t>ІННОВАЦІЙ</a:t>
            </a:r>
            <a:r>
              <a:rPr sz="2000" spc="5" dirty="0">
                <a:solidFill>
                  <a:srgbClr val="FFFFFF"/>
                </a:solidFill>
                <a:latin typeface="Arial Black"/>
                <a:cs typeface="Arial Black"/>
              </a:rPr>
              <a:t> </a:t>
            </a:r>
            <a:r>
              <a:rPr sz="2000" spc="-140" dirty="0">
                <a:solidFill>
                  <a:srgbClr val="FFFFFF"/>
                </a:solidFill>
                <a:latin typeface="Arial Black"/>
                <a:cs typeface="Arial Black"/>
              </a:rPr>
              <a:t>НА</a:t>
            </a:r>
            <a:r>
              <a:rPr sz="2000" spc="10" dirty="0">
                <a:solidFill>
                  <a:srgbClr val="FFFFFF"/>
                </a:solidFill>
                <a:latin typeface="Arial Black"/>
                <a:cs typeface="Arial Black"/>
              </a:rPr>
              <a:t> </a:t>
            </a:r>
            <a:r>
              <a:rPr sz="2000" spc="-70" dirty="0">
                <a:solidFill>
                  <a:srgbClr val="FFFFFF"/>
                </a:solidFill>
                <a:latin typeface="Arial Black"/>
                <a:cs typeface="Arial Black"/>
              </a:rPr>
              <a:t>РИНОК</a:t>
            </a:r>
            <a:endParaRPr sz="2000">
              <a:latin typeface="Arial Black"/>
              <a:cs typeface="Arial Black"/>
            </a:endParaRPr>
          </a:p>
        </p:txBody>
      </p:sp>
      <p:sp>
        <p:nvSpPr>
          <p:cNvPr id="12" name="object 12"/>
          <p:cNvSpPr txBox="1"/>
          <p:nvPr/>
        </p:nvSpPr>
        <p:spPr>
          <a:xfrm>
            <a:off x="2784900" y="5261122"/>
            <a:ext cx="5647690" cy="541655"/>
          </a:xfrm>
          <a:prstGeom prst="rect">
            <a:avLst/>
          </a:prstGeom>
        </p:spPr>
        <p:txBody>
          <a:bodyPr vert="horz" wrap="square" lIns="0" tIns="27305" rIns="0" bIns="0" rtlCol="0">
            <a:spAutoFit/>
          </a:bodyPr>
          <a:lstStyle/>
          <a:p>
            <a:pPr marL="12700" marR="5080">
              <a:lnSpc>
                <a:spcPts val="2000"/>
              </a:lnSpc>
              <a:spcBef>
                <a:spcPts val="215"/>
              </a:spcBef>
            </a:pPr>
            <a:r>
              <a:rPr sz="1700" spc="55" dirty="0">
                <a:latin typeface="Arial"/>
                <a:cs typeface="Arial"/>
              </a:rPr>
              <a:t>завдання</a:t>
            </a:r>
            <a:r>
              <a:rPr sz="1700" spc="85" dirty="0">
                <a:latin typeface="Arial"/>
                <a:cs typeface="Arial"/>
              </a:rPr>
              <a:t>  </a:t>
            </a:r>
            <a:r>
              <a:rPr sz="1700" spc="75" dirty="0">
                <a:latin typeface="Arial"/>
                <a:cs typeface="Arial"/>
              </a:rPr>
              <a:t>підприємця</a:t>
            </a:r>
            <a:r>
              <a:rPr sz="1700" spc="90" dirty="0">
                <a:latin typeface="Arial"/>
                <a:cs typeface="Arial"/>
              </a:rPr>
              <a:t>  </a:t>
            </a:r>
            <a:r>
              <a:rPr sz="1700" spc="80" dirty="0">
                <a:latin typeface="Arial"/>
                <a:cs typeface="Arial"/>
              </a:rPr>
              <a:t>виходить</a:t>
            </a:r>
            <a:r>
              <a:rPr sz="1700" spc="90" dirty="0">
                <a:latin typeface="Arial"/>
                <a:cs typeface="Arial"/>
              </a:rPr>
              <a:t>  </a:t>
            </a:r>
            <a:r>
              <a:rPr sz="1700" dirty="0">
                <a:latin typeface="Arial"/>
                <a:cs typeface="Arial"/>
              </a:rPr>
              <a:t>за</a:t>
            </a:r>
            <a:r>
              <a:rPr sz="1700" spc="90" dirty="0">
                <a:latin typeface="Arial"/>
                <a:cs typeface="Arial"/>
              </a:rPr>
              <a:t>  </a:t>
            </a:r>
            <a:r>
              <a:rPr sz="1700" spc="100" dirty="0">
                <a:latin typeface="Arial"/>
                <a:cs typeface="Arial"/>
              </a:rPr>
              <a:t>рамки</a:t>
            </a:r>
            <a:r>
              <a:rPr sz="1700" spc="90" dirty="0">
                <a:latin typeface="Arial"/>
                <a:cs typeface="Arial"/>
              </a:rPr>
              <a:t>  </a:t>
            </a:r>
            <a:r>
              <a:rPr sz="1700" spc="55" dirty="0">
                <a:latin typeface="Arial"/>
                <a:cs typeface="Arial"/>
              </a:rPr>
              <a:t>просто </a:t>
            </a:r>
            <a:r>
              <a:rPr sz="1700" spc="100" dirty="0">
                <a:latin typeface="Arial"/>
                <a:cs typeface="Arial"/>
              </a:rPr>
              <a:t>винайти</a:t>
            </a:r>
            <a:r>
              <a:rPr sz="1700" spc="65" dirty="0">
                <a:latin typeface="Arial"/>
                <a:cs typeface="Arial"/>
              </a:rPr>
              <a:t>  </a:t>
            </a:r>
            <a:r>
              <a:rPr sz="1700" spc="80" dirty="0">
                <a:latin typeface="Arial"/>
                <a:cs typeface="Arial"/>
              </a:rPr>
              <a:t>щось</a:t>
            </a:r>
            <a:r>
              <a:rPr sz="1700" spc="65" dirty="0">
                <a:latin typeface="Arial"/>
                <a:cs typeface="Arial"/>
              </a:rPr>
              <a:t>  </a:t>
            </a:r>
            <a:r>
              <a:rPr sz="1700" dirty="0">
                <a:latin typeface="Arial"/>
                <a:cs typeface="Arial"/>
              </a:rPr>
              <a:t>нове</a:t>
            </a:r>
            <a:r>
              <a:rPr sz="1700" dirty="0">
                <a:latin typeface="Book Antiqua"/>
                <a:cs typeface="Book Antiqua"/>
              </a:rPr>
              <a:t>.</a:t>
            </a:r>
            <a:r>
              <a:rPr sz="1700" spc="110" dirty="0">
                <a:latin typeface="Book Antiqua"/>
                <a:cs typeface="Book Antiqua"/>
              </a:rPr>
              <a:t>  </a:t>
            </a:r>
            <a:r>
              <a:rPr sz="1700" spc="70" dirty="0">
                <a:latin typeface="Arial"/>
                <a:cs typeface="Arial"/>
              </a:rPr>
              <a:t>Воно  </a:t>
            </a:r>
            <a:r>
              <a:rPr sz="1700" spc="45" dirty="0">
                <a:latin typeface="Arial"/>
                <a:cs typeface="Arial"/>
              </a:rPr>
              <a:t>передбачає</a:t>
            </a:r>
            <a:r>
              <a:rPr sz="1700" spc="65" dirty="0">
                <a:latin typeface="Arial"/>
                <a:cs typeface="Arial"/>
              </a:rPr>
              <a:t>  </a:t>
            </a:r>
            <a:r>
              <a:rPr sz="1700" spc="50" dirty="0">
                <a:latin typeface="Arial"/>
                <a:cs typeface="Arial"/>
              </a:rPr>
              <a:t>залучення</a:t>
            </a:r>
            <a:endParaRPr sz="1700">
              <a:latin typeface="Arial"/>
              <a:cs typeface="Arial"/>
            </a:endParaRPr>
          </a:p>
        </p:txBody>
      </p:sp>
      <p:sp>
        <p:nvSpPr>
          <p:cNvPr id="13" name="object 13"/>
          <p:cNvSpPr txBox="1"/>
          <p:nvPr/>
        </p:nvSpPr>
        <p:spPr>
          <a:xfrm>
            <a:off x="2784900" y="5768740"/>
            <a:ext cx="5647690" cy="287655"/>
          </a:xfrm>
          <a:prstGeom prst="rect">
            <a:avLst/>
          </a:prstGeom>
        </p:spPr>
        <p:txBody>
          <a:bodyPr vert="horz" wrap="square" lIns="0" tIns="14604" rIns="0" bIns="0" rtlCol="0">
            <a:spAutoFit/>
          </a:bodyPr>
          <a:lstStyle/>
          <a:p>
            <a:pPr marL="12700">
              <a:lnSpc>
                <a:spcPct val="100000"/>
              </a:lnSpc>
              <a:spcBef>
                <a:spcPts val="114"/>
              </a:spcBef>
              <a:tabLst>
                <a:tab pos="720090" algn="l"/>
                <a:tab pos="2720340" algn="l"/>
                <a:tab pos="4251325" algn="l"/>
                <a:tab pos="4993640" algn="l"/>
              </a:tabLst>
            </a:pPr>
            <a:r>
              <a:rPr sz="1700" spc="-25" dirty="0">
                <a:latin typeface="Arial"/>
                <a:cs typeface="Arial"/>
              </a:rPr>
              <a:t>та</a:t>
            </a:r>
            <a:r>
              <a:rPr sz="1700" dirty="0">
                <a:latin typeface="Arial"/>
                <a:cs typeface="Arial"/>
              </a:rPr>
              <a:t>	</a:t>
            </a:r>
            <a:r>
              <a:rPr sz="1700" spc="75" dirty="0">
                <a:latin typeface="Arial"/>
                <a:cs typeface="Arial"/>
              </a:rPr>
              <a:t>використання</a:t>
            </a:r>
            <a:r>
              <a:rPr sz="1700" dirty="0">
                <a:latin typeface="Arial"/>
                <a:cs typeface="Arial"/>
              </a:rPr>
              <a:t>	</a:t>
            </a:r>
            <a:r>
              <a:rPr sz="1700" spc="80" dirty="0">
                <a:latin typeface="Arial"/>
                <a:cs typeface="Arial"/>
              </a:rPr>
              <a:t>інновацій</a:t>
            </a:r>
            <a:r>
              <a:rPr sz="1700" dirty="0">
                <a:latin typeface="Arial"/>
                <a:cs typeface="Arial"/>
              </a:rPr>
              <a:t>	</a:t>
            </a:r>
            <a:r>
              <a:rPr sz="1700" spc="50" dirty="0">
                <a:latin typeface="Arial"/>
                <a:cs typeface="Arial"/>
              </a:rPr>
              <a:t>на</a:t>
            </a:r>
            <a:r>
              <a:rPr sz="1700" dirty="0">
                <a:latin typeface="Arial"/>
                <a:cs typeface="Arial"/>
              </a:rPr>
              <a:t>	</a:t>
            </a:r>
            <a:r>
              <a:rPr sz="1700" spc="100" dirty="0">
                <a:latin typeface="Arial"/>
                <a:cs typeface="Arial"/>
              </a:rPr>
              <a:t>ринку</a:t>
            </a:r>
            <a:endParaRPr sz="1700" dirty="0">
              <a:latin typeface="Arial"/>
              <a:cs typeface="Arial"/>
            </a:endParaRPr>
          </a:p>
        </p:txBody>
      </p:sp>
      <p:sp>
        <p:nvSpPr>
          <p:cNvPr id="14" name="object 14"/>
          <p:cNvSpPr txBox="1"/>
          <p:nvPr/>
        </p:nvSpPr>
        <p:spPr>
          <a:xfrm>
            <a:off x="2784899" y="6022549"/>
            <a:ext cx="5743435" cy="276357"/>
          </a:xfrm>
          <a:prstGeom prst="rect">
            <a:avLst/>
          </a:prstGeom>
        </p:spPr>
        <p:txBody>
          <a:bodyPr vert="horz" wrap="square" lIns="0" tIns="14604" rIns="0" bIns="0" rtlCol="0">
            <a:spAutoFit/>
          </a:bodyPr>
          <a:lstStyle/>
          <a:p>
            <a:pPr marL="12700">
              <a:lnSpc>
                <a:spcPct val="100000"/>
              </a:lnSpc>
              <a:spcBef>
                <a:spcPts val="114"/>
              </a:spcBef>
            </a:pPr>
            <a:r>
              <a:rPr lang="uk-UA" sz="1700" spc="45" dirty="0" smtClean="0">
                <a:latin typeface="Arial"/>
                <a:cs typeface="Arial"/>
              </a:rPr>
              <a:t>для донесення</a:t>
            </a:r>
            <a:r>
              <a:rPr lang="uk-UA" sz="1700" spc="185" dirty="0" smtClean="0">
                <a:latin typeface="Arial"/>
                <a:cs typeface="Arial"/>
              </a:rPr>
              <a:t> </a:t>
            </a:r>
            <a:r>
              <a:rPr lang="uk-UA" sz="1700" dirty="0" smtClean="0">
                <a:latin typeface="Arial"/>
                <a:cs typeface="Arial"/>
              </a:rPr>
              <a:t>їх</a:t>
            </a:r>
            <a:r>
              <a:rPr sz="1700" spc="185" dirty="0" smtClean="0">
                <a:latin typeface="Arial"/>
                <a:cs typeface="Arial"/>
              </a:rPr>
              <a:t> </a:t>
            </a:r>
            <a:r>
              <a:rPr sz="1700" spc="75" dirty="0">
                <a:latin typeface="Arial"/>
                <a:cs typeface="Arial"/>
              </a:rPr>
              <a:t>цінності</a:t>
            </a:r>
            <a:r>
              <a:rPr sz="1700" spc="190" dirty="0">
                <a:latin typeface="Arial"/>
                <a:cs typeface="Arial"/>
              </a:rPr>
              <a:t> </a:t>
            </a:r>
            <a:r>
              <a:rPr sz="1700" dirty="0">
                <a:latin typeface="Arial"/>
                <a:cs typeface="Arial"/>
              </a:rPr>
              <a:t>до</a:t>
            </a:r>
            <a:r>
              <a:rPr sz="1700" spc="185" dirty="0">
                <a:latin typeface="Arial"/>
                <a:cs typeface="Arial"/>
              </a:rPr>
              <a:t> </a:t>
            </a:r>
            <a:r>
              <a:rPr sz="1700" spc="75" dirty="0">
                <a:latin typeface="Arial"/>
                <a:cs typeface="Arial"/>
              </a:rPr>
              <a:t>споживачів</a:t>
            </a:r>
            <a:endParaRPr sz="1700" dirty="0">
              <a:latin typeface="Arial"/>
              <a:cs typeface="Arial"/>
            </a:endParaRPr>
          </a:p>
        </p:txBody>
      </p:sp>
      <p:grpSp>
        <p:nvGrpSpPr>
          <p:cNvPr id="22" name="object 22"/>
          <p:cNvGrpSpPr/>
          <p:nvPr/>
        </p:nvGrpSpPr>
        <p:grpSpPr>
          <a:xfrm>
            <a:off x="9119235" y="4325928"/>
            <a:ext cx="6486525" cy="2092325"/>
            <a:chOff x="9119235" y="4325928"/>
            <a:chExt cx="6486525" cy="2092325"/>
          </a:xfrm>
        </p:grpSpPr>
        <p:sp>
          <p:nvSpPr>
            <p:cNvPr id="23" name="object 23"/>
            <p:cNvSpPr/>
            <p:nvPr/>
          </p:nvSpPr>
          <p:spPr>
            <a:xfrm>
              <a:off x="9166860" y="4722568"/>
              <a:ext cx="6391275" cy="1647825"/>
            </a:xfrm>
            <a:custGeom>
              <a:avLst/>
              <a:gdLst/>
              <a:ahLst/>
              <a:cxnLst/>
              <a:rect l="l" t="t" r="r" b="b"/>
              <a:pathLst>
                <a:path w="6391275" h="1647825">
                  <a:moveTo>
                    <a:pt x="6391087" y="1482957"/>
                  </a:moveTo>
                  <a:lnTo>
                    <a:pt x="6378832" y="1533057"/>
                  </a:lnTo>
                  <a:lnTo>
                    <a:pt x="6337558" y="1594864"/>
                  </a:lnTo>
                  <a:lnTo>
                    <a:pt x="6275752" y="1636163"/>
                  </a:lnTo>
                  <a:lnTo>
                    <a:pt x="6240189" y="1646978"/>
                  </a:lnTo>
                  <a:lnTo>
                    <a:pt x="6231619" y="1647809"/>
                  </a:lnTo>
                </a:path>
                <a:path w="6391275" h="1647825">
                  <a:moveTo>
                    <a:pt x="161691" y="1647822"/>
                  </a:moveTo>
                  <a:lnTo>
                    <a:pt x="117584" y="1636170"/>
                  </a:lnTo>
                  <a:lnTo>
                    <a:pt x="55779" y="1594869"/>
                  </a:lnTo>
                  <a:lnTo>
                    <a:pt x="14492" y="1533065"/>
                  </a:lnTo>
                  <a:lnTo>
                    <a:pt x="0" y="1460165"/>
                  </a:lnTo>
                  <a:lnTo>
                    <a:pt x="1" y="190491"/>
                  </a:lnTo>
                  <a:lnTo>
                    <a:pt x="14497" y="117593"/>
                  </a:lnTo>
                  <a:lnTo>
                    <a:pt x="55795" y="55797"/>
                  </a:lnTo>
                  <a:lnTo>
                    <a:pt x="117594" y="14506"/>
                  </a:lnTo>
                  <a:lnTo>
                    <a:pt x="190489" y="0"/>
                  </a:lnTo>
                  <a:lnTo>
                    <a:pt x="6202851" y="3"/>
                  </a:lnTo>
                  <a:lnTo>
                    <a:pt x="6275743" y="14514"/>
                  </a:lnTo>
                  <a:lnTo>
                    <a:pt x="6337546" y="55801"/>
                  </a:lnTo>
                  <a:lnTo>
                    <a:pt x="6378827" y="117599"/>
                  </a:lnTo>
                  <a:lnTo>
                    <a:pt x="6389635" y="153156"/>
                  </a:lnTo>
                  <a:lnTo>
                    <a:pt x="6391081" y="167714"/>
                  </a:lnTo>
                </a:path>
              </a:pathLst>
            </a:custGeom>
            <a:ln w="95250">
              <a:solidFill>
                <a:srgbClr val="000000"/>
              </a:solidFill>
            </a:ln>
          </p:spPr>
          <p:txBody>
            <a:bodyPr wrap="square" lIns="0" tIns="0" rIns="0" bIns="0" rtlCol="0"/>
            <a:lstStyle/>
            <a:p>
              <a:endParaRPr/>
            </a:p>
          </p:txBody>
        </p:sp>
        <p:pic>
          <p:nvPicPr>
            <p:cNvPr id="24" name="object 24"/>
            <p:cNvPicPr/>
            <p:nvPr/>
          </p:nvPicPr>
          <p:blipFill>
            <a:blip r:embed="rId10" cstate="print"/>
            <a:stretch>
              <a:fillRect/>
            </a:stretch>
          </p:blipFill>
          <p:spPr>
            <a:xfrm>
              <a:off x="9166691" y="4325928"/>
              <a:ext cx="6392875" cy="793299"/>
            </a:xfrm>
            <a:prstGeom prst="rect">
              <a:avLst/>
            </a:prstGeom>
          </p:spPr>
        </p:pic>
      </p:grpSp>
      <p:sp>
        <p:nvSpPr>
          <p:cNvPr id="25" name="object 25"/>
          <p:cNvSpPr txBox="1"/>
          <p:nvPr/>
        </p:nvSpPr>
        <p:spPr>
          <a:xfrm>
            <a:off x="9964484" y="4489279"/>
            <a:ext cx="4798060" cy="330200"/>
          </a:xfrm>
          <a:prstGeom prst="rect">
            <a:avLst/>
          </a:prstGeom>
        </p:spPr>
        <p:txBody>
          <a:bodyPr vert="horz" wrap="square" lIns="0" tIns="12700" rIns="0" bIns="0" rtlCol="0">
            <a:spAutoFit/>
          </a:bodyPr>
          <a:lstStyle/>
          <a:p>
            <a:pPr marL="12700">
              <a:lnSpc>
                <a:spcPct val="100000"/>
              </a:lnSpc>
              <a:spcBef>
                <a:spcPts val="100"/>
              </a:spcBef>
            </a:pPr>
            <a:r>
              <a:rPr sz="2000" spc="-95" dirty="0">
                <a:solidFill>
                  <a:srgbClr val="FFFFFF"/>
                </a:solidFill>
                <a:latin typeface="Arial Black"/>
                <a:cs typeface="Arial Black"/>
              </a:rPr>
              <a:t>ПОШУК</a:t>
            </a:r>
            <a:r>
              <a:rPr sz="2000" spc="-30" dirty="0">
                <a:solidFill>
                  <a:srgbClr val="FFFFFF"/>
                </a:solidFill>
                <a:latin typeface="Arial Black"/>
                <a:cs typeface="Arial Black"/>
              </a:rPr>
              <a:t> </a:t>
            </a:r>
            <a:r>
              <a:rPr sz="2000" spc="-130" dirty="0">
                <a:solidFill>
                  <a:srgbClr val="FFFFFF"/>
                </a:solidFill>
                <a:latin typeface="Arial Black"/>
                <a:cs typeface="Arial Black"/>
              </a:rPr>
              <a:t>РИНКОВИХ</a:t>
            </a:r>
            <a:r>
              <a:rPr sz="2000" spc="-25" dirty="0">
                <a:solidFill>
                  <a:srgbClr val="FFFFFF"/>
                </a:solidFill>
                <a:latin typeface="Arial Black"/>
                <a:cs typeface="Arial Black"/>
              </a:rPr>
              <a:t> </a:t>
            </a:r>
            <a:r>
              <a:rPr sz="2000" spc="-140" dirty="0">
                <a:solidFill>
                  <a:srgbClr val="FFFFFF"/>
                </a:solidFill>
                <a:latin typeface="Arial Black"/>
                <a:cs typeface="Arial Black"/>
              </a:rPr>
              <a:t>МОЖЛИВОСТЕИ</a:t>
            </a:r>
            <a:endParaRPr sz="2000">
              <a:latin typeface="Arial Black"/>
              <a:cs typeface="Arial Black"/>
            </a:endParaRPr>
          </a:p>
        </p:txBody>
      </p:sp>
      <p:sp>
        <p:nvSpPr>
          <p:cNvPr id="26" name="object 26"/>
          <p:cNvSpPr txBox="1"/>
          <p:nvPr/>
        </p:nvSpPr>
        <p:spPr>
          <a:xfrm>
            <a:off x="9539774" y="5261122"/>
            <a:ext cx="5647690" cy="1049020"/>
          </a:xfrm>
          <a:prstGeom prst="rect">
            <a:avLst/>
          </a:prstGeom>
        </p:spPr>
        <p:txBody>
          <a:bodyPr vert="horz" wrap="square" lIns="0" tIns="27305" rIns="0" bIns="0" rtlCol="0">
            <a:spAutoFit/>
          </a:bodyPr>
          <a:lstStyle/>
          <a:p>
            <a:pPr marL="12700" marR="5080" algn="just">
              <a:lnSpc>
                <a:spcPts val="2000"/>
              </a:lnSpc>
              <a:spcBef>
                <a:spcPts val="215"/>
              </a:spcBef>
            </a:pPr>
            <a:r>
              <a:rPr sz="1700" spc="80" dirty="0">
                <a:latin typeface="Arial"/>
                <a:cs typeface="Arial"/>
              </a:rPr>
              <a:t>підприємці </a:t>
            </a:r>
            <a:r>
              <a:rPr sz="1700" spc="110" dirty="0">
                <a:latin typeface="Arial"/>
                <a:cs typeface="Arial"/>
              </a:rPr>
              <a:t>повинні </a:t>
            </a:r>
            <a:r>
              <a:rPr sz="1700" spc="80" dirty="0">
                <a:latin typeface="Arial"/>
                <a:cs typeface="Arial"/>
              </a:rPr>
              <a:t>постійно </a:t>
            </a:r>
            <a:r>
              <a:rPr sz="1700" spc="50" dirty="0">
                <a:latin typeface="Arial"/>
                <a:cs typeface="Arial"/>
              </a:rPr>
              <a:t>аналізувати бізнес</a:t>
            </a:r>
            <a:r>
              <a:rPr sz="1700" spc="50" dirty="0">
                <a:latin typeface="Book Antiqua"/>
                <a:cs typeface="Book Antiqua"/>
              </a:rPr>
              <a:t>-</a:t>
            </a:r>
            <a:r>
              <a:rPr sz="1700" spc="55" dirty="0">
                <a:latin typeface="Arial"/>
                <a:cs typeface="Arial"/>
              </a:rPr>
              <a:t>середовище</a:t>
            </a:r>
            <a:r>
              <a:rPr sz="1700" spc="55" dirty="0">
                <a:latin typeface="Book Antiqua"/>
                <a:cs typeface="Book Antiqua"/>
              </a:rPr>
              <a:t>,</a:t>
            </a:r>
            <a:r>
              <a:rPr sz="1700" spc="260" dirty="0">
                <a:latin typeface="Book Antiqua"/>
                <a:cs typeface="Book Antiqua"/>
              </a:rPr>
              <a:t>   </a:t>
            </a:r>
            <a:r>
              <a:rPr sz="1700" spc="85" dirty="0">
                <a:latin typeface="Arial"/>
                <a:cs typeface="Arial"/>
              </a:rPr>
              <a:t>виявляючи</a:t>
            </a:r>
            <a:r>
              <a:rPr sz="1700" spc="210" dirty="0">
                <a:latin typeface="Arial"/>
                <a:cs typeface="Arial"/>
              </a:rPr>
              <a:t>   </a:t>
            </a:r>
            <a:r>
              <a:rPr sz="1700" spc="90" dirty="0">
                <a:latin typeface="Arial"/>
                <a:cs typeface="Arial"/>
              </a:rPr>
              <a:t>прогалини</a:t>
            </a:r>
            <a:r>
              <a:rPr sz="1700" spc="90" dirty="0">
                <a:latin typeface="Book Antiqua"/>
                <a:cs typeface="Book Antiqua"/>
              </a:rPr>
              <a:t>,</a:t>
            </a:r>
            <a:r>
              <a:rPr sz="1700" spc="260" dirty="0">
                <a:latin typeface="Book Antiqua"/>
                <a:cs typeface="Book Antiqua"/>
              </a:rPr>
              <a:t>   </a:t>
            </a:r>
            <a:r>
              <a:rPr sz="1700" spc="65" dirty="0">
                <a:latin typeface="Arial"/>
                <a:cs typeface="Arial"/>
              </a:rPr>
              <a:t>залишені </a:t>
            </a:r>
            <a:r>
              <a:rPr sz="1700" spc="100" dirty="0">
                <a:latin typeface="Arial"/>
                <a:cs typeface="Arial"/>
              </a:rPr>
              <a:t>існуючими</a:t>
            </a:r>
            <a:r>
              <a:rPr sz="1700" spc="45" dirty="0">
                <a:latin typeface="Arial"/>
                <a:cs typeface="Arial"/>
              </a:rPr>
              <a:t>  </a:t>
            </a:r>
            <a:r>
              <a:rPr sz="1700" spc="85" dirty="0">
                <a:latin typeface="Arial"/>
                <a:cs typeface="Arial"/>
              </a:rPr>
              <a:t>учасниками</a:t>
            </a:r>
            <a:r>
              <a:rPr sz="1700" spc="45" dirty="0">
                <a:latin typeface="Arial"/>
                <a:cs typeface="Arial"/>
              </a:rPr>
              <a:t>  </a:t>
            </a:r>
            <a:r>
              <a:rPr sz="1700" spc="95" dirty="0">
                <a:latin typeface="Book Antiqua"/>
                <a:cs typeface="Book Antiqua"/>
              </a:rPr>
              <a:t>(</a:t>
            </a:r>
            <a:r>
              <a:rPr sz="1700" spc="95" dirty="0">
                <a:latin typeface="Arial"/>
                <a:cs typeface="Arial"/>
              </a:rPr>
              <a:t>включаючи</a:t>
            </a:r>
            <a:r>
              <a:rPr sz="1700" spc="50" dirty="0">
                <a:latin typeface="Arial"/>
                <a:cs typeface="Arial"/>
              </a:rPr>
              <a:t>  </a:t>
            </a:r>
            <a:r>
              <a:rPr sz="1700" spc="55" dirty="0">
                <a:latin typeface="Arial"/>
                <a:cs typeface="Arial"/>
              </a:rPr>
              <a:t>самого</a:t>
            </a:r>
            <a:r>
              <a:rPr sz="1700" spc="45" dirty="0">
                <a:latin typeface="Arial"/>
                <a:cs typeface="Arial"/>
              </a:rPr>
              <a:t>  </a:t>
            </a:r>
            <a:r>
              <a:rPr sz="1700" spc="-10" dirty="0">
                <a:latin typeface="Arial"/>
                <a:cs typeface="Arial"/>
              </a:rPr>
              <a:t>себе</a:t>
            </a:r>
            <a:r>
              <a:rPr sz="1700" spc="-10" dirty="0">
                <a:latin typeface="Book Antiqua"/>
                <a:cs typeface="Book Antiqua"/>
              </a:rPr>
              <a:t>) </a:t>
            </a:r>
            <a:r>
              <a:rPr sz="1700" spc="75" dirty="0">
                <a:latin typeface="Arial"/>
                <a:cs typeface="Arial"/>
              </a:rPr>
              <a:t>на</a:t>
            </a:r>
            <a:r>
              <a:rPr sz="1700" spc="160" dirty="0">
                <a:latin typeface="Arial"/>
                <a:cs typeface="Arial"/>
              </a:rPr>
              <a:t> </a:t>
            </a:r>
            <a:r>
              <a:rPr sz="1700" spc="90" dirty="0">
                <a:latin typeface="Arial"/>
                <a:cs typeface="Arial"/>
              </a:rPr>
              <a:t>ринку</a:t>
            </a:r>
            <a:endParaRPr sz="1700">
              <a:latin typeface="Arial"/>
              <a:cs typeface="Arial"/>
            </a:endParaRPr>
          </a:p>
        </p:txBody>
      </p:sp>
      <p:pic>
        <p:nvPicPr>
          <p:cNvPr id="31" name="object 31"/>
          <p:cNvPicPr/>
          <p:nvPr/>
        </p:nvPicPr>
        <p:blipFill>
          <a:blip r:embed="rId11" cstate="print"/>
          <a:stretch>
            <a:fillRect/>
          </a:stretch>
        </p:blipFill>
        <p:spPr>
          <a:xfrm>
            <a:off x="17237445" y="8276051"/>
            <a:ext cx="238018" cy="238018"/>
          </a:xfrm>
          <a:prstGeom prst="rect">
            <a:avLst/>
          </a:prstGeom>
        </p:spPr>
      </p:pic>
      <p:pic>
        <p:nvPicPr>
          <p:cNvPr id="32" name="object 32"/>
          <p:cNvPicPr/>
          <p:nvPr/>
        </p:nvPicPr>
        <p:blipFill>
          <a:blip r:embed="rId11" cstate="print"/>
          <a:stretch>
            <a:fillRect/>
          </a:stretch>
        </p:blipFill>
        <p:spPr>
          <a:xfrm>
            <a:off x="17237445" y="8648151"/>
            <a:ext cx="238018" cy="238018"/>
          </a:xfrm>
          <a:prstGeom prst="rect">
            <a:avLst/>
          </a:prstGeom>
        </p:spPr>
      </p:pic>
      <p:pic>
        <p:nvPicPr>
          <p:cNvPr id="30" name="object 30"/>
          <p:cNvPicPr/>
          <p:nvPr/>
        </p:nvPicPr>
        <p:blipFill>
          <a:blip r:embed="rId12" cstate="print"/>
          <a:stretch>
            <a:fillRect/>
          </a:stretch>
        </p:blipFill>
        <p:spPr>
          <a:xfrm>
            <a:off x="17237445" y="9020250"/>
            <a:ext cx="238018" cy="238018"/>
          </a:xfrm>
          <a:prstGeom prst="rect">
            <a:avLst/>
          </a:prstGeom>
        </p:spPr>
      </p:pic>
      <p:grpSp>
        <p:nvGrpSpPr>
          <p:cNvPr id="33" name="object 33"/>
          <p:cNvGrpSpPr/>
          <p:nvPr/>
        </p:nvGrpSpPr>
        <p:grpSpPr>
          <a:xfrm>
            <a:off x="1837303" y="1638805"/>
            <a:ext cx="16450944" cy="7977505"/>
            <a:chOff x="1837303" y="1638805"/>
            <a:chExt cx="16450944" cy="7977505"/>
          </a:xfrm>
        </p:grpSpPr>
        <p:sp>
          <p:nvSpPr>
            <p:cNvPr id="34" name="object 34"/>
            <p:cNvSpPr/>
            <p:nvPr/>
          </p:nvSpPr>
          <p:spPr>
            <a:xfrm>
              <a:off x="1861116" y="1662618"/>
              <a:ext cx="14095730" cy="1693545"/>
            </a:xfrm>
            <a:custGeom>
              <a:avLst/>
              <a:gdLst/>
              <a:ahLst/>
              <a:cxnLst/>
              <a:rect l="l" t="t" r="r" b="b"/>
              <a:pathLst>
                <a:path w="14095730" h="1693545">
                  <a:moveTo>
                    <a:pt x="473387" y="1693268"/>
                  </a:moveTo>
                  <a:lnTo>
                    <a:pt x="228600" y="1693268"/>
                  </a:lnTo>
                  <a:lnTo>
                    <a:pt x="182529" y="1688624"/>
                  </a:lnTo>
                  <a:lnTo>
                    <a:pt x="139618" y="1675304"/>
                  </a:lnTo>
                  <a:lnTo>
                    <a:pt x="100787" y="1654227"/>
                  </a:lnTo>
                  <a:lnTo>
                    <a:pt x="66955" y="1626313"/>
                  </a:lnTo>
                  <a:lnTo>
                    <a:pt x="39041" y="1592481"/>
                  </a:lnTo>
                  <a:lnTo>
                    <a:pt x="17964" y="1553650"/>
                  </a:lnTo>
                  <a:lnTo>
                    <a:pt x="4644" y="1510740"/>
                  </a:lnTo>
                  <a:lnTo>
                    <a:pt x="0" y="1464668"/>
                  </a:lnTo>
                  <a:lnTo>
                    <a:pt x="0" y="228600"/>
                  </a:lnTo>
                  <a:lnTo>
                    <a:pt x="4644" y="182529"/>
                  </a:lnTo>
                  <a:lnTo>
                    <a:pt x="17964" y="139618"/>
                  </a:lnTo>
                  <a:lnTo>
                    <a:pt x="39041" y="100787"/>
                  </a:lnTo>
                  <a:lnTo>
                    <a:pt x="66955" y="66955"/>
                  </a:lnTo>
                  <a:lnTo>
                    <a:pt x="100787" y="39041"/>
                  </a:lnTo>
                  <a:lnTo>
                    <a:pt x="139618" y="17964"/>
                  </a:lnTo>
                  <a:lnTo>
                    <a:pt x="182529" y="4644"/>
                  </a:lnTo>
                  <a:lnTo>
                    <a:pt x="228600" y="0"/>
                  </a:lnTo>
                  <a:lnTo>
                    <a:pt x="13866685" y="0"/>
                  </a:lnTo>
                  <a:lnTo>
                    <a:pt x="13911512" y="4433"/>
                  </a:lnTo>
                  <a:lnTo>
                    <a:pt x="13954196" y="17401"/>
                  </a:lnTo>
                  <a:lnTo>
                    <a:pt x="13993558" y="38407"/>
                  </a:lnTo>
                  <a:lnTo>
                    <a:pt x="14028419" y="66955"/>
                  </a:lnTo>
                  <a:lnTo>
                    <a:pt x="14056950" y="101772"/>
                  </a:lnTo>
                  <a:lnTo>
                    <a:pt x="14077926" y="141118"/>
                  </a:lnTo>
                  <a:lnTo>
                    <a:pt x="14090865" y="183794"/>
                  </a:lnTo>
                  <a:lnTo>
                    <a:pt x="14095285" y="228600"/>
                  </a:lnTo>
                  <a:lnTo>
                    <a:pt x="14095285" y="1464668"/>
                  </a:lnTo>
                  <a:lnTo>
                    <a:pt x="14090643" y="1510740"/>
                  </a:lnTo>
                  <a:lnTo>
                    <a:pt x="14077327" y="1553650"/>
                  </a:lnTo>
                  <a:lnTo>
                    <a:pt x="14056257" y="1592481"/>
                  </a:lnTo>
                  <a:lnTo>
                    <a:pt x="14028348" y="1626313"/>
                  </a:lnTo>
                  <a:lnTo>
                    <a:pt x="13994519" y="1654227"/>
                  </a:lnTo>
                  <a:lnTo>
                    <a:pt x="13955687" y="1675304"/>
                  </a:lnTo>
                  <a:lnTo>
                    <a:pt x="13912770" y="1688624"/>
                  </a:lnTo>
                  <a:lnTo>
                    <a:pt x="13866685" y="1693268"/>
                  </a:lnTo>
                  <a:lnTo>
                    <a:pt x="13621988" y="1693268"/>
                  </a:lnTo>
                </a:path>
              </a:pathLst>
            </a:custGeom>
            <a:ln w="47625">
              <a:solidFill>
                <a:srgbClr val="000000"/>
              </a:solidFill>
            </a:ln>
          </p:spPr>
          <p:txBody>
            <a:bodyPr wrap="square" lIns="0" tIns="0" rIns="0" bIns="0" rtlCol="0"/>
            <a:lstStyle/>
            <a:p>
              <a:endParaRPr/>
            </a:p>
          </p:txBody>
        </p:sp>
        <p:sp>
          <p:nvSpPr>
            <p:cNvPr id="35" name="object 35"/>
            <p:cNvSpPr/>
            <p:nvPr/>
          </p:nvSpPr>
          <p:spPr>
            <a:xfrm>
              <a:off x="1945427" y="5251528"/>
              <a:ext cx="14095730" cy="1689100"/>
            </a:xfrm>
            <a:custGeom>
              <a:avLst/>
              <a:gdLst/>
              <a:ahLst/>
              <a:cxnLst/>
              <a:rect l="l" t="t" r="r" b="b"/>
              <a:pathLst>
                <a:path w="14095730" h="1689100">
                  <a:moveTo>
                    <a:pt x="473387" y="0"/>
                  </a:moveTo>
                  <a:lnTo>
                    <a:pt x="228600" y="0"/>
                  </a:lnTo>
                  <a:lnTo>
                    <a:pt x="182529" y="4644"/>
                  </a:lnTo>
                  <a:lnTo>
                    <a:pt x="139618" y="17964"/>
                  </a:lnTo>
                  <a:lnTo>
                    <a:pt x="100787" y="39041"/>
                  </a:lnTo>
                  <a:lnTo>
                    <a:pt x="66955" y="66955"/>
                  </a:lnTo>
                  <a:lnTo>
                    <a:pt x="39041" y="100787"/>
                  </a:lnTo>
                  <a:lnTo>
                    <a:pt x="17964" y="139618"/>
                  </a:lnTo>
                  <a:lnTo>
                    <a:pt x="4644" y="182529"/>
                  </a:lnTo>
                  <a:lnTo>
                    <a:pt x="0" y="228600"/>
                  </a:lnTo>
                  <a:lnTo>
                    <a:pt x="0" y="1460487"/>
                  </a:lnTo>
                  <a:lnTo>
                    <a:pt x="4644" y="1506555"/>
                  </a:lnTo>
                  <a:lnTo>
                    <a:pt x="17964" y="1549465"/>
                  </a:lnTo>
                  <a:lnTo>
                    <a:pt x="39041" y="1588296"/>
                  </a:lnTo>
                  <a:lnTo>
                    <a:pt x="66955" y="1622128"/>
                  </a:lnTo>
                  <a:lnTo>
                    <a:pt x="100787" y="1650043"/>
                  </a:lnTo>
                  <a:lnTo>
                    <a:pt x="139618" y="1671121"/>
                  </a:lnTo>
                  <a:lnTo>
                    <a:pt x="182529" y="1684442"/>
                  </a:lnTo>
                  <a:lnTo>
                    <a:pt x="228600" y="1689087"/>
                  </a:lnTo>
                  <a:lnTo>
                    <a:pt x="13866685" y="1689087"/>
                  </a:lnTo>
                  <a:lnTo>
                    <a:pt x="13912770" y="1684442"/>
                  </a:lnTo>
                  <a:lnTo>
                    <a:pt x="13955687" y="1671121"/>
                  </a:lnTo>
                  <a:lnTo>
                    <a:pt x="13994519" y="1650043"/>
                  </a:lnTo>
                  <a:lnTo>
                    <a:pt x="14028348" y="1622128"/>
                  </a:lnTo>
                  <a:lnTo>
                    <a:pt x="14056257" y="1588296"/>
                  </a:lnTo>
                  <a:lnTo>
                    <a:pt x="14077327" y="1549465"/>
                  </a:lnTo>
                  <a:lnTo>
                    <a:pt x="14090643" y="1506555"/>
                  </a:lnTo>
                  <a:lnTo>
                    <a:pt x="14095285" y="1460487"/>
                  </a:lnTo>
                  <a:lnTo>
                    <a:pt x="14095285" y="228600"/>
                  </a:lnTo>
                  <a:lnTo>
                    <a:pt x="14090643" y="182529"/>
                  </a:lnTo>
                  <a:lnTo>
                    <a:pt x="14077327" y="139618"/>
                  </a:lnTo>
                  <a:lnTo>
                    <a:pt x="14056257" y="100787"/>
                  </a:lnTo>
                  <a:lnTo>
                    <a:pt x="14028348" y="66955"/>
                  </a:lnTo>
                  <a:lnTo>
                    <a:pt x="13994519" y="39041"/>
                  </a:lnTo>
                  <a:lnTo>
                    <a:pt x="13955687" y="17964"/>
                  </a:lnTo>
                  <a:lnTo>
                    <a:pt x="13912770" y="4644"/>
                  </a:lnTo>
                  <a:lnTo>
                    <a:pt x="13866685" y="0"/>
                  </a:lnTo>
                  <a:lnTo>
                    <a:pt x="13621988" y="0"/>
                  </a:lnTo>
                </a:path>
              </a:pathLst>
            </a:custGeom>
            <a:ln w="47625">
              <a:solidFill>
                <a:srgbClr val="000000"/>
              </a:solidFill>
            </a:ln>
          </p:spPr>
          <p:txBody>
            <a:bodyPr wrap="square" lIns="0" tIns="0" rIns="0" bIns="0" rtlCol="0"/>
            <a:lstStyle/>
            <a:p>
              <a:endParaRPr/>
            </a:p>
          </p:txBody>
        </p:sp>
        <p:pic>
          <p:nvPicPr>
            <p:cNvPr id="36" name="object 36"/>
            <p:cNvPicPr/>
            <p:nvPr/>
          </p:nvPicPr>
          <p:blipFill>
            <a:blip r:embed="rId13" cstate="print"/>
            <a:stretch>
              <a:fillRect/>
            </a:stretch>
          </p:blipFill>
          <p:spPr>
            <a:xfrm>
              <a:off x="10299547" y="1694869"/>
              <a:ext cx="7988451" cy="6497697"/>
            </a:xfrm>
            <a:prstGeom prst="rect">
              <a:avLst/>
            </a:prstGeom>
          </p:spPr>
        </p:pic>
        <p:sp>
          <p:nvSpPr>
            <p:cNvPr id="37" name="object 37"/>
            <p:cNvSpPr/>
            <p:nvPr/>
          </p:nvSpPr>
          <p:spPr>
            <a:xfrm>
              <a:off x="2507717" y="7920532"/>
              <a:ext cx="6391275" cy="1648460"/>
            </a:xfrm>
            <a:custGeom>
              <a:avLst/>
              <a:gdLst/>
              <a:ahLst/>
              <a:cxnLst/>
              <a:rect l="l" t="t" r="r" b="b"/>
              <a:pathLst>
                <a:path w="6391275" h="1648459">
                  <a:moveTo>
                    <a:pt x="6391098" y="1482920"/>
                  </a:moveTo>
                  <a:lnTo>
                    <a:pt x="6378848" y="1533064"/>
                  </a:lnTo>
                  <a:lnTo>
                    <a:pt x="6337556" y="1594859"/>
                  </a:lnTo>
                  <a:lnTo>
                    <a:pt x="6275749" y="1636150"/>
                  </a:lnTo>
                  <a:lnTo>
                    <a:pt x="6240187" y="1646952"/>
                  </a:lnTo>
                  <a:lnTo>
                    <a:pt x="6231364" y="1647827"/>
                  </a:lnTo>
                </a:path>
                <a:path w="6391275" h="1648459">
                  <a:moveTo>
                    <a:pt x="161977" y="1647833"/>
                  </a:moveTo>
                  <a:lnTo>
                    <a:pt x="117593" y="1636151"/>
                  </a:lnTo>
                  <a:lnTo>
                    <a:pt x="55788" y="1594860"/>
                  </a:lnTo>
                  <a:lnTo>
                    <a:pt x="14499" y="1533061"/>
                  </a:lnTo>
                  <a:lnTo>
                    <a:pt x="0" y="1460164"/>
                  </a:lnTo>
                  <a:lnTo>
                    <a:pt x="1" y="190490"/>
                  </a:lnTo>
                  <a:lnTo>
                    <a:pt x="14503" y="117595"/>
                  </a:lnTo>
                  <a:lnTo>
                    <a:pt x="55801" y="55803"/>
                  </a:lnTo>
                  <a:lnTo>
                    <a:pt x="117595" y="14508"/>
                  </a:lnTo>
                  <a:lnTo>
                    <a:pt x="190489" y="0"/>
                  </a:lnTo>
                  <a:lnTo>
                    <a:pt x="6202851" y="0"/>
                  </a:lnTo>
                  <a:lnTo>
                    <a:pt x="6240187" y="3697"/>
                  </a:lnTo>
                  <a:lnTo>
                    <a:pt x="6308530" y="32015"/>
                  </a:lnTo>
                  <a:lnTo>
                    <a:pt x="6361333" y="84809"/>
                  </a:lnTo>
                  <a:lnTo>
                    <a:pt x="6389659" y="153153"/>
                  </a:lnTo>
                  <a:lnTo>
                    <a:pt x="6391099" y="167747"/>
                  </a:lnTo>
                </a:path>
              </a:pathLst>
            </a:custGeom>
            <a:ln w="95250">
              <a:solidFill>
                <a:srgbClr val="000000"/>
              </a:solidFill>
            </a:ln>
          </p:spPr>
          <p:txBody>
            <a:bodyPr wrap="square" lIns="0" tIns="0" rIns="0" bIns="0" rtlCol="0"/>
            <a:lstStyle/>
            <a:p>
              <a:endParaRPr/>
            </a:p>
          </p:txBody>
        </p:sp>
        <p:pic>
          <p:nvPicPr>
            <p:cNvPr id="38" name="object 38"/>
            <p:cNvPicPr/>
            <p:nvPr/>
          </p:nvPicPr>
          <p:blipFill>
            <a:blip r:embed="rId14" cstate="print"/>
            <a:stretch>
              <a:fillRect/>
            </a:stretch>
          </p:blipFill>
          <p:spPr>
            <a:xfrm>
              <a:off x="2507562" y="7523887"/>
              <a:ext cx="6392875" cy="793299"/>
            </a:xfrm>
            <a:prstGeom prst="rect">
              <a:avLst/>
            </a:prstGeom>
          </p:spPr>
        </p:pic>
      </p:grpSp>
      <p:sp>
        <p:nvSpPr>
          <p:cNvPr id="39" name="object 39"/>
          <p:cNvSpPr txBox="1"/>
          <p:nvPr/>
        </p:nvSpPr>
        <p:spPr>
          <a:xfrm>
            <a:off x="3759112" y="7730096"/>
            <a:ext cx="3890645" cy="330200"/>
          </a:xfrm>
          <a:prstGeom prst="rect">
            <a:avLst/>
          </a:prstGeom>
        </p:spPr>
        <p:txBody>
          <a:bodyPr vert="horz" wrap="square" lIns="0" tIns="12700" rIns="0" bIns="0" rtlCol="0">
            <a:spAutoFit/>
          </a:bodyPr>
          <a:lstStyle/>
          <a:p>
            <a:pPr marL="12700">
              <a:lnSpc>
                <a:spcPct val="100000"/>
              </a:lnSpc>
              <a:spcBef>
                <a:spcPts val="100"/>
              </a:spcBef>
            </a:pPr>
            <a:r>
              <a:rPr sz="2000" spc="-185" dirty="0">
                <a:solidFill>
                  <a:srgbClr val="FFFFFF"/>
                </a:solidFill>
                <a:latin typeface="Arial Black"/>
                <a:cs typeface="Arial Black"/>
              </a:rPr>
              <a:t>ЗАСТОСУВАННЯ</a:t>
            </a:r>
            <a:r>
              <a:rPr sz="2000" spc="60" dirty="0">
                <a:solidFill>
                  <a:srgbClr val="FFFFFF"/>
                </a:solidFill>
                <a:latin typeface="Arial Black"/>
                <a:cs typeface="Arial Black"/>
              </a:rPr>
              <a:t> </a:t>
            </a:r>
            <a:r>
              <a:rPr sz="2000" spc="-175" dirty="0">
                <a:solidFill>
                  <a:srgbClr val="FFFFFF"/>
                </a:solidFill>
                <a:latin typeface="Arial Black"/>
                <a:cs typeface="Arial Black"/>
              </a:rPr>
              <a:t>ЕКСПЕРТИЗИ</a:t>
            </a:r>
            <a:endParaRPr sz="2000">
              <a:latin typeface="Arial Black"/>
              <a:cs typeface="Arial Black"/>
            </a:endParaRPr>
          </a:p>
        </p:txBody>
      </p:sp>
      <p:grpSp>
        <p:nvGrpSpPr>
          <p:cNvPr id="40" name="object 40"/>
          <p:cNvGrpSpPr/>
          <p:nvPr/>
        </p:nvGrpSpPr>
        <p:grpSpPr>
          <a:xfrm>
            <a:off x="9214973" y="7523896"/>
            <a:ext cx="6486525" cy="2092325"/>
            <a:chOff x="9214973" y="7523896"/>
            <a:chExt cx="6486525" cy="2092325"/>
          </a:xfrm>
        </p:grpSpPr>
        <p:sp>
          <p:nvSpPr>
            <p:cNvPr id="41" name="object 41"/>
            <p:cNvSpPr/>
            <p:nvPr/>
          </p:nvSpPr>
          <p:spPr>
            <a:xfrm>
              <a:off x="9262598" y="7920530"/>
              <a:ext cx="6391275" cy="1648460"/>
            </a:xfrm>
            <a:custGeom>
              <a:avLst/>
              <a:gdLst/>
              <a:ahLst/>
              <a:cxnLst/>
              <a:rect l="l" t="t" r="r" b="b"/>
              <a:pathLst>
                <a:path w="6391275" h="1648459">
                  <a:moveTo>
                    <a:pt x="6391115" y="1482675"/>
                  </a:moveTo>
                  <a:lnTo>
                    <a:pt x="6378841" y="1533062"/>
                  </a:lnTo>
                  <a:lnTo>
                    <a:pt x="6337558" y="1594864"/>
                  </a:lnTo>
                  <a:lnTo>
                    <a:pt x="6275749" y="1636152"/>
                  </a:lnTo>
                  <a:lnTo>
                    <a:pt x="6240187" y="1646953"/>
                  </a:lnTo>
                  <a:lnTo>
                    <a:pt x="6231353" y="1647829"/>
                  </a:lnTo>
                </a:path>
                <a:path w="6391275" h="1648459">
                  <a:moveTo>
                    <a:pt x="161961" y="1647833"/>
                  </a:moveTo>
                  <a:lnTo>
                    <a:pt x="117591" y="1636158"/>
                  </a:lnTo>
                  <a:lnTo>
                    <a:pt x="55779" y="1594869"/>
                  </a:lnTo>
                  <a:lnTo>
                    <a:pt x="14492" y="1533065"/>
                  </a:lnTo>
                  <a:lnTo>
                    <a:pt x="0" y="1460165"/>
                  </a:lnTo>
                  <a:lnTo>
                    <a:pt x="1" y="190491"/>
                  </a:lnTo>
                  <a:lnTo>
                    <a:pt x="14497" y="117593"/>
                  </a:lnTo>
                  <a:lnTo>
                    <a:pt x="55794" y="55797"/>
                  </a:lnTo>
                  <a:lnTo>
                    <a:pt x="117594" y="14506"/>
                  </a:lnTo>
                  <a:lnTo>
                    <a:pt x="190489" y="0"/>
                  </a:lnTo>
                  <a:lnTo>
                    <a:pt x="6202851" y="3"/>
                  </a:lnTo>
                  <a:lnTo>
                    <a:pt x="6275746" y="14509"/>
                  </a:lnTo>
                  <a:lnTo>
                    <a:pt x="6337546" y="55801"/>
                  </a:lnTo>
                  <a:lnTo>
                    <a:pt x="6378837" y="117596"/>
                  </a:lnTo>
                  <a:lnTo>
                    <a:pt x="6389640" y="153156"/>
                  </a:lnTo>
                  <a:lnTo>
                    <a:pt x="6391111" y="167996"/>
                  </a:lnTo>
                </a:path>
              </a:pathLst>
            </a:custGeom>
            <a:ln w="95250">
              <a:solidFill>
                <a:srgbClr val="000000"/>
              </a:solidFill>
            </a:ln>
          </p:spPr>
          <p:txBody>
            <a:bodyPr wrap="square" lIns="0" tIns="0" rIns="0" bIns="0" rtlCol="0"/>
            <a:lstStyle/>
            <a:p>
              <a:endParaRPr/>
            </a:p>
          </p:txBody>
        </p:sp>
        <p:pic>
          <p:nvPicPr>
            <p:cNvPr id="42" name="object 42"/>
            <p:cNvPicPr/>
            <p:nvPr/>
          </p:nvPicPr>
          <p:blipFill>
            <a:blip r:embed="rId15" cstate="print"/>
            <a:stretch>
              <a:fillRect/>
            </a:stretch>
          </p:blipFill>
          <p:spPr>
            <a:xfrm>
              <a:off x="9262445" y="7523896"/>
              <a:ext cx="6393667" cy="1124285"/>
            </a:xfrm>
            <a:prstGeom prst="rect">
              <a:avLst/>
            </a:prstGeom>
          </p:spPr>
        </p:pic>
      </p:grpSp>
      <p:sp>
        <p:nvSpPr>
          <p:cNvPr id="43" name="object 43"/>
          <p:cNvSpPr txBox="1"/>
          <p:nvPr/>
        </p:nvSpPr>
        <p:spPr>
          <a:xfrm>
            <a:off x="10077634" y="7747469"/>
            <a:ext cx="4763135" cy="635000"/>
          </a:xfrm>
          <a:prstGeom prst="rect">
            <a:avLst/>
          </a:prstGeom>
        </p:spPr>
        <p:txBody>
          <a:bodyPr vert="horz" wrap="square" lIns="0" tIns="12700" rIns="0" bIns="0" rtlCol="0">
            <a:spAutoFit/>
          </a:bodyPr>
          <a:lstStyle/>
          <a:p>
            <a:pPr marL="12700" marR="5080" indent="389890">
              <a:lnSpc>
                <a:spcPct val="100000"/>
              </a:lnSpc>
              <a:spcBef>
                <a:spcPts val="100"/>
              </a:spcBef>
            </a:pPr>
            <a:r>
              <a:rPr sz="2000" spc="-215" dirty="0">
                <a:solidFill>
                  <a:srgbClr val="FFFFFF"/>
                </a:solidFill>
                <a:latin typeface="Arial Black"/>
                <a:cs typeface="Arial Black"/>
              </a:rPr>
              <a:t>ЗАБЕЗПЕЧЕННЯ</a:t>
            </a:r>
            <a:r>
              <a:rPr sz="2000" spc="70" dirty="0">
                <a:solidFill>
                  <a:srgbClr val="FFFFFF"/>
                </a:solidFill>
                <a:latin typeface="Arial Black"/>
                <a:cs typeface="Arial Black"/>
              </a:rPr>
              <a:t> </a:t>
            </a:r>
            <a:r>
              <a:rPr sz="2000" spc="-210" dirty="0">
                <a:solidFill>
                  <a:srgbClr val="FFFFFF"/>
                </a:solidFill>
                <a:latin typeface="Arial Black"/>
                <a:cs typeface="Arial Black"/>
              </a:rPr>
              <a:t>ЛІДЕРСТВА</a:t>
            </a:r>
            <a:r>
              <a:rPr sz="2000" spc="75" dirty="0">
                <a:solidFill>
                  <a:srgbClr val="FFFFFF"/>
                </a:solidFill>
                <a:latin typeface="Arial Black"/>
                <a:cs typeface="Arial Black"/>
              </a:rPr>
              <a:t> </a:t>
            </a:r>
            <a:r>
              <a:rPr sz="2000" spc="-25" dirty="0">
                <a:solidFill>
                  <a:srgbClr val="FFFFFF"/>
                </a:solidFill>
                <a:latin typeface="Arial Black"/>
                <a:cs typeface="Arial Black"/>
              </a:rPr>
              <a:t>ТА </a:t>
            </a:r>
            <a:r>
              <a:rPr sz="2000" spc="-145" dirty="0">
                <a:solidFill>
                  <a:srgbClr val="FFFFFF"/>
                </a:solidFill>
                <a:latin typeface="Arial Black"/>
                <a:cs typeface="Arial Black"/>
              </a:rPr>
              <a:t>ВИКОНАННЯ</a:t>
            </a:r>
            <a:r>
              <a:rPr sz="2000" spc="-20" dirty="0">
                <a:solidFill>
                  <a:srgbClr val="FFFFFF"/>
                </a:solidFill>
                <a:latin typeface="Arial Black"/>
                <a:cs typeface="Arial Black"/>
              </a:rPr>
              <a:t> </a:t>
            </a:r>
            <a:r>
              <a:rPr sz="2000" spc="-85" dirty="0">
                <a:solidFill>
                  <a:srgbClr val="FFFFFF"/>
                </a:solidFill>
                <a:latin typeface="Arial Black"/>
                <a:cs typeface="Arial Black"/>
              </a:rPr>
              <a:t>ФУНКЦІЙ</a:t>
            </a:r>
            <a:r>
              <a:rPr sz="2000" spc="-15" dirty="0">
                <a:solidFill>
                  <a:srgbClr val="FFFFFF"/>
                </a:solidFill>
                <a:latin typeface="Arial Black"/>
                <a:cs typeface="Arial Black"/>
              </a:rPr>
              <a:t> </a:t>
            </a:r>
            <a:r>
              <a:rPr sz="2000" spc="-210" dirty="0">
                <a:solidFill>
                  <a:srgbClr val="FFFFFF"/>
                </a:solidFill>
                <a:latin typeface="Arial Black"/>
                <a:cs typeface="Arial Black"/>
              </a:rPr>
              <a:t>МЕНЕДЖЕРА</a:t>
            </a:r>
            <a:endParaRPr sz="2000">
              <a:latin typeface="Arial Black"/>
              <a:cs typeface="Arial Black"/>
            </a:endParaRPr>
          </a:p>
        </p:txBody>
      </p:sp>
      <p:sp>
        <p:nvSpPr>
          <p:cNvPr id="44" name="object 44"/>
          <p:cNvSpPr/>
          <p:nvPr/>
        </p:nvSpPr>
        <p:spPr>
          <a:xfrm>
            <a:off x="2034175" y="7088954"/>
            <a:ext cx="14095730" cy="1693545"/>
          </a:xfrm>
          <a:custGeom>
            <a:avLst/>
            <a:gdLst/>
            <a:ahLst/>
            <a:cxnLst/>
            <a:rect l="l" t="t" r="r" b="b"/>
            <a:pathLst>
              <a:path w="14095730" h="1693545">
                <a:moveTo>
                  <a:pt x="473387" y="1693268"/>
                </a:moveTo>
                <a:lnTo>
                  <a:pt x="228600" y="1693268"/>
                </a:lnTo>
                <a:lnTo>
                  <a:pt x="182529" y="1688624"/>
                </a:lnTo>
                <a:lnTo>
                  <a:pt x="139618" y="1675304"/>
                </a:lnTo>
                <a:lnTo>
                  <a:pt x="100787" y="1654227"/>
                </a:lnTo>
                <a:lnTo>
                  <a:pt x="66955" y="1626313"/>
                </a:lnTo>
                <a:lnTo>
                  <a:pt x="39041" y="1592481"/>
                </a:lnTo>
                <a:lnTo>
                  <a:pt x="17964" y="1553650"/>
                </a:lnTo>
                <a:lnTo>
                  <a:pt x="4644" y="1510740"/>
                </a:lnTo>
                <a:lnTo>
                  <a:pt x="0" y="1464668"/>
                </a:lnTo>
                <a:lnTo>
                  <a:pt x="0" y="228600"/>
                </a:lnTo>
                <a:lnTo>
                  <a:pt x="4644" y="182529"/>
                </a:lnTo>
                <a:lnTo>
                  <a:pt x="17964" y="139618"/>
                </a:lnTo>
                <a:lnTo>
                  <a:pt x="39041" y="100787"/>
                </a:lnTo>
                <a:lnTo>
                  <a:pt x="66955" y="66955"/>
                </a:lnTo>
                <a:lnTo>
                  <a:pt x="100787" y="39041"/>
                </a:lnTo>
                <a:lnTo>
                  <a:pt x="139618" y="17964"/>
                </a:lnTo>
                <a:lnTo>
                  <a:pt x="182529" y="4644"/>
                </a:lnTo>
                <a:lnTo>
                  <a:pt x="228600" y="0"/>
                </a:lnTo>
                <a:lnTo>
                  <a:pt x="13866685" y="0"/>
                </a:lnTo>
                <a:lnTo>
                  <a:pt x="13911512" y="4433"/>
                </a:lnTo>
                <a:lnTo>
                  <a:pt x="13954196" y="17401"/>
                </a:lnTo>
                <a:lnTo>
                  <a:pt x="13993558" y="38407"/>
                </a:lnTo>
                <a:lnTo>
                  <a:pt x="14028419" y="66955"/>
                </a:lnTo>
                <a:lnTo>
                  <a:pt x="14056950" y="101772"/>
                </a:lnTo>
                <a:lnTo>
                  <a:pt x="14077926" y="141118"/>
                </a:lnTo>
                <a:lnTo>
                  <a:pt x="14090865" y="183794"/>
                </a:lnTo>
                <a:lnTo>
                  <a:pt x="14095285" y="228600"/>
                </a:lnTo>
                <a:lnTo>
                  <a:pt x="14095285" y="1464668"/>
                </a:lnTo>
                <a:lnTo>
                  <a:pt x="14090643" y="1510740"/>
                </a:lnTo>
                <a:lnTo>
                  <a:pt x="14077327" y="1553650"/>
                </a:lnTo>
                <a:lnTo>
                  <a:pt x="14056257" y="1592481"/>
                </a:lnTo>
                <a:lnTo>
                  <a:pt x="14028348" y="1626313"/>
                </a:lnTo>
                <a:lnTo>
                  <a:pt x="13994519" y="1654227"/>
                </a:lnTo>
                <a:lnTo>
                  <a:pt x="13955687" y="1675304"/>
                </a:lnTo>
                <a:lnTo>
                  <a:pt x="13912770" y="1688624"/>
                </a:lnTo>
                <a:lnTo>
                  <a:pt x="13866685" y="1693268"/>
                </a:lnTo>
                <a:lnTo>
                  <a:pt x="13621988" y="1693268"/>
                </a:lnTo>
              </a:path>
            </a:pathLst>
          </a:custGeom>
          <a:ln w="47625">
            <a:solidFill>
              <a:srgbClr val="000000"/>
            </a:solidFill>
          </a:ln>
        </p:spPr>
        <p:txBody>
          <a:bodyPr wrap="square" lIns="0" tIns="0" rIns="0" bIns="0" rtlCol="0"/>
          <a:lstStyle/>
          <a:p>
            <a:endParaRPr/>
          </a:p>
        </p:txBody>
      </p:sp>
      <p:sp>
        <p:nvSpPr>
          <p:cNvPr id="45" name="object 45"/>
          <p:cNvSpPr txBox="1"/>
          <p:nvPr/>
        </p:nvSpPr>
        <p:spPr>
          <a:xfrm>
            <a:off x="2880645" y="8388820"/>
            <a:ext cx="5647690" cy="795020"/>
          </a:xfrm>
          <a:prstGeom prst="rect">
            <a:avLst/>
          </a:prstGeom>
        </p:spPr>
        <p:txBody>
          <a:bodyPr vert="horz" wrap="square" lIns="0" tIns="27305" rIns="0" bIns="0" rtlCol="0">
            <a:spAutoFit/>
          </a:bodyPr>
          <a:lstStyle/>
          <a:p>
            <a:pPr marL="12700" marR="5080" algn="just">
              <a:lnSpc>
                <a:spcPts val="2000"/>
              </a:lnSpc>
              <a:spcBef>
                <a:spcPts val="215"/>
              </a:spcBef>
            </a:pPr>
            <a:r>
              <a:rPr sz="1700" spc="80" dirty="0">
                <a:latin typeface="Arial"/>
                <a:cs typeface="Arial"/>
              </a:rPr>
              <a:t>підприємці</a:t>
            </a:r>
            <a:r>
              <a:rPr sz="1700" spc="90" dirty="0">
                <a:latin typeface="Arial"/>
                <a:cs typeface="Arial"/>
              </a:rPr>
              <a:t>  </a:t>
            </a:r>
            <a:r>
              <a:rPr sz="1700" spc="80" dirty="0">
                <a:latin typeface="Arial"/>
                <a:cs typeface="Arial"/>
              </a:rPr>
              <a:t>мають</a:t>
            </a:r>
            <a:r>
              <a:rPr sz="1700" spc="90" dirty="0">
                <a:latin typeface="Arial"/>
                <a:cs typeface="Arial"/>
              </a:rPr>
              <a:t>  </a:t>
            </a:r>
            <a:r>
              <a:rPr sz="1700" spc="70" dirty="0">
                <a:latin typeface="Arial"/>
                <a:cs typeface="Arial"/>
              </a:rPr>
              <a:t>можливість</a:t>
            </a:r>
            <a:r>
              <a:rPr sz="1700" spc="95" dirty="0">
                <a:latin typeface="Arial"/>
                <a:cs typeface="Arial"/>
              </a:rPr>
              <a:t>  </a:t>
            </a:r>
            <a:r>
              <a:rPr sz="1700" spc="85" dirty="0">
                <a:latin typeface="Arial"/>
                <a:cs typeface="Arial"/>
              </a:rPr>
              <a:t>прийняття</a:t>
            </a:r>
            <a:r>
              <a:rPr sz="1700" spc="90" dirty="0">
                <a:latin typeface="Arial"/>
                <a:cs typeface="Arial"/>
              </a:rPr>
              <a:t>  рішень </a:t>
            </a:r>
            <a:r>
              <a:rPr sz="1700" spc="105" dirty="0">
                <a:latin typeface="Arial"/>
                <a:cs typeface="Arial"/>
              </a:rPr>
              <a:t>про</a:t>
            </a:r>
            <a:r>
              <a:rPr sz="1700" spc="204" dirty="0">
                <a:latin typeface="Arial"/>
                <a:cs typeface="Arial"/>
              </a:rPr>
              <a:t>   </a:t>
            </a:r>
            <a:r>
              <a:rPr sz="1700" spc="60" dirty="0">
                <a:latin typeface="Arial"/>
                <a:cs typeface="Arial"/>
              </a:rPr>
              <a:t>розподіл</a:t>
            </a:r>
            <a:r>
              <a:rPr sz="1700" spc="210" dirty="0">
                <a:latin typeface="Arial"/>
                <a:cs typeface="Arial"/>
              </a:rPr>
              <a:t>   </a:t>
            </a:r>
            <a:r>
              <a:rPr sz="1700" spc="80" dirty="0">
                <a:latin typeface="Arial"/>
                <a:cs typeface="Arial"/>
              </a:rPr>
              <a:t>обмежених</a:t>
            </a:r>
            <a:r>
              <a:rPr sz="1700" spc="210" dirty="0">
                <a:latin typeface="Arial"/>
                <a:cs typeface="Arial"/>
              </a:rPr>
              <a:t>   </a:t>
            </a:r>
            <a:r>
              <a:rPr sz="1700" dirty="0">
                <a:latin typeface="Arial"/>
                <a:cs typeface="Arial"/>
              </a:rPr>
              <a:t>ресурсів</a:t>
            </a:r>
            <a:r>
              <a:rPr sz="1700" spc="204" dirty="0">
                <a:latin typeface="Arial"/>
                <a:cs typeface="Arial"/>
              </a:rPr>
              <a:t>   </a:t>
            </a:r>
            <a:r>
              <a:rPr sz="1700" spc="80" dirty="0">
                <a:latin typeface="Arial"/>
                <a:cs typeface="Arial"/>
              </a:rPr>
              <a:t>в</a:t>
            </a:r>
            <a:r>
              <a:rPr sz="1700" spc="210" dirty="0">
                <a:latin typeface="Arial"/>
                <a:cs typeface="Arial"/>
              </a:rPr>
              <a:t>   </a:t>
            </a:r>
            <a:r>
              <a:rPr sz="1700" spc="45" dirty="0">
                <a:latin typeface="Arial"/>
                <a:cs typeface="Arial"/>
              </a:rPr>
              <a:t>умовах </a:t>
            </a:r>
            <a:r>
              <a:rPr sz="1700" spc="65" dirty="0">
                <a:latin typeface="Arial"/>
                <a:cs typeface="Arial"/>
              </a:rPr>
              <a:t>обмеженої</a:t>
            </a:r>
            <a:r>
              <a:rPr sz="1700" spc="160" dirty="0">
                <a:latin typeface="Arial"/>
                <a:cs typeface="Arial"/>
              </a:rPr>
              <a:t> </a:t>
            </a:r>
            <a:r>
              <a:rPr sz="1700" spc="45" dirty="0">
                <a:latin typeface="Arial"/>
                <a:cs typeface="Arial"/>
              </a:rPr>
              <a:t>інформаціі</a:t>
            </a:r>
            <a:endParaRPr sz="17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844681"/>
            <a:ext cx="9400152" cy="6085684"/>
          </a:xfrm>
          <a:prstGeom prst="rect">
            <a:avLst/>
          </a:prstGeom>
        </p:spPr>
      </p:pic>
      <p:grpSp>
        <p:nvGrpSpPr>
          <p:cNvPr id="3" name="object 3"/>
          <p:cNvGrpSpPr/>
          <p:nvPr/>
        </p:nvGrpSpPr>
        <p:grpSpPr>
          <a:xfrm>
            <a:off x="10434066" y="-6833"/>
            <a:ext cx="7859395" cy="10293985"/>
            <a:chOff x="10434066" y="-6833"/>
            <a:chExt cx="7859395" cy="10293985"/>
          </a:xfrm>
        </p:grpSpPr>
        <p:pic>
          <p:nvPicPr>
            <p:cNvPr id="4" name="object 4"/>
            <p:cNvPicPr/>
            <p:nvPr/>
          </p:nvPicPr>
          <p:blipFill>
            <a:blip r:embed="rId3" cstate="print"/>
            <a:stretch>
              <a:fillRect/>
            </a:stretch>
          </p:blipFill>
          <p:spPr>
            <a:xfrm>
              <a:off x="12733333" y="-6833"/>
              <a:ext cx="5559533" cy="4996222"/>
            </a:xfrm>
            <a:prstGeom prst="rect">
              <a:avLst/>
            </a:prstGeom>
          </p:spPr>
        </p:pic>
        <p:pic>
          <p:nvPicPr>
            <p:cNvPr id="5" name="object 5"/>
            <p:cNvPicPr/>
            <p:nvPr/>
          </p:nvPicPr>
          <p:blipFill>
            <a:blip r:embed="rId4" cstate="print"/>
            <a:stretch>
              <a:fillRect/>
            </a:stretch>
          </p:blipFill>
          <p:spPr>
            <a:xfrm>
              <a:off x="12378627" y="2396431"/>
              <a:ext cx="5909374" cy="7890573"/>
            </a:xfrm>
            <a:prstGeom prst="rect">
              <a:avLst/>
            </a:prstGeom>
          </p:spPr>
        </p:pic>
        <p:pic>
          <p:nvPicPr>
            <p:cNvPr id="6" name="object 6"/>
            <p:cNvPicPr/>
            <p:nvPr/>
          </p:nvPicPr>
          <p:blipFill>
            <a:blip r:embed="rId5" cstate="print"/>
            <a:stretch>
              <a:fillRect/>
            </a:stretch>
          </p:blipFill>
          <p:spPr>
            <a:xfrm>
              <a:off x="17823888" y="3670987"/>
              <a:ext cx="238003" cy="238033"/>
            </a:xfrm>
            <a:prstGeom prst="rect">
              <a:avLst/>
            </a:prstGeom>
          </p:spPr>
        </p:pic>
        <p:pic>
          <p:nvPicPr>
            <p:cNvPr id="7" name="object 7"/>
            <p:cNvPicPr/>
            <p:nvPr/>
          </p:nvPicPr>
          <p:blipFill>
            <a:blip r:embed="rId6" cstate="print"/>
            <a:stretch>
              <a:fillRect/>
            </a:stretch>
          </p:blipFill>
          <p:spPr>
            <a:xfrm>
              <a:off x="17560776" y="3934092"/>
              <a:ext cx="238010" cy="238033"/>
            </a:xfrm>
            <a:prstGeom prst="rect">
              <a:avLst/>
            </a:prstGeom>
          </p:spPr>
        </p:pic>
        <p:pic>
          <p:nvPicPr>
            <p:cNvPr id="8" name="object 8"/>
            <p:cNvPicPr/>
            <p:nvPr/>
          </p:nvPicPr>
          <p:blipFill>
            <a:blip r:embed="rId7" cstate="print"/>
            <a:stretch>
              <a:fillRect/>
            </a:stretch>
          </p:blipFill>
          <p:spPr>
            <a:xfrm>
              <a:off x="17297651" y="4197218"/>
              <a:ext cx="238033" cy="238010"/>
            </a:xfrm>
            <a:prstGeom prst="rect">
              <a:avLst/>
            </a:prstGeom>
          </p:spPr>
        </p:pic>
        <p:pic>
          <p:nvPicPr>
            <p:cNvPr id="9" name="object 9"/>
            <p:cNvPicPr/>
            <p:nvPr/>
          </p:nvPicPr>
          <p:blipFill>
            <a:blip r:embed="rId8" cstate="print"/>
            <a:stretch>
              <a:fillRect/>
            </a:stretch>
          </p:blipFill>
          <p:spPr>
            <a:xfrm>
              <a:off x="16787725" y="4258289"/>
              <a:ext cx="1500272" cy="1867619"/>
            </a:xfrm>
            <a:prstGeom prst="rect">
              <a:avLst/>
            </a:prstGeom>
          </p:spPr>
        </p:pic>
        <p:pic>
          <p:nvPicPr>
            <p:cNvPr id="10" name="object 10"/>
            <p:cNvPicPr/>
            <p:nvPr/>
          </p:nvPicPr>
          <p:blipFill>
            <a:blip r:embed="rId9" cstate="print"/>
            <a:stretch>
              <a:fillRect/>
            </a:stretch>
          </p:blipFill>
          <p:spPr>
            <a:xfrm>
              <a:off x="10796332" y="8187365"/>
              <a:ext cx="2801839" cy="2099636"/>
            </a:xfrm>
            <a:prstGeom prst="rect">
              <a:avLst/>
            </a:prstGeom>
          </p:spPr>
        </p:pic>
        <p:pic>
          <p:nvPicPr>
            <p:cNvPr id="11" name="object 11"/>
            <p:cNvPicPr/>
            <p:nvPr/>
          </p:nvPicPr>
          <p:blipFill>
            <a:blip r:embed="rId10" cstate="print"/>
            <a:stretch>
              <a:fillRect/>
            </a:stretch>
          </p:blipFill>
          <p:spPr>
            <a:xfrm>
              <a:off x="16050416" y="7212148"/>
              <a:ext cx="2237579" cy="2207785"/>
            </a:xfrm>
            <a:prstGeom prst="rect">
              <a:avLst/>
            </a:prstGeom>
          </p:spPr>
        </p:pic>
        <p:pic>
          <p:nvPicPr>
            <p:cNvPr id="12" name="object 12"/>
            <p:cNvPicPr/>
            <p:nvPr/>
          </p:nvPicPr>
          <p:blipFill>
            <a:blip r:embed="rId11" cstate="print"/>
            <a:stretch>
              <a:fillRect/>
            </a:stretch>
          </p:blipFill>
          <p:spPr>
            <a:xfrm>
              <a:off x="10434066" y="2810956"/>
              <a:ext cx="6562709" cy="6553199"/>
            </a:xfrm>
            <a:prstGeom prst="rect">
              <a:avLst/>
            </a:prstGeom>
          </p:spPr>
        </p:pic>
        <p:pic>
          <p:nvPicPr>
            <p:cNvPr id="13" name="object 13"/>
            <p:cNvPicPr/>
            <p:nvPr/>
          </p:nvPicPr>
          <p:blipFill>
            <a:blip r:embed="rId12" cstate="print"/>
            <a:stretch>
              <a:fillRect/>
            </a:stretch>
          </p:blipFill>
          <p:spPr>
            <a:xfrm>
              <a:off x="10697901" y="3072058"/>
              <a:ext cx="6033851" cy="6032499"/>
            </a:xfrm>
            <a:prstGeom prst="rect">
              <a:avLst/>
            </a:prstGeom>
          </p:spPr>
        </p:pic>
        <p:sp>
          <p:nvSpPr>
            <p:cNvPr id="14" name="object 14"/>
            <p:cNvSpPr/>
            <p:nvPr/>
          </p:nvSpPr>
          <p:spPr>
            <a:xfrm>
              <a:off x="10926867" y="3286170"/>
              <a:ext cx="5572760" cy="3933825"/>
            </a:xfrm>
            <a:custGeom>
              <a:avLst/>
              <a:gdLst/>
              <a:ahLst/>
              <a:cxnLst/>
              <a:rect l="l" t="t" r="r" b="b"/>
              <a:pathLst>
                <a:path w="5572759" h="3933825">
                  <a:moveTo>
                    <a:pt x="0" y="2786074"/>
                  </a:moveTo>
                  <a:lnTo>
                    <a:pt x="846" y="2717701"/>
                  </a:lnTo>
                  <a:lnTo>
                    <a:pt x="3360" y="2649363"/>
                  </a:lnTo>
                  <a:lnTo>
                    <a:pt x="7557" y="2581117"/>
                  </a:lnTo>
                  <a:lnTo>
                    <a:pt x="13424" y="2512990"/>
                  </a:lnTo>
                  <a:lnTo>
                    <a:pt x="20958" y="2445030"/>
                  </a:lnTo>
                  <a:lnTo>
                    <a:pt x="30163" y="2377273"/>
                  </a:lnTo>
                  <a:lnTo>
                    <a:pt x="41026" y="2309761"/>
                  </a:lnTo>
                  <a:lnTo>
                    <a:pt x="53540" y="2242538"/>
                  </a:lnTo>
                  <a:lnTo>
                    <a:pt x="67705" y="2175643"/>
                  </a:lnTo>
                  <a:lnTo>
                    <a:pt x="83507" y="2109114"/>
                  </a:lnTo>
                  <a:lnTo>
                    <a:pt x="100932" y="2042995"/>
                  </a:lnTo>
                  <a:lnTo>
                    <a:pt x="119980" y="1977319"/>
                  </a:lnTo>
                  <a:lnTo>
                    <a:pt x="140627" y="1912133"/>
                  </a:lnTo>
                  <a:lnTo>
                    <a:pt x="162876" y="1847480"/>
                  </a:lnTo>
                  <a:lnTo>
                    <a:pt x="186697" y="1783382"/>
                  </a:lnTo>
                  <a:lnTo>
                    <a:pt x="212091" y="1719889"/>
                  </a:lnTo>
                  <a:lnTo>
                    <a:pt x="239024" y="1657044"/>
                  </a:lnTo>
                  <a:lnTo>
                    <a:pt x="267503" y="1594881"/>
                  </a:lnTo>
                  <a:lnTo>
                    <a:pt x="297491" y="1533429"/>
                  </a:lnTo>
                  <a:lnTo>
                    <a:pt x="328982" y="1472728"/>
                  </a:lnTo>
                  <a:lnTo>
                    <a:pt x="361954" y="1412828"/>
                  </a:lnTo>
                  <a:lnTo>
                    <a:pt x="396387" y="1353749"/>
                  </a:lnTo>
                  <a:lnTo>
                    <a:pt x="432259" y="1295533"/>
                  </a:lnTo>
                  <a:lnTo>
                    <a:pt x="469549" y="1238216"/>
                  </a:lnTo>
                  <a:lnTo>
                    <a:pt x="508232" y="1181836"/>
                  </a:lnTo>
                  <a:lnTo>
                    <a:pt x="548291" y="1126417"/>
                  </a:lnTo>
                  <a:lnTo>
                    <a:pt x="589690" y="1071997"/>
                  </a:lnTo>
                  <a:lnTo>
                    <a:pt x="632416" y="1018616"/>
                  </a:lnTo>
                  <a:lnTo>
                    <a:pt x="676441" y="966293"/>
                  </a:lnTo>
                  <a:lnTo>
                    <a:pt x="721737" y="915066"/>
                  </a:lnTo>
                  <a:lnTo>
                    <a:pt x="768275" y="864967"/>
                  </a:lnTo>
                  <a:lnTo>
                    <a:pt x="816028" y="816028"/>
                  </a:lnTo>
                  <a:lnTo>
                    <a:pt x="864968" y="768274"/>
                  </a:lnTo>
                  <a:lnTo>
                    <a:pt x="915067" y="721736"/>
                  </a:lnTo>
                  <a:lnTo>
                    <a:pt x="966294" y="676440"/>
                  </a:lnTo>
                  <a:lnTo>
                    <a:pt x="1018617" y="632415"/>
                  </a:lnTo>
                  <a:lnTo>
                    <a:pt x="1072002" y="589688"/>
                  </a:lnTo>
                  <a:lnTo>
                    <a:pt x="1126418" y="548281"/>
                  </a:lnTo>
                  <a:lnTo>
                    <a:pt x="1181836" y="508226"/>
                  </a:lnTo>
                  <a:lnTo>
                    <a:pt x="1238216" y="469548"/>
                  </a:lnTo>
                  <a:lnTo>
                    <a:pt x="1295537" y="432258"/>
                  </a:lnTo>
                  <a:lnTo>
                    <a:pt x="1353750" y="396386"/>
                  </a:lnTo>
                  <a:lnTo>
                    <a:pt x="1412829" y="361953"/>
                  </a:lnTo>
                  <a:lnTo>
                    <a:pt x="1472729" y="328981"/>
                  </a:lnTo>
                  <a:lnTo>
                    <a:pt x="1533430" y="297490"/>
                  </a:lnTo>
                  <a:lnTo>
                    <a:pt x="1594882" y="267502"/>
                  </a:lnTo>
                  <a:lnTo>
                    <a:pt x="1657048" y="239022"/>
                  </a:lnTo>
                  <a:lnTo>
                    <a:pt x="1719889" y="212080"/>
                  </a:lnTo>
                  <a:lnTo>
                    <a:pt x="1783383" y="186694"/>
                  </a:lnTo>
                  <a:lnTo>
                    <a:pt x="1847481" y="162866"/>
                  </a:lnTo>
                  <a:lnTo>
                    <a:pt x="1912137" y="140625"/>
                  </a:lnTo>
                  <a:lnTo>
                    <a:pt x="1977320" y="119979"/>
                  </a:lnTo>
                  <a:lnTo>
                    <a:pt x="2042996" y="100932"/>
                  </a:lnTo>
                  <a:lnTo>
                    <a:pt x="2109115" y="83506"/>
                  </a:lnTo>
                  <a:lnTo>
                    <a:pt x="2175644" y="67701"/>
                  </a:lnTo>
                  <a:lnTo>
                    <a:pt x="2242539" y="53539"/>
                  </a:lnTo>
                  <a:lnTo>
                    <a:pt x="2309762" y="41026"/>
                  </a:lnTo>
                  <a:lnTo>
                    <a:pt x="2377274" y="30162"/>
                  </a:lnTo>
                  <a:lnTo>
                    <a:pt x="2445031" y="20957"/>
                  </a:lnTo>
                  <a:lnTo>
                    <a:pt x="2512991" y="13423"/>
                  </a:lnTo>
                  <a:lnTo>
                    <a:pt x="2581118" y="7556"/>
                  </a:lnTo>
                  <a:lnTo>
                    <a:pt x="2649364" y="3360"/>
                  </a:lnTo>
                  <a:lnTo>
                    <a:pt x="2717702" y="845"/>
                  </a:lnTo>
                  <a:lnTo>
                    <a:pt x="2786074" y="0"/>
                  </a:lnTo>
                  <a:lnTo>
                    <a:pt x="2820265" y="217"/>
                  </a:lnTo>
                  <a:lnTo>
                    <a:pt x="2888620" y="1892"/>
                  </a:lnTo>
                  <a:lnTo>
                    <a:pt x="2956922" y="5248"/>
                  </a:lnTo>
                  <a:lnTo>
                    <a:pt x="3025109" y="10282"/>
                  </a:lnTo>
                  <a:lnTo>
                    <a:pt x="3093164" y="16982"/>
                  </a:lnTo>
                  <a:lnTo>
                    <a:pt x="3161022" y="25351"/>
                  </a:lnTo>
                  <a:lnTo>
                    <a:pt x="3228667" y="35388"/>
                  </a:lnTo>
                  <a:lnTo>
                    <a:pt x="3296034" y="47075"/>
                  </a:lnTo>
                  <a:lnTo>
                    <a:pt x="3363104" y="60414"/>
                  </a:lnTo>
                  <a:lnTo>
                    <a:pt x="3429814" y="75398"/>
                  </a:lnTo>
                  <a:lnTo>
                    <a:pt x="3496148" y="92015"/>
                  </a:lnTo>
                  <a:lnTo>
                    <a:pt x="3562047" y="110253"/>
                  </a:lnTo>
                  <a:lnTo>
                    <a:pt x="3627485" y="130102"/>
                  </a:lnTo>
                  <a:lnTo>
                    <a:pt x="3692407" y="151548"/>
                  </a:lnTo>
                  <a:lnTo>
                    <a:pt x="3756792" y="174584"/>
                  </a:lnTo>
                  <a:lnTo>
                    <a:pt x="3820588" y="199193"/>
                  </a:lnTo>
                  <a:lnTo>
                    <a:pt x="3883765" y="225360"/>
                  </a:lnTo>
                  <a:lnTo>
                    <a:pt x="3946272" y="253070"/>
                  </a:lnTo>
                  <a:lnTo>
                    <a:pt x="4008087" y="282308"/>
                  </a:lnTo>
                  <a:lnTo>
                    <a:pt x="4069163" y="313048"/>
                  </a:lnTo>
                  <a:lnTo>
                    <a:pt x="4129473" y="345284"/>
                  </a:lnTo>
                  <a:lnTo>
                    <a:pt x="4188961" y="378987"/>
                  </a:lnTo>
                  <a:lnTo>
                    <a:pt x="4247620" y="414144"/>
                  </a:lnTo>
                  <a:lnTo>
                    <a:pt x="4305385" y="450726"/>
                  </a:lnTo>
                  <a:lnTo>
                    <a:pt x="4362242" y="488714"/>
                  </a:lnTo>
                  <a:lnTo>
                    <a:pt x="4418142" y="528082"/>
                  </a:lnTo>
                  <a:lnTo>
                    <a:pt x="4473070" y="568820"/>
                  </a:lnTo>
                  <a:lnTo>
                    <a:pt x="4526972" y="610885"/>
                  </a:lnTo>
                  <a:lnTo>
                    <a:pt x="4579830" y="654269"/>
                  </a:lnTo>
                  <a:lnTo>
                    <a:pt x="4631605" y="698928"/>
                  </a:lnTo>
                  <a:lnTo>
                    <a:pt x="4682275" y="744854"/>
                  </a:lnTo>
                  <a:lnTo>
                    <a:pt x="4731795" y="791999"/>
                  </a:lnTo>
                  <a:lnTo>
                    <a:pt x="4780149" y="840353"/>
                  </a:lnTo>
                  <a:lnTo>
                    <a:pt x="4827296" y="889871"/>
                  </a:lnTo>
                  <a:lnTo>
                    <a:pt x="4873219" y="940543"/>
                  </a:lnTo>
                  <a:lnTo>
                    <a:pt x="4917879" y="992318"/>
                  </a:lnTo>
                  <a:lnTo>
                    <a:pt x="4961261" y="1045176"/>
                  </a:lnTo>
                  <a:lnTo>
                    <a:pt x="5003327" y="1099078"/>
                  </a:lnTo>
                  <a:lnTo>
                    <a:pt x="5044063" y="1154006"/>
                  </a:lnTo>
                  <a:lnTo>
                    <a:pt x="5083433" y="1209906"/>
                  </a:lnTo>
                  <a:lnTo>
                    <a:pt x="5121425" y="1266763"/>
                  </a:lnTo>
                  <a:lnTo>
                    <a:pt x="5158004" y="1324528"/>
                  </a:lnTo>
                  <a:lnTo>
                    <a:pt x="5193161" y="1383186"/>
                  </a:lnTo>
                  <a:lnTo>
                    <a:pt x="5226862" y="1442675"/>
                  </a:lnTo>
                  <a:lnTo>
                    <a:pt x="5259098" y="1502985"/>
                  </a:lnTo>
                  <a:lnTo>
                    <a:pt x="5289839" y="1564060"/>
                  </a:lnTo>
                  <a:lnTo>
                    <a:pt x="5319077" y="1625876"/>
                  </a:lnTo>
                  <a:lnTo>
                    <a:pt x="5346785" y="1688383"/>
                  </a:lnTo>
                  <a:lnTo>
                    <a:pt x="5372954" y="1751560"/>
                  </a:lnTo>
                  <a:lnTo>
                    <a:pt x="5397561" y="1815356"/>
                  </a:lnTo>
                  <a:lnTo>
                    <a:pt x="5420599" y="1879740"/>
                  </a:lnTo>
                  <a:lnTo>
                    <a:pt x="5442046" y="1944659"/>
                  </a:lnTo>
                  <a:lnTo>
                    <a:pt x="5461897" y="2010101"/>
                  </a:lnTo>
                  <a:lnTo>
                    <a:pt x="5480134" y="2076000"/>
                  </a:lnTo>
                  <a:lnTo>
                    <a:pt x="5496749" y="2142334"/>
                  </a:lnTo>
                  <a:lnTo>
                    <a:pt x="5511730" y="2209044"/>
                  </a:lnTo>
                  <a:lnTo>
                    <a:pt x="5525071" y="2276114"/>
                  </a:lnTo>
                  <a:lnTo>
                    <a:pt x="5536760" y="2343481"/>
                  </a:lnTo>
                  <a:lnTo>
                    <a:pt x="5546794" y="2411126"/>
                  </a:lnTo>
                  <a:lnTo>
                    <a:pt x="5555164" y="2478984"/>
                  </a:lnTo>
                  <a:lnTo>
                    <a:pt x="5561867" y="2547038"/>
                  </a:lnTo>
                  <a:lnTo>
                    <a:pt x="5566897" y="2615226"/>
                  </a:lnTo>
                  <a:lnTo>
                    <a:pt x="5570252" y="2683527"/>
                  </a:lnTo>
                  <a:lnTo>
                    <a:pt x="5571930" y="2751883"/>
                  </a:lnTo>
                  <a:lnTo>
                    <a:pt x="5572139" y="2786074"/>
                  </a:lnTo>
                  <a:lnTo>
                    <a:pt x="5571930" y="2820264"/>
                  </a:lnTo>
                  <a:lnTo>
                    <a:pt x="5570252" y="2888620"/>
                  </a:lnTo>
                  <a:lnTo>
                    <a:pt x="5566897" y="2956921"/>
                  </a:lnTo>
                  <a:lnTo>
                    <a:pt x="5561867" y="3025109"/>
                  </a:lnTo>
                  <a:lnTo>
                    <a:pt x="5555164" y="3093163"/>
                  </a:lnTo>
                  <a:lnTo>
                    <a:pt x="5546794" y="3161021"/>
                  </a:lnTo>
                  <a:lnTo>
                    <a:pt x="5536760" y="3228666"/>
                  </a:lnTo>
                  <a:lnTo>
                    <a:pt x="5525071" y="3296033"/>
                  </a:lnTo>
                  <a:lnTo>
                    <a:pt x="5511730" y="3363103"/>
                  </a:lnTo>
                  <a:lnTo>
                    <a:pt x="5496749" y="3429813"/>
                  </a:lnTo>
                  <a:lnTo>
                    <a:pt x="5480134" y="3496147"/>
                  </a:lnTo>
                  <a:lnTo>
                    <a:pt x="5461897" y="3562046"/>
                  </a:lnTo>
                  <a:lnTo>
                    <a:pt x="5442046" y="3627484"/>
                  </a:lnTo>
                  <a:lnTo>
                    <a:pt x="5420599" y="3692406"/>
                  </a:lnTo>
                  <a:lnTo>
                    <a:pt x="5397561" y="3756791"/>
                  </a:lnTo>
                  <a:lnTo>
                    <a:pt x="5372954" y="3820587"/>
                  </a:lnTo>
                  <a:lnTo>
                    <a:pt x="5346785" y="3883764"/>
                  </a:lnTo>
                  <a:lnTo>
                    <a:pt x="5324693" y="3933809"/>
                  </a:lnTo>
                  <a:lnTo>
                    <a:pt x="247456" y="3933809"/>
                  </a:lnTo>
                  <a:lnTo>
                    <a:pt x="225364" y="3883763"/>
                  </a:lnTo>
                  <a:lnTo>
                    <a:pt x="199198" y="3820587"/>
                  </a:lnTo>
                  <a:lnTo>
                    <a:pt x="174589" y="3756791"/>
                  </a:lnTo>
                  <a:lnTo>
                    <a:pt x="151552" y="3692406"/>
                  </a:lnTo>
                  <a:lnTo>
                    <a:pt x="130103" y="3627484"/>
                  </a:lnTo>
                  <a:lnTo>
                    <a:pt x="110254" y="3562046"/>
                  </a:lnTo>
                  <a:lnTo>
                    <a:pt x="92016" y="3496147"/>
                  </a:lnTo>
                  <a:lnTo>
                    <a:pt x="75400" y="3429813"/>
                  </a:lnTo>
                  <a:lnTo>
                    <a:pt x="60419" y="3363103"/>
                  </a:lnTo>
                  <a:lnTo>
                    <a:pt x="47076" y="3296033"/>
                  </a:lnTo>
                  <a:lnTo>
                    <a:pt x="35389" y="3228666"/>
                  </a:lnTo>
                  <a:lnTo>
                    <a:pt x="25356" y="3161021"/>
                  </a:lnTo>
                  <a:lnTo>
                    <a:pt x="16984" y="3093163"/>
                  </a:lnTo>
                  <a:lnTo>
                    <a:pt x="10283" y="3025109"/>
                  </a:lnTo>
                  <a:lnTo>
                    <a:pt x="5253" y="2956921"/>
                  </a:lnTo>
                  <a:lnTo>
                    <a:pt x="1897" y="2888620"/>
                  </a:lnTo>
                  <a:lnTo>
                    <a:pt x="218" y="2820264"/>
                  </a:lnTo>
                  <a:lnTo>
                    <a:pt x="0" y="2786074"/>
                  </a:lnTo>
                  <a:close/>
                </a:path>
              </a:pathLst>
            </a:custGeom>
            <a:solidFill>
              <a:srgbClr val="FFFFFF"/>
            </a:solidFill>
          </p:spPr>
          <p:txBody>
            <a:bodyPr wrap="square" lIns="0" tIns="0" rIns="0" bIns="0" rtlCol="0"/>
            <a:lstStyle/>
            <a:p>
              <a:endParaRPr/>
            </a:p>
          </p:txBody>
        </p:sp>
        <p:pic>
          <p:nvPicPr>
            <p:cNvPr id="15" name="object 15"/>
            <p:cNvPicPr/>
            <p:nvPr/>
          </p:nvPicPr>
          <p:blipFill>
            <a:blip r:embed="rId13" cstate="print"/>
            <a:stretch>
              <a:fillRect/>
            </a:stretch>
          </p:blipFill>
          <p:spPr>
            <a:xfrm>
              <a:off x="11099352" y="3443568"/>
              <a:ext cx="5230947" cy="5219700"/>
            </a:xfrm>
            <a:prstGeom prst="rect">
              <a:avLst/>
            </a:prstGeom>
          </p:spPr>
        </p:pic>
        <p:sp>
          <p:nvSpPr>
            <p:cNvPr id="16" name="object 16"/>
            <p:cNvSpPr/>
            <p:nvPr/>
          </p:nvSpPr>
          <p:spPr>
            <a:xfrm>
              <a:off x="11099437" y="5665520"/>
              <a:ext cx="5229225" cy="2996565"/>
            </a:xfrm>
            <a:custGeom>
              <a:avLst/>
              <a:gdLst/>
              <a:ahLst/>
              <a:cxnLst/>
              <a:rect l="l" t="t" r="r" b="b"/>
              <a:pathLst>
                <a:path w="5229225" h="2996565">
                  <a:moveTo>
                    <a:pt x="2357833" y="2985047"/>
                  </a:moveTo>
                  <a:lnTo>
                    <a:pt x="2374647" y="2986735"/>
                  </a:lnTo>
                  <a:lnTo>
                    <a:pt x="2422327" y="2990649"/>
                  </a:lnTo>
                  <a:lnTo>
                    <a:pt x="2470245" y="2993706"/>
                  </a:lnTo>
                  <a:lnTo>
                    <a:pt x="2518393" y="2996010"/>
                  </a:lnTo>
                </a:path>
                <a:path w="5229225" h="2996565">
                  <a:moveTo>
                    <a:pt x="2712303" y="2996010"/>
                  </a:moveTo>
                  <a:lnTo>
                    <a:pt x="2760451" y="2993706"/>
                  </a:lnTo>
                  <a:lnTo>
                    <a:pt x="2808369" y="2990649"/>
                  </a:lnTo>
                  <a:lnTo>
                    <a:pt x="2856049" y="2986735"/>
                  </a:lnTo>
                  <a:lnTo>
                    <a:pt x="2872863" y="2985047"/>
                  </a:lnTo>
                </a:path>
                <a:path w="5229225" h="2996565">
                  <a:moveTo>
                    <a:pt x="2250715" y="2972347"/>
                  </a:moveTo>
                  <a:lnTo>
                    <a:pt x="2280031" y="2976369"/>
                  </a:lnTo>
                  <a:lnTo>
                    <a:pt x="2327213" y="2981973"/>
                  </a:lnTo>
                  <a:lnTo>
                    <a:pt x="2357833" y="2985047"/>
                  </a:lnTo>
                </a:path>
                <a:path w="5229225" h="2996565">
                  <a:moveTo>
                    <a:pt x="2872863" y="2985047"/>
                  </a:moveTo>
                  <a:lnTo>
                    <a:pt x="2903483" y="2981973"/>
                  </a:lnTo>
                  <a:lnTo>
                    <a:pt x="2950665" y="2976369"/>
                  </a:lnTo>
                  <a:lnTo>
                    <a:pt x="2979981" y="2972347"/>
                  </a:lnTo>
                </a:path>
                <a:path w="5229225" h="2996565">
                  <a:moveTo>
                    <a:pt x="2100476" y="2946947"/>
                  </a:moveTo>
                  <a:lnTo>
                    <a:pt x="2140081" y="2954587"/>
                  </a:lnTo>
                  <a:lnTo>
                    <a:pt x="2186458" y="2962669"/>
                  </a:lnTo>
                  <a:lnTo>
                    <a:pt x="2233110" y="2969932"/>
                  </a:lnTo>
                  <a:lnTo>
                    <a:pt x="2250715" y="2972347"/>
                  </a:lnTo>
                </a:path>
                <a:path w="5229225" h="2996565">
                  <a:moveTo>
                    <a:pt x="2979981" y="2972347"/>
                  </a:moveTo>
                  <a:lnTo>
                    <a:pt x="2997586" y="2969932"/>
                  </a:lnTo>
                  <a:lnTo>
                    <a:pt x="3044238" y="2962669"/>
                  </a:lnTo>
                  <a:lnTo>
                    <a:pt x="3090615" y="2954587"/>
                  </a:lnTo>
                  <a:lnTo>
                    <a:pt x="3130220" y="2946947"/>
                  </a:lnTo>
                </a:path>
                <a:path w="5229225" h="2996565">
                  <a:moveTo>
                    <a:pt x="27750" y="13"/>
                  </a:moveTo>
                  <a:lnTo>
                    <a:pt x="27675" y="551"/>
                  </a:lnTo>
                </a:path>
                <a:path w="5229225" h="2996565">
                  <a:moveTo>
                    <a:pt x="269" y="343446"/>
                  </a:moveTo>
                  <a:lnTo>
                    <a:pt x="0" y="382232"/>
                  </a:lnTo>
                  <a:lnTo>
                    <a:pt x="340" y="430817"/>
                  </a:lnTo>
                  <a:lnTo>
                    <a:pt x="383" y="432346"/>
                  </a:lnTo>
                  <a:lnTo>
                    <a:pt x="1579" y="479190"/>
                  </a:lnTo>
                  <a:lnTo>
                    <a:pt x="3873" y="527335"/>
                  </a:lnTo>
                  <a:lnTo>
                    <a:pt x="6931" y="575252"/>
                  </a:lnTo>
                  <a:lnTo>
                    <a:pt x="10844" y="622932"/>
                  </a:lnTo>
                  <a:lnTo>
                    <a:pt x="15607" y="670367"/>
                  </a:lnTo>
                  <a:lnTo>
                    <a:pt x="21211" y="717549"/>
                  </a:lnTo>
                  <a:lnTo>
                    <a:pt x="27648" y="764469"/>
                  </a:lnTo>
                  <a:lnTo>
                    <a:pt x="34911" y="811122"/>
                  </a:lnTo>
                  <a:lnTo>
                    <a:pt x="42992" y="857499"/>
                  </a:lnTo>
                  <a:lnTo>
                    <a:pt x="51884" y="903592"/>
                  </a:lnTo>
                  <a:lnTo>
                    <a:pt x="61579" y="949394"/>
                  </a:lnTo>
                  <a:lnTo>
                    <a:pt x="72069" y="994897"/>
                  </a:lnTo>
                  <a:lnTo>
                    <a:pt x="83347" y="1040094"/>
                  </a:lnTo>
                  <a:lnTo>
                    <a:pt x="95405" y="1084977"/>
                  </a:lnTo>
                  <a:lnTo>
                    <a:pt x="108236" y="1129537"/>
                  </a:lnTo>
                  <a:lnTo>
                    <a:pt x="121831" y="1173769"/>
                  </a:lnTo>
                  <a:lnTo>
                    <a:pt x="136183" y="1217663"/>
                  </a:lnTo>
                  <a:lnTo>
                    <a:pt x="151285" y="1261213"/>
                  </a:lnTo>
                  <a:lnTo>
                    <a:pt x="167128" y="1304411"/>
                  </a:lnTo>
                  <a:lnTo>
                    <a:pt x="183706" y="1347248"/>
                  </a:lnTo>
                  <a:lnTo>
                    <a:pt x="201011" y="1389718"/>
                  </a:lnTo>
                  <a:lnTo>
                    <a:pt x="219034" y="1431813"/>
                  </a:lnTo>
                  <a:lnTo>
                    <a:pt x="237683" y="1473567"/>
                  </a:lnTo>
                  <a:lnTo>
                    <a:pt x="237769" y="1473748"/>
                  </a:lnTo>
                  <a:lnTo>
                    <a:pt x="257207" y="1514846"/>
                  </a:lnTo>
                  <a:lnTo>
                    <a:pt x="277341" y="1555769"/>
                  </a:lnTo>
                  <a:lnTo>
                    <a:pt x="298164" y="1596287"/>
                  </a:lnTo>
                  <a:lnTo>
                    <a:pt x="319667" y="1636391"/>
                  </a:lnTo>
                  <a:lnTo>
                    <a:pt x="341844" y="1676074"/>
                  </a:lnTo>
                  <a:lnTo>
                    <a:pt x="364686" y="1715328"/>
                  </a:lnTo>
                  <a:lnTo>
                    <a:pt x="388186" y="1754146"/>
                  </a:lnTo>
                  <a:lnTo>
                    <a:pt x="412336" y="1792521"/>
                  </a:lnTo>
                  <a:lnTo>
                    <a:pt x="437129" y="1830443"/>
                  </a:lnTo>
                  <a:lnTo>
                    <a:pt x="462556" y="1867906"/>
                  </a:lnTo>
                  <a:lnTo>
                    <a:pt x="488611" y="1904903"/>
                  </a:lnTo>
                  <a:lnTo>
                    <a:pt x="515286" y="1941425"/>
                  </a:lnTo>
                  <a:lnTo>
                    <a:pt x="542572" y="1977464"/>
                  </a:lnTo>
                  <a:lnTo>
                    <a:pt x="570463" y="2013014"/>
                  </a:lnTo>
                  <a:lnTo>
                    <a:pt x="598950" y="2048067"/>
                  </a:lnTo>
                  <a:lnTo>
                    <a:pt x="628027" y="2082614"/>
                  </a:lnTo>
                  <a:lnTo>
                    <a:pt x="657685" y="2116649"/>
                  </a:lnTo>
                  <a:lnTo>
                    <a:pt x="687917" y="2150163"/>
                  </a:lnTo>
                  <a:lnTo>
                    <a:pt x="718715" y="2183150"/>
                  </a:lnTo>
                  <a:lnTo>
                    <a:pt x="750072" y="2215600"/>
                  </a:lnTo>
                  <a:lnTo>
                    <a:pt x="781979" y="2247508"/>
                  </a:lnTo>
                  <a:lnTo>
                    <a:pt x="814430" y="2278865"/>
                  </a:lnTo>
                  <a:lnTo>
                    <a:pt x="847417" y="2309663"/>
                  </a:lnTo>
                  <a:lnTo>
                    <a:pt x="880931" y="2339895"/>
                  </a:lnTo>
                  <a:lnTo>
                    <a:pt x="914966" y="2369553"/>
                  </a:lnTo>
                  <a:lnTo>
                    <a:pt x="949513" y="2398629"/>
                  </a:lnTo>
                  <a:lnTo>
                    <a:pt x="984566" y="2427117"/>
                  </a:lnTo>
                  <a:lnTo>
                    <a:pt x="1020115" y="2455008"/>
                  </a:lnTo>
                  <a:lnTo>
                    <a:pt x="1056155" y="2482294"/>
                  </a:lnTo>
                  <a:lnTo>
                    <a:pt x="1092677" y="2508969"/>
                  </a:lnTo>
                  <a:lnTo>
                    <a:pt x="1129673" y="2535023"/>
                  </a:lnTo>
                  <a:lnTo>
                    <a:pt x="1167137" y="2560451"/>
                  </a:lnTo>
                  <a:lnTo>
                    <a:pt x="1205059" y="2585244"/>
                  </a:lnTo>
                  <a:lnTo>
                    <a:pt x="1243433" y="2609394"/>
                  </a:lnTo>
                  <a:lnTo>
                    <a:pt x="1282251" y="2632894"/>
                  </a:lnTo>
                  <a:lnTo>
                    <a:pt x="1321506" y="2655736"/>
                  </a:lnTo>
                  <a:lnTo>
                    <a:pt x="1361189" y="2677912"/>
                  </a:lnTo>
                  <a:lnTo>
                    <a:pt x="1401293" y="2699416"/>
                  </a:lnTo>
                  <a:lnTo>
                    <a:pt x="1441810" y="2720238"/>
                  </a:lnTo>
                  <a:lnTo>
                    <a:pt x="1482734" y="2740373"/>
                  </a:lnTo>
                  <a:lnTo>
                    <a:pt x="1524055" y="2759811"/>
                  </a:lnTo>
                  <a:lnTo>
                    <a:pt x="1565767" y="2778546"/>
                  </a:lnTo>
                  <a:lnTo>
                    <a:pt x="1607862" y="2796569"/>
                  </a:lnTo>
                  <a:lnTo>
                    <a:pt x="1650332" y="2813874"/>
                  </a:lnTo>
                  <a:lnTo>
                    <a:pt x="1693169" y="2830451"/>
                  </a:lnTo>
                  <a:lnTo>
                    <a:pt x="1736367" y="2846295"/>
                  </a:lnTo>
                  <a:lnTo>
                    <a:pt x="1779916" y="2861397"/>
                  </a:lnTo>
                  <a:lnTo>
                    <a:pt x="1823811" y="2875749"/>
                  </a:lnTo>
                  <a:lnTo>
                    <a:pt x="1868042" y="2889344"/>
                  </a:lnTo>
                  <a:lnTo>
                    <a:pt x="1912603" y="2902174"/>
                  </a:lnTo>
                  <a:lnTo>
                    <a:pt x="1957486" y="2914232"/>
                  </a:lnTo>
                  <a:lnTo>
                    <a:pt x="2002682" y="2925510"/>
                  </a:lnTo>
                  <a:lnTo>
                    <a:pt x="2048186" y="2936001"/>
                  </a:lnTo>
                  <a:lnTo>
                    <a:pt x="2093988" y="2945695"/>
                  </a:lnTo>
                  <a:lnTo>
                    <a:pt x="2100476" y="2946947"/>
                  </a:lnTo>
                </a:path>
                <a:path w="5229225" h="2996565">
                  <a:moveTo>
                    <a:pt x="3130220" y="2946947"/>
                  </a:moveTo>
                  <a:lnTo>
                    <a:pt x="3182510" y="2936001"/>
                  </a:lnTo>
                  <a:lnTo>
                    <a:pt x="3228013" y="2925510"/>
                  </a:lnTo>
                  <a:lnTo>
                    <a:pt x="3273210" y="2914232"/>
                  </a:lnTo>
                  <a:lnTo>
                    <a:pt x="3318093" y="2902174"/>
                  </a:lnTo>
                  <a:lnTo>
                    <a:pt x="3362654" y="2889344"/>
                  </a:lnTo>
                  <a:lnTo>
                    <a:pt x="3406885" y="2875749"/>
                  </a:lnTo>
                  <a:lnTo>
                    <a:pt x="3450779" y="2861397"/>
                  </a:lnTo>
                  <a:lnTo>
                    <a:pt x="3494329" y="2846295"/>
                  </a:lnTo>
                  <a:lnTo>
                    <a:pt x="3537527" y="2830451"/>
                  </a:lnTo>
                  <a:lnTo>
                    <a:pt x="3580364" y="2813874"/>
                  </a:lnTo>
                  <a:lnTo>
                    <a:pt x="3622834" y="2796569"/>
                  </a:lnTo>
                  <a:lnTo>
                    <a:pt x="3664929" y="2778546"/>
                  </a:lnTo>
                  <a:lnTo>
                    <a:pt x="3706641" y="2759811"/>
                  </a:lnTo>
                  <a:lnTo>
                    <a:pt x="3747962" y="2740373"/>
                  </a:lnTo>
                  <a:lnTo>
                    <a:pt x="3788886" y="2720238"/>
                  </a:lnTo>
                  <a:lnTo>
                    <a:pt x="3829403" y="2699416"/>
                  </a:lnTo>
                  <a:lnTo>
                    <a:pt x="3869507" y="2677912"/>
                  </a:lnTo>
                  <a:lnTo>
                    <a:pt x="3909190" y="2655736"/>
                  </a:lnTo>
                  <a:lnTo>
                    <a:pt x="3948445" y="2632894"/>
                  </a:lnTo>
                  <a:lnTo>
                    <a:pt x="3987263" y="2609394"/>
                  </a:lnTo>
                  <a:lnTo>
                    <a:pt x="4025637" y="2585244"/>
                  </a:lnTo>
                  <a:lnTo>
                    <a:pt x="4063559" y="2560451"/>
                  </a:lnTo>
                  <a:lnTo>
                    <a:pt x="4101022" y="2535023"/>
                  </a:lnTo>
                  <a:lnTo>
                    <a:pt x="4138019" y="2508969"/>
                  </a:lnTo>
                  <a:lnTo>
                    <a:pt x="4174541" y="2482294"/>
                  </a:lnTo>
                  <a:lnTo>
                    <a:pt x="4210580" y="2455008"/>
                  </a:lnTo>
                  <a:lnTo>
                    <a:pt x="4246130" y="2427117"/>
                  </a:lnTo>
                  <a:lnTo>
                    <a:pt x="4281183" y="2398629"/>
                  </a:lnTo>
                  <a:lnTo>
                    <a:pt x="4315730" y="2369553"/>
                  </a:lnTo>
                  <a:lnTo>
                    <a:pt x="4349765" y="2339895"/>
                  </a:lnTo>
                  <a:lnTo>
                    <a:pt x="4383279" y="2309663"/>
                  </a:lnTo>
                  <a:lnTo>
                    <a:pt x="4416266" y="2278865"/>
                  </a:lnTo>
                  <a:lnTo>
                    <a:pt x="4448717" y="2247508"/>
                  </a:lnTo>
                  <a:lnTo>
                    <a:pt x="4480624" y="2215600"/>
                  </a:lnTo>
                  <a:lnTo>
                    <a:pt x="4511981" y="2183150"/>
                  </a:lnTo>
                  <a:lnTo>
                    <a:pt x="4542779" y="2150163"/>
                  </a:lnTo>
                  <a:lnTo>
                    <a:pt x="4573011" y="2116649"/>
                  </a:lnTo>
                  <a:lnTo>
                    <a:pt x="4602669" y="2082614"/>
                  </a:lnTo>
                  <a:lnTo>
                    <a:pt x="4631745" y="2048067"/>
                  </a:lnTo>
                  <a:lnTo>
                    <a:pt x="4660233" y="2013014"/>
                  </a:lnTo>
                  <a:lnTo>
                    <a:pt x="4688124" y="1977464"/>
                  </a:lnTo>
                  <a:lnTo>
                    <a:pt x="4715410" y="1941425"/>
                  </a:lnTo>
                  <a:lnTo>
                    <a:pt x="4742085" y="1904903"/>
                  </a:lnTo>
                  <a:lnTo>
                    <a:pt x="4768140" y="1867906"/>
                  </a:lnTo>
                  <a:lnTo>
                    <a:pt x="4793567" y="1830443"/>
                  </a:lnTo>
                  <a:lnTo>
                    <a:pt x="4818360" y="1792521"/>
                  </a:lnTo>
                  <a:lnTo>
                    <a:pt x="4842510" y="1754146"/>
                  </a:lnTo>
                  <a:lnTo>
                    <a:pt x="4866010" y="1715328"/>
                  </a:lnTo>
                  <a:lnTo>
                    <a:pt x="4888852" y="1676074"/>
                  </a:lnTo>
                  <a:lnTo>
                    <a:pt x="4911028" y="1636391"/>
                  </a:lnTo>
                  <a:lnTo>
                    <a:pt x="4932532" y="1596287"/>
                  </a:lnTo>
                  <a:lnTo>
                    <a:pt x="4953355" y="1555769"/>
                  </a:lnTo>
                  <a:lnTo>
                    <a:pt x="4973489" y="1514846"/>
                  </a:lnTo>
                  <a:lnTo>
                    <a:pt x="4992927" y="1473525"/>
                  </a:lnTo>
                  <a:lnTo>
                    <a:pt x="5011662" y="1431813"/>
                  </a:lnTo>
                  <a:lnTo>
                    <a:pt x="5029685" y="1389718"/>
                  </a:lnTo>
                  <a:lnTo>
                    <a:pt x="5046990" y="1347248"/>
                  </a:lnTo>
                  <a:lnTo>
                    <a:pt x="5063567" y="1304411"/>
                  </a:lnTo>
                  <a:lnTo>
                    <a:pt x="5079411" y="1261213"/>
                  </a:lnTo>
                  <a:lnTo>
                    <a:pt x="5094513" y="1217663"/>
                  </a:lnTo>
                  <a:lnTo>
                    <a:pt x="5108865" y="1173769"/>
                  </a:lnTo>
                  <a:lnTo>
                    <a:pt x="5122460" y="1129537"/>
                  </a:lnTo>
                  <a:lnTo>
                    <a:pt x="5135291" y="1084977"/>
                  </a:lnTo>
                  <a:lnTo>
                    <a:pt x="5147349" y="1040094"/>
                  </a:lnTo>
                  <a:lnTo>
                    <a:pt x="5158626" y="994897"/>
                  </a:lnTo>
                  <a:lnTo>
                    <a:pt x="5169117" y="949394"/>
                  </a:lnTo>
                  <a:lnTo>
                    <a:pt x="5178812" y="903592"/>
                  </a:lnTo>
                  <a:lnTo>
                    <a:pt x="5187704" y="857499"/>
                  </a:lnTo>
                  <a:lnTo>
                    <a:pt x="5195785" y="811122"/>
                  </a:lnTo>
                  <a:lnTo>
                    <a:pt x="5203048" y="764469"/>
                  </a:lnTo>
                  <a:lnTo>
                    <a:pt x="5209485" y="717549"/>
                  </a:lnTo>
                  <a:lnTo>
                    <a:pt x="5215089" y="670367"/>
                  </a:lnTo>
                  <a:lnTo>
                    <a:pt x="5219851" y="622932"/>
                  </a:lnTo>
                  <a:lnTo>
                    <a:pt x="5223765" y="575252"/>
                  </a:lnTo>
                  <a:lnTo>
                    <a:pt x="5226823" y="527335"/>
                  </a:lnTo>
                  <a:lnTo>
                    <a:pt x="5229016" y="479187"/>
                  </a:lnTo>
                  <a:lnTo>
                    <a:pt x="5229156" y="474050"/>
                  </a:lnTo>
                </a:path>
                <a:path w="5229225" h="2996565">
                  <a:moveTo>
                    <a:pt x="5223882" y="191045"/>
                  </a:moveTo>
                  <a:lnTo>
                    <a:pt x="5223693" y="189219"/>
                  </a:lnTo>
                </a:path>
                <a:path w="5229225" h="2996565">
                  <a:moveTo>
                    <a:pt x="5203124" y="548"/>
                  </a:moveTo>
                  <a:lnTo>
                    <a:pt x="5203020" y="0"/>
                  </a:lnTo>
                </a:path>
              </a:pathLst>
            </a:custGeom>
            <a:ln w="381000">
              <a:solidFill>
                <a:srgbClr val="000000"/>
              </a:solidFill>
            </a:ln>
          </p:spPr>
          <p:txBody>
            <a:bodyPr wrap="square" lIns="0" tIns="0" rIns="0" bIns="0" rtlCol="0"/>
            <a:lstStyle/>
            <a:p>
              <a:endParaRPr/>
            </a:p>
          </p:txBody>
        </p:sp>
        <p:pic>
          <p:nvPicPr>
            <p:cNvPr id="17" name="object 17"/>
            <p:cNvPicPr/>
            <p:nvPr/>
          </p:nvPicPr>
          <p:blipFill>
            <a:blip r:embed="rId14" cstate="print"/>
            <a:stretch>
              <a:fillRect/>
            </a:stretch>
          </p:blipFill>
          <p:spPr>
            <a:xfrm>
              <a:off x="14732454" y="9307562"/>
              <a:ext cx="238010" cy="238033"/>
            </a:xfrm>
            <a:prstGeom prst="rect">
              <a:avLst/>
            </a:prstGeom>
          </p:spPr>
        </p:pic>
        <p:pic>
          <p:nvPicPr>
            <p:cNvPr id="18" name="object 18"/>
            <p:cNvPicPr/>
            <p:nvPr/>
          </p:nvPicPr>
          <p:blipFill>
            <a:blip r:embed="rId15" cstate="print"/>
            <a:stretch>
              <a:fillRect/>
            </a:stretch>
          </p:blipFill>
          <p:spPr>
            <a:xfrm>
              <a:off x="14469350" y="9570688"/>
              <a:ext cx="238003" cy="238010"/>
            </a:xfrm>
            <a:prstGeom prst="rect">
              <a:avLst/>
            </a:prstGeom>
          </p:spPr>
        </p:pic>
        <p:pic>
          <p:nvPicPr>
            <p:cNvPr id="19" name="object 19"/>
            <p:cNvPicPr/>
            <p:nvPr/>
          </p:nvPicPr>
          <p:blipFill>
            <a:blip r:embed="rId16" cstate="print"/>
            <a:stretch>
              <a:fillRect/>
            </a:stretch>
          </p:blipFill>
          <p:spPr>
            <a:xfrm>
              <a:off x="14206239" y="9833799"/>
              <a:ext cx="238010" cy="238003"/>
            </a:xfrm>
            <a:prstGeom prst="rect">
              <a:avLst/>
            </a:prstGeom>
          </p:spPr>
        </p:pic>
      </p:grpSp>
      <p:sp>
        <p:nvSpPr>
          <p:cNvPr id="20" name="object 20" descr="$PPTXTitle"/>
          <p:cNvSpPr txBox="1">
            <a:spLocks noGrp="1"/>
          </p:cNvSpPr>
          <p:nvPr>
            <p:ph type="title"/>
          </p:nvPr>
        </p:nvSpPr>
        <p:spPr>
          <a:xfrm>
            <a:off x="1016000" y="876292"/>
            <a:ext cx="13472160" cy="1440907"/>
          </a:xfrm>
          <a:prstGeom prst="rect">
            <a:avLst/>
          </a:prstGeom>
        </p:spPr>
        <p:txBody>
          <a:bodyPr vert="horz" wrap="square" lIns="0" tIns="12700" rIns="0" bIns="0" rtlCol="0">
            <a:spAutoFit/>
          </a:bodyPr>
          <a:lstStyle/>
          <a:p>
            <a:pPr marL="12700" marR="5080">
              <a:lnSpc>
                <a:spcPct val="115599"/>
              </a:lnSpc>
              <a:spcBef>
                <a:spcPts val="100"/>
              </a:spcBef>
            </a:pPr>
            <a:r>
              <a:rPr spc="-45" dirty="0"/>
              <a:t>ПІДПРИЄМЕЦЬ</a:t>
            </a:r>
            <a:r>
              <a:rPr spc="-465" dirty="0"/>
              <a:t> </a:t>
            </a:r>
            <a:r>
              <a:rPr spc="-114" dirty="0"/>
              <a:t>ЯК</a:t>
            </a:r>
            <a:r>
              <a:rPr spc="-459" dirty="0"/>
              <a:t> </a:t>
            </a:r>
            <a:r>
              <a:rPr spc="-140" dirty="0"/>
              <a:t>ОСОБИСТІСТЬ</a:t>
            </a:r>
            <a:r>
              <a:rPr spc="-459" dirty="0"/>
              <a:t> </a:t>
            </a:r>
            <a:r>
              <a:rPr spc="-10" dirty="0">
                <a:latin typeface="Calibri"/>
                <a:cs typeface="Calibri"/>
              </a:rPr>
              <a:t>(</a:t>
            </a:r>
            <a:r>
              <a:rPr spc="-10" dirty="0"/>
              <a:t>ПСИХОЛОГІЧНА </a:t>
            </a:r>
            <a:r>
              <a:rPr spc="-20" dirty="0"/>
              <a:t>ТОЧКА</a:t>
            </a:r>
            <a:r>
              <a:rPr spc="-500" dirty="0"/>
              <a:t> </a:t>
            </a:r>
            <a:r>
              <a:rPr spc="-70" dirty="0"/>
              <a:t>ЗОРУ</a:t>
            </a:r>
            <a:r>
              <a:rPr spc="-70" dirty="0">
                <a:latin typeface="Calibri"/>
                <a:cs typeface="Calibri"/>
              </a:rPr>
              <a:t>(</a:t>
            </a:r>
            <a:r>
              <a:rPr spc="-295" dirty="0">
                <a:latin typeface="Calibri"/>
                <a:cs typeface="Calibri"/>
              </a:rPr>
              <a:t> </a:t>
            </a:r>
            <a:r>
              <a:rPr spc="-25" dirty="0"/>
              <a:t>МАЄТАКІ</a:t>
            </a:r>
            <a:r>
              <a:rPr spc="-495" dirty="0"/>
              <a:t> </a:t>
            </a:r>
            <a:r>
              <a:rPr spc="-20" dirty="0" smtClean="0"/>
              <a:t>РИСИ</a:t>
            </a:r>
            <a:r>
              <a:rPr lang="uk-UA" spc="-20" dirty="0" smtClean="0"/>
              <a:t>)</a:t>
            </a:r>
            <a:endParaRPr spc="-20" dirty="0"/>
          </a:p>
        </p:txBody>
      </p:sp>
      <p:sp>
        <p:nvSpPr>
          <p:cNvPr id="21" name="object 21"/>
          <p:cNvSpPr txBox="1"/>
          <p:nvPr/>
        </p:nvSpPr>
        <p:spPr>
          <a:xfrm>
            <a:off x="1316587" y="3267305"/>
            <a:ext cx="7324090" cy="730250"/>
          </a:xfrm>
          <a:prstGeom prst="rect">
            <a:avLst/>
          </a:prstGeom>
        </p:spPr>
        <p:txBody>
          <a:bodyPr vert="horz" wrap="square" lIns="0" tIns="60325" rIns="0" bIns="0" rtlCol="0">
            <a:spAutoFit/>
          </a:bodyPr>
          <a:lstStyle/>
          <a:p>
            <a:pPr marL="281305" indent="-268605">
              <a:lnSpc>
                <a:spcPct val="100000"/>
              </a:lnSpc>
              <a:spcBef>
                <a:spcPts val="475"/>
              </a:spcBef>
              <a:buFont typeface="Book Antiqua"/>
              <a:buAutoNum type="arabicParenR"/>
              <a:tabLst>
                <a:tab pos="281305" algn="l"/>
              </a:tabLst>
            </a:pPr>
            <a:r>
              <a:rPr sz="2000" spc="65" dirty="0">
                <a:solidFill>
                  <a:srgbClr val="FFFFFF"/>
                </a:solidFill>
                <a:latin typeface="Arial"/>
                <a:cs typeface="Arial"/>
              </a:rPr>
              <a:t>видатні</a:t>
            </a:r>
            <a:r>
              <a:rPr sz="2000" spc="195" dirty="0">
                <a:solidFill>
                  <a:srgbClr val="FFFFFF"/>
                </a:solidFill>
                <a:latin typeface="Arial"/>
                <a:cs typeface="Arial"/>
              </a:rPr>
              <a:t> </a:t>
            </a:r>
            <a:r>
              <a:rPr sz="2000" spc="35" dirty="0">
                <a:solidFill>
                  <a:srgbClr val="FFFFFF"/>
                </a:solidFill>
                <a:latin typeface="Arial"/>
                <a:cs typeface="Arial"/>
              </a:rPr>
              <a:t>здібності</a:t>
            </a:r>
            <a:r>
              <a:rPr sz="2000" spc="35" dirty="0">
                <a:solidFill>
                  <a:srgbClr val="FFFFFF"/>
                </a:solidFill>
                <a:latin typeface="Book Antiqua"/>
                <a:cs typeface="Book Antiqua"/>
              </a:rPr>
              <a:t>;</a:t>
            </a:r>
            <a:endParaRPr sz="2000">
              <a:latin typeface="Book Antiqua"/>
              <a:cs typeface="Book Antiqua"/>
            </a:endParaRPr>
          </a:p>
          <a:p>
            <a:pPr marL="342900" indent="-330200">
              <a:lnSpc>
                <a:spcPct val="100000"/>
              </a:lnSpc>
              <a:spcBef>
                <a:spcPts val="375"/>
              </a:spcBef>
              <a:buFont typeface="Book Antiqua"/>
              <a:buAutoNum type="arabicParenR"/>
              <a:tabLst>
                <a:tab pos="342900" algn="l"/>
              </a:tabLst>
            </a:pPr>
            <a:r>
              <a:rPr sz="2000" spc="114" dirty="0">
                <a:solidFill>
                  <a:srgbClr val="FFFFFF"/>
                </a:solidFill>
                <a:latin typeface="Arial"/>
                <a:cs typeface="Arial"/>
              </a:rPr>
              <a:t>низьку</a:t>
            </a:r>
            <a:r>
              <a:rPr sz="2000" spc="260" dirty="0">
                <a:solidFill>
                  <a:srgbClr val="FFFFFF"/>
                </a:solidFill>
                <a:latin typeface="Arial"/>
                <a:cs typeface="Arial"/>
              </a:rPr>
              <a:t> </a:t>
            </a:r>
            <a:r>
              <a:rPr sz="2000" spc="50" dirty="0">
                <a:solidFill>
                  <a:srgbClr val="FFFFFF"/>
                </a:solidFill>
                <a:latin typeface="Arial"/>
                <a:cs typeface="Arial"/>
              </a:rPr>
              <a:t>соціальну</a:t>
            </a:r>
            <a:r>
              <a:rPr sz="2000" spc="260" dirty="0">
                <a:solidFill>
                  <a:srgbClr val="FFFFFF"/>
                </a:solidFill>
                <a:latin typeface="Arial"/>
                <a:cs typeface="Arial"/>
              </a:rPr>
              <a:t> </a:t>
            </a:r>
            <a:r>
              <a:rPr sz="2000" spc="50" dirty="0">
                <a:solidFill>
                  <a:srgbClr val="FFFFFF"/>
                </a:solidFill>
                <a:latin typeface="Arial"/>
                <a:cs typeface="Arial"/>
              </a:rPr>
              <a:t>пристосовуваність</a:t>
            </a:r>
            <a:r>
              <a:rPr sz="2000" spc="50" dirty="0">
                <a:solidFill>
                  <a:srgbClr val="FFFFFF"/>
                </a:solidFill>
                <a:latin typeface="Book Antiqua"/>
                <a:cs typeface="Book Antiqua"/>
              </a:rPr>
              <a:t>:</a:t>
            </a:r>
            <a:r>
              <a:rPr sz="2000" spc="320" dirty="0">
                <a:solidFill>
                  <a:srgbClr val="FFFFFF"/>
                </a:solidFill>
                <a:latin typeface="Book Antiqua"/>
                <a:cs typeface="Book Antiqua"/>
              </a:rPr>
              <a:t> </a:t>
            </a:r>
            <a:r>
              <a:rPr sz="2000" spc="80" dirty="0">
                <a:solidFill>
                  <a:srgbClr val="FFFFFF"/>
                </a:solidFill>
                <a:latin typeface="Arial"/>
                <a:cs typeface="Arial"/>
              </a:rPr>
              <a:t>підприємці</a:t>
            </a:r>
            <a:r>
              <a:rPr sz="2000" spc="260" dirty="0">
                <a:solidFill>
                  <a:srgbClr val="FFFFFF"/>
                </a:solidFill>
                <a:latin typeface="Arial"/>
                <a:cs typeface="Arial"/>
              </a:rPr>
              <a:t> </a:t>
            </a:r>
            <a:r>
              <a:rPr sz="2000" spc="40" dirty="0">
                <a:solidFill>
                  <a:srgbClr val="FFFFFF"/>
                </a:solidFill>
                <a:latin typeface="Arial"/>
                <a:cs typeface="Arial"/>
              </a:rPr>
              <a:t>часто</a:t>
            </a:r>
            <a:endParaRPr sz="2000">
              <a:latin typeface="Arial"/>
              <a:cs typeface="Arial"/>
            </a:endParaRPr>
          </a:p>
        </p:txBody>
      </p:sp>
      <p:sp>
        <p:nvSpPr>
          <p:cNvPr id="22" name="object 22"/>
          <p:cNvSpPr txBox="1"/>
          <p:nvPr/>
        </p:nvSpPr>
        <p:spPr>
          <a:xfrm>
            <a:off x="1316587" y="3972155"/>
            <a:ext cx="7324090" cy="730250"/>
          </a:xfrm>
          <a:prstGeom prst="rect">
            <a:avLst/>
          </a:prstGeom>
        </p:spPr>
        <p:txBody>
          <a:bodyPr vert="horz" wrap="square" lIns="0" tIns="12700" rIns="0" bIns="0" rtlCol="0">
            <a:spAutoFit/>
          </a:bodyPr>
          <a:lstStyle/>
          <a:p>
            <a:pPr marL="12700" marR="5080">
              <a:lnSpc>
                <a:spcPct val="115599"/>
              </a:lnSpc>
              <a:spcBef>
                <a:spcPts val="100"/>
              </a:spcBef>
              <a:tabLst>
                <a:tab pos="635635" algn="l"/>
                <a:tab pos="1736089" algn="l"/>
                <a:tab pos="1887855" algn="l"/>
                <a:tab pos="4168140" algn="l"/>
                <a:tab pos="4787265" algn="l"/>
                <a:tab pos="5585460" algn="l"/>
                <a:tab pos="7005955" algn="l"/>
                <a:tab pos="7047230" algn="l"/>
              </a:tabLst>
            </a:pPr>
            <a:r>
              <a:rPr sz="2000" spc="60" dirty="0">
                <a:solidFill>
                  <a:srgbClr val="FFFFFF"/>
                </a:solidFill>
                <a:latin typeface="Arial"/>
                <a:cs typeface="Arial"/>
              </a:rPr>
              <a:t>не</a:t>
            </a:r>
            <a:r>
              <a:rPr sz="2000" dirty="0">
                <a:solidFill>
                  <a:srgbClr val="FFFFFF"/>
                </a:solidFill>
                <a:latin typeface="Arial"/>
                <a:cs typeface="Arial"/>
              </a:rPr>
              <a:t>	</a:t>
            </a:r>
            <a:r>
              <a:rPr sz="2000" spc="75" dirty="0">
                <a:solidFill>
                  <a:srgbClr val="FFFFFF"/>
                </a:solidFill>
                <a:latin typeface="Arial"/>
                <a:cs typeface="Arial"/>
              </a:rPr>
              <a:t>можуть</a:t>
            </a:r>
            <a:r>
              <a:rPr sz="2000" dirty="0">
                <a:solidFill>
                  <a:srgbClr val="FFFFFF"/>
                </a:solidFill>
                <a:latin typeface="Arial"/>
                <a:cs typeface="Arial"/>
              </a:rPr>
              <a:t>		</a:t>
            </a:r>
            <a:r>
              <a:rPr sz="2000" spc="40" dirty="0">
                <a:solidFill>
                  <a:srgbClr val="FFFFFF"/>
                </a:solidFill>
                <a:latin typeface="Arial"/>
                <a:cs typeface="Arial"/>
              </a:rPr>
              <a:t>пристосуватися</a:t>
            </a:r>
            <a:r>
              <a:rPr sz="2000" dirty="0">
                <a:solidFill>
                  <a:srgbClr val="FFFFFF"/>
                </a:solidFill>
                <a:latin typeface="Arial"/>
                <a:cs typeface="Arial"/>
              </a:rPr>
              <a:t>	</a:t>
            </a:r>
            <a:r>
              <a:rPr sz="2000" spc="-25" dirty="0">
                <a:solidFill>
                  <a:srgbClr val="FFFFFF"/>
                </a:solidFill>
                <a:latin typeface="Arial"/>
                <a:cs typeface="Arial"/>
              </a:rPr>
              <a:t>до</a:t>
            </a:r>
            <a:r>
              <a:rPr sz="2000" dirty="0">
                <a:solidFill>
                  <a:srgbClr val="FFFFFF"/>
                </a:solidFill>
                <a:latin typeface="Arial"/>
                <a:cs typeface="Arial"/>
              </a:rPr>
              <a:t>	</a:t>
            </a:r>
            <a:r>
              <a:rPr sz="2000" spc="55" dirty="0">
                <a:solidFill>
                  <a:srgbClr val="FFFFFF"/>
                </a:solidFill>
                <a:latin typeface="Arial"/>
                <a:cs typeface="Arial"/>
              </a:rPr>
              <a:t>вже</a:t>
            </a:r>
            <a:r>
              <a:rPr sz="2000" dirty="0">
                <a:solidFill>
                  <a:srgbClr val="FFFFFF"/>
                </a:solidFill>
                <a:latin typeface="Arial"/>
                <a:cs typeface="Arial"/>
              </a:rPr>
              <a:t>	</a:t>
            </a:r>
            <a:r>
              <a:rPr sz="2000" spc="80" dirty="0">
                <a:solidFill>
                  <a:srgbClr val="FFFFFF"/>
                </a:solidFill>
                <a:latin typeface="Arial"/>
                <a:cs typeface="Arial"/>
              </a:rPr>
              <a:t>існуючих</a:t>
            </a:r>
            <a:r>
              <a:rPr sz="2000" dirty="0">
                <a:solidFill>
                  <a:srgbClr val="FFFFFF"/>
                </a:solidFill>
                <a:latin typeface="Arial"/>
                <a:cs typeface="Arial"/>
              </a:rPr>
              <a:t>		</a:t>
            </a:r>
            <a:r>
              <a:rPr sz="2000" spc="-25" dirty="0">
                <a:solidFill>
                  <a:srgbClr val="FFFFFF"/>
                </a:solidFill>
                <a:latin typeface="Arial"/>
                <a:cs typeface="Arial"/>
              </a:rPr>
              <a:t>та </a:t>
            </a:r>
            <a:r>
              <a:rPr sz="2000" spc="-10" dirty="0">
                <a:solidFill>
                  <a:srgbClr val="FFFFFF"/>
                </a:solidFill>
                <a:latin typeface="Arial"/>
                <a:cs typeface="Arial"/>
              </a:rPr>
              <a:t>усталених</a:t>
            </a:r>
            <a:r>
              <a:rPr sz="2000" dirty="0">
                <a:solidFill>
                  <a:srgbClr val="FFFFFF"/>
                </a:solidFill>
                <a:latin typeface="Arial"/>
                <a:cs typeface="Arial"/>
              </a:rPr>
              <a:t>	</a:t>
            </a:r>
            <a:r>
              <a:rPr sz="2000" spc="55" dirty="0">
                <a:solidFill>
                  <a:srgbClr val="FFFFFF"/>
                </a:solidFill>
                <a:latin typeface="Arial"/>
                <a:cs typeface="Arial"/>
              </a:rPr>
              <a:t>соціальних</a:t>
            </a:r>
            <a:r>
              <a:rPr sz="2000" dirty="0">
                <a:solidFill>
                  <a:srgbClr val="FFFFFF"/>
                </a:solidFill>
                <a:latin typeface="Arial"/>
                <a:cs typeface="Arial"/>
              </a:rPr>
              <a:t>				</a:t>
            </a:r>
            <a:r>
              <a:rPr sz="2000" spc="60" dirty="0">
                <a:solidFill>
                  <a:srgbClr val="FFFFFF"/>
                </a:solidFill>
                <a:latin typeface="Arial"/>
                <a:cs typeface="Arial"/>
              </a:rPr>
              <a:t>не</a:t>
            </a:r>
            <a:endParaRPr sz="2000">
              <a:latin typeface="Arial"/>
              <a:cs typeface="Arial"/>
            </a:endParaRPr>
          </a:p>
        </p:txBody>
      </p:sp>
      <p:sp>
        <p:nvSpPr>
          <p:cNvPr id="23" name="object 23"/>
          <p:cNvSpPr txBox="1"/>
          <p:nvPr/>
        </p:nvSpPr>
        <p:spPr>
          <a:xfrm>
            <a:off x="1316587" y="4724707"/>
            <a:ext cx="3376295" cy="330200"/>
          </a:xfrm>
          <a:prstGeom prst="rect">
            <a:avLst/>
          </a:prstGeom>
        </p:spPr>
        <p:txBody>
          <a:bodyPr vert="horz" wrap="square" lIns="0" tIns="12700" rIns="0" bIns="0" rtlCol="0">
            <a:spAutoFit/>
          </a:bodyPr>
          <a:lstStyle/>
          <a:p>
            <a:pPr marL="12700">
              <a:lnSpc>
                <a:spcPct val="100000"/>
              </a:lnSpc>
              <a:spcBef>
                <a:spcPts val="100"/>
              </a:spcBef>
              <a:tabLst>
                <a:tab pos="2377440" algn="l"/>
              </a:tabLst>
            </a:pPr>
            <a:r>
              <a:rPr sz="2000" spc="60" dirty="0">
                <a:solidFill>
                  <a:srgbClr val="FFFFFF"/>
                </a:solidFill>
                <a:latin typeface="Arial"/>
                <a:cs typeface="Arial"/>
              </a:rPr>
              <a:t>задовольняють</a:t>
            </a:r>
            <a:r>
              <a:rPr sz="2000" dirty="0">
                <a:solidFill>
                  <a:srgbClr val="FFFFFF"/>
                </a:solidFill>
                <a:latin typeface="Arial"/>
                <a:cs typeface="Arial"/>
              </a:rPr>
              <a:t>	</a:t>
            </a:r>
            <a:r>
              <a:rPr sz="2000" spc="110" dirty="0">
                <a:solidFill>
                  <a:srgbClr val="FFFFFF"/>
                </a:solidFill>
                <a:latin typeface="Arial"/>
                <a:cs typeface="Arial"/>
              </a:rPr>
              <a:t>повною</a:t>
            </a:r>
            <a:endParaRPr sz="2000">
              <a:latin typeface="Arial"/>
              <a:cs typeface="Arial"/>
            </a:endParaRPr>
          </a:p>
        </p:txBody>
      </p:sp>
      <p:sp>
        <p:nvSpPr>
          <p:cNvPr id="24" name="object 24"/>
          <p:cNvSpPr txBox="1"/>
          <p:nvPr/>
        </p:nvSpPr>
        <p:spPr>
          <a:xfrm>
            <a:off x="4900854" y="4324580"/>
            <a:ext cx="2974975" cy="730250"/>
          </a:xfrm>
          <a:prstGeom prst="rect">
            <a:avLst/>
          </a:prstGeom>
        </p:spPr>
        <p:txBody>
          <a:bodyPr vert="horz" wrap="square" lIns="0" tIns="12700" rIns="0" bIns="0" rtlCol="0">
            <a:spAutoFit/>
          </a:bodyPr>
          <a:lstStyle/>
          <a:p>
            <a:pPr marL="190500" marR="5080" indent="-178435">
              <a:lnSpc>
                <a:spcPct val="115599"/>
              </a:lnSpc>
              <a:spcBef>
                <a:spcPts val="100"/>
              </a:spcBef>
              <a:tabLst>
                <a:tab pos="1593850" algn="l"/>
                <a:tab pos="2762250" algn="l"/>
              </a:tabLst>
            </a:pPr>
            <a:r>
              <a:rPr sz="2000" spc="70" dirty="0">
                <a:solidFill>
                  <a:srgbClr val="FFFFFF"/>
                </a:solidFill>
                <a:latin typeface="Arial"/>
                <a:cs typeface="Arial"/>
              </a:rPr>
              <a:t>відносин</a:t>
            </a:r>
            <a:r>
              <a:rPr sz="2000" dirty="0">
                <a:solidFill>
                  <a:srgbClr val="FFFFFF"/>
                </a:solidFill>
                <a:latin typeface="Arial"/>
                <a:cs typeface="Arial"/>
              </a:rPr>
              <a:t>	</a:t>
            </a:r>
            <a:r>
              <a:rPr sz="2000" spc="85" dirty="0">
                <a:solidFill>
                  <a:srgbClr val="FFFFFF"/>
                </a:solidFill>
                <a:latin typeface="Book Antiqua"/>
                <a:cs typeface="Book Antiqua"/>
              </a:rPr>
              <a:t>(</a:t>
            </a:r>
            <a:r>
              <a:rPr sz="2000" spc="85" dirty="0">
                <a:solidFill>
                  <a:srgbClr val="FFFFFF"/>
                </a:solidFill>
                <a:latin typeface="Arial"/>
                <a:cs typeface="Arial"/>
              </a:rPr>
              <a:t>вони</a:t>
            </a:r>
            <a:r>
              <a:rPr sz="2000" dirty="0">
                <a:solidFill>
                  <a:srgbClr val="FFFFFF"/>
                </a:solidFill>
                <a:latin typeface="Arial"/>
                <a:cs typeface="Arial"/>
              </a:rPr>
              <a:t>	</a:t>
            </a:r>
            <a:r>
              <a:rPr sz="2000" spc="-25" dirty="0">
                <a:solidFill>
                  <a:srgbClr val="FFFFFF"/>
                </a:solidFill>
                <a:latin typeface="Arial"/>
                <a:cs typeface="Arial"/>
              </a:rPr>
              <a:t>їх </a:t>
            </a:r>
            <a:r>
              <a:rPr sz="2000" spc="65" dirty="0">
                <a:solidFill>
                  <a:srgbClr val="FFFFFF"/>
                </a:solidFill>
                <a:latin typeface="Arial"/>
                <a:cs typeface="Arial"/>
              </a:rPr>
              <a:t>мірою</a:t>
            </a:r>
            <a:r>
              <a:rPr sz="2000" spc="65" dirty="0">
                <a:solidFill>
                  <a:srgbClr val="FFFFFF"/>
                </a:solidFill>
                <a:latin typeface="Book Antiqua"/>
                <a:cs typeface="Book Antiqua"/>
              </a:rPr>
              <a:t>),</a:t>
            </a:r>
            <a:endParaRPr sz="2000">
              <a:latin typeface="Book Antiqua"/>
              <a:cs typeface="Book Antiqua"/>
            </a:endParaRPr>
          </a:p>
        </p:txBody>
      </p:sp>
      <p:sp>
        <p:nvSpPr>
          <p:cNvPr id="25" name="object 25"/>
          <p:cNvSpPr txBox="1"/>
          <p:nvPr/>
        </p:nvSpPr>
        <p:spPr>
          <a:xfrm>
            <a:off x="6421940" y="4724707"/>
            <a:ext cx="765175" cy="330200"/>
          </a:xfrm>
          <a:prstGeom prst="rect">
            <a:avLst/>
          </a:prstGeom>
        </p:spPr>
        <p:txBody>
          <a:bodyPr vert="horz" wrap="square" lIns="0" tIns="12700" rIns="0" bIns="0" rtlCol="0">
            <a:spAutoFit/>
          </a:bodyPr>
          <a:lstStyle/>
          <a:p>
            <a:pPr marL="12700">
              <a:lnSpc>
                <a:spcPct val="100000"/>
              </a:lnSpc>
              <a:spcBef>
                <a:spcPts val="100"/>
              </a:spcBef>
            </a:pPr>
            <a:r>
              <a:rPr sz="2000" spc="65" dirty="0">
                <a:solidFill>
                  <a:srgbClr val="FFFFFF"/>
                </a:solidFill>
                <a:latin typeface="Arial"/>
                <a:cs typeface="Arial"/>
              </a:rPr>
              <a:t>однак</a:t>
            </a:r>
            <a:endParaRPr sz="2000">
              <a:latin typeface="Arial"/>
              <a:cs typeface="Arial"/>
            </a:endParaRPr>
          </a:p>
        </p:txBody>
      </p:sp>
      <p:sp>
        <p:nvSpPr>
          <p:cNvPr id="26" name="object 26"/>
          <p:cNvSpPr txBox="1"/>
          <p:nvPr/>
        </p:nvSpPr>
        <p:spPr>
          <a:xfrm>
            <a:off x="7573350" y="4724707"/>
            <a:ext cx="1067435" cy="330200"/>
          </a:xfrm>
          <a:prstGeom prst="rect">
            <a:avLst/>
          </a:prstGeom>
        </p:spPr>
        <p:txBody>
          <a:bodyPr vert="horz" wrap="square" lIns="0" tIns="12700" rIns="0" bIns="0" rtlCol="0">
            <a:spAutoFit/>
          </a:bodyPr>
          <a:lstStyle/>
          <a:p>
            <a:pPr marL="12700">
              <a:lnSpc>
                <a:spcPct val="100000"/>
              </a:lnSpc>
              <a:spcBef>
                <a:spcPts val="100"/>
              </a:spcBef>
            </a:pPr>
            <a:r>
              <a:rPr sz="2000" spc="75" dirty="0">
                <a:solidFill>
                  <a:srgbClr val="FFFFFF"/>
                </a:solidFill>
                <a:latin typeface="Arial"/>
                <a:cs typeface="Arial"/>
              </a:rPr>
              <a:t>змушені</a:t>
            </a:r>
            <a:endParaRPr sz="2000">
              <a:latin typeface="Arial"/>
              <a:cs typeface="Arial"/>
            </a:endParaRPr>
          </a:p>
        </p:txBody>
      </p:sp>
      <p:sp>
        <p:nvSpPr>
          <p:cNvPr id="27" name="object 27"/>
          <p:cNvSpPr txBox="1"/>
          <p:nvPr/>
        </p:nvSpPr>
        <p:spPr>
          <a:xfrm>
            <a:off x="1316587" y="5029430"/>
            <a:ext cx="7324090" cy="2492375"/>
          </a:xfrm>
          <a:prstGeom prst="rect">
            <a:avLst/>
          </a:prstGeom>
        </p:spPr>
        <p:txBody>
          <a:bodyPr vert="horz" wrap="square" lIns="0" tIns="60325" rIns="0" bIns="0" rtlCol="0">
            <a:spAutoFit/>
          </a:bodyPr>
          <a:lstStyle/>
          <a:p>
            <a:pPr marL="12700" algn="just">
              <a:lnSpc>
                <a:spcPct val="100000"/>
              </a:lnSpc>
              <a:spcBef>
                <a:spcPts val="475"/>
              </a:spcBef>
            </a:pPr>
            <a:r>
              <a:rPr sz="2000" spc="85" dirty="0">
                <a:solidFill>
                  <a:srgbClr val="FFFFFF"/>
                </a:solidFill>
                <a:latin typeface="Arial"/>
                <a:cs typeface="Arial"/>
              </a:rPr>
              <a:t>працювати</a:t>
            </a:r>
            <a:r>
              <a:rPr sz="2000" spc="190" dirty="0">
                <a:solidFill>
                  <a:srgbClr val="FFFFFF"/>
                </a:solidFill>
                <a:latin typeface="Arial"/>
                <a:cs typeface="Arial"/>
              </a:rPr>
              <a:t> </a:t>
            </a:r>
            <a:r>
              <a:rPr sz="2000" spc="85" dirty="0">
                <a:solidFill>
                  <a:srgbClr val="FFFFFF"/>
                </a:solidFill>
                <a:latin typeface="Arial"/>
                <a:cs typeface="Arial"/>
              </a:rPr>
              <a:t>в</a:t>
            </a:r>
            <a:r>
              <a:rPr sz="2000" spc="190" dirty="0">
                <a:solidFill>
                  <a:srgbClr val="FFFFFF"/>
                </a:solidFill>
                <a:latin typeface="Arial"/>
                <a:cs typeface="Arial"/>
              </a:rPr>
              <a:t> </a:t>
            </a:r>
            <a:r>
              <a:rPr sz="2000" spc="90" dirty="0">
                <a:solidFill>
                  <a:srgbClr val="FFFFFF"/>
                </a:solidFill>
                <a:latin typeface="Arial"/>
                <a:cs typeface="Arial"/>
              </a:rPr>
              <a:t>існуючих</a:t>
            </a:r>
            <a:r>
              <a:rPr sz="2000" spc="195" dirty="0">
                <a:solidFill>
                  <a:srgbClr val="FFFFFF"/>
                </a:solidFill>
                <a:latin typeface="Arial"/>
                <a:cs typeface="Arial"/>
              </a:rPr>
              <a:t> </a:t>
            </a:r>
            <a:r>
              <a:rPr sz="2000" spc="65" dirty="0">
                <a:solidFill>
                  <a:srgbClr val="FFFFFF"/>
                </a:solidFill>
                <a:latin typeface="Arial"/>
                <a:cs typeface="Arial"/>
              </a:rPr>
              <a:t>обмеженнях</a:t>
            </a:r>
            <a:r>
              <a:rPr sz="2000" spc="65" dirty="0">
                <a:solidFill>
                  <a:srgbClr val="FFFFFF"/>
                </a:solidFill>
                <a:latin typeface="Book Antiqua"/>
                <a:cs typeface="Book Antiqua"/>
              </a:rPr>
              <a:t>;</a:t>
            </a:r>
            <a:endParaRPr sz="2000">
              <a:latin typeface="Book Antiqua"/>
              <a:cs typeface="Book Antiqua"/>
            </a:endParaRPr>
          </a:p>
          <a:p>
            <a:pPr marL="12700" marR="5080" algn="just">
              <a:lnSpc>
                <a:spcPct val="115599"/>
              </a:lnSpc>
            </a:pPr>
            <a:r>
              <a:rPr sz="2000" spc="60" dirty="0">
                <a:solidFill>
                  <a:srgbClr val="FFFFFF"/>
                </a:solidFill>
                <a:latin typeface="Book Antiqua"/>
                <a:cs typeface="Book Antiqua"/>
              </a:rPr>
              <a:t>3)</a:t>
            </a:r>
            <a:r>
              <a:rPr sz="2000" spc="335" dirty="0">
                <a:solidFill>
                  <a:srgbClr val="FFFFFF"/>
                </a:solidFill>
                <a:latin typeface="Book Antiqua"/>
                <a:cs typeface="Book Antiqua"/>
              </a:rPr>
              <a:t>  </a:t>
            </a:r>
            <a:r>
              <a:rPr sz="2000" spc="45" dirty="0">
                <a:solidFill>
                  <a:srgbClr val="FFFFFF"/>
                </a:solidFill>
                <a:latin typeface="Arial"/>
                <a:cs typeface="Arial"/>
              </a:rPr>
              <a:t>особистісні</a:t>
            </a:r>
            <a:r>
              <a:rPr sz="2000" spc="280" dirty="0">
                <a:solidFill>
                  <a:srgbClr val="FFFFFF"/>
                </a:solidFill>
                <a:latin typeface="Arial"/>
                <a:cs typeface="Arial"/>
              </a:rPr>
              <a:t>  </a:t>
            </a:r>
            <a:r>
              <a:rPr sz="2000" spc="80" dirty="0">
                <a:solidFill>
                  <a:srgbClr val="FFFFFF"/>
                </a:solidFill>
                <a:latin typeface="Arial"/>
                <a:cs typeface="Arial"/>
              </a:rPr>
              <a:t>унікальні</a:t>
            </a:r>
            <a:r>
              <a:rPr sz="2000" spc="275" dirty="0">
                <a:solidFill>
                  <a:srgbClr val="FFFFFF"/>
                </a:solidFill>
                <a:latin typeface="Arial"/>
                <a:cs typeface="Arial"/>
              </a:rPr>
              <a:t>  </a:t>
            </a:r>
            <a:r>
              <a:rPr sz="2000" spc="65" dirty="0">
                <a:solidFill>
                  <a:srgbClr val="FFFFFF"/>
                </a:solidFill>
                <a:latin typeface="Arial"/>
                <a:cs typeface="Arial"/>
              </a:rPr>
              <a:t>характеристики</a:t>
            </a:r>
            <a:r>
              <a:rPr sz="2000" spc="65" dirty="0">
                <a:solidFill>
                  <a:srgbClr val="FFFFFF"/>
                </a:solidFill>
                <a:latin typeface="Book Antiqua"/>
                <a:cs typeface="Book Antiqua"/>
              </a:rPr>
              <a:t>:</a:t>
            </a:r>
            <a:r>
              <a:rPr sz="2000" spc="340" dirty="0">
                <a:solidFill>
                  <a:srgbClr val="FFFFFF"/>
                </a:solidFill>
                <a:latin typeface="Book Antiqua"/>
                <a:cs typeface="Book Antiqua"/>
              </a:rPr>
              <a:t>  </a:t>
            </a:r>
            <a:r>
              <a:rPr sz="2000" spc="45" dirty="0">
                <a:solidFill>
                  <a:srgbClr val="FFFFFF"/>
                </a:solidFill>
                <a:latin typeface="Arial"/>
                <a:cs typeface="Arial"/>
              </a:rPr>
              <a:t>здібності</a:t>
            </a:r>
            <a:r>
              <a:rPr sz="2000" spc="275" dirty="0">
                <a:solidFill>
                  <a:srgbClr val="FFFFFF"/>
                </a:solidFill>
                <a:latin typeface="Arial"/>
                <a:cs typeface="Arial"/>
              </a:rPr>
              <a:t>  </a:t>
            </a:r>
            <a:r>
              <a:rPr sz="2000" spc="-25" dirty="0">
                <a:solidFill>
                  <a:srgbClr val="FFFFFF"/>
                </a:solidFill>
                <a:latin typeface="Arial"/>
                <a:cs typeface="Arial"/>
              </a:rPr>
              <a:t>до </a:t>
            </a:r>
            <a:r>
              <a:rPr sz="2000" spc="90" dirty="0">
                <a:solidFill>
                  <a:srgbClr val="FFFFFF"/>
                </a:solidFill>
                <a:latin typeface="Arial"/>
                <a:cs typeface="Arial"/>
              </a:rPr>
              <a:t>навчання</a:t>
            </a:r>
            <a:r>
              <a:rPr sz="2000" spc="175" dirty="0">
                <a:solidFill>
                  <a:srgbClr val="FFFFFF"/>
                </a:solidFill>
                <a:latin typeface="Arial"/>
                <a:cs typeface="Arial"/>
              </a:rPr>
              <a:t>  </a:t>
            </a:r>
            <a:r>
              <a:rPr sz="2000" dirty="0">
                <a:solidFill>
                  <a:srgbClr val="FFFFFF"/>
                </a:solidFill>
                <a:latin typeface="Arial"/>
                <a:cs typeface="Arial"/>
              </a:rPr>
              <a:t>та</a:t>
            </a:r>
            <a:r>
              <a:rPr sz="2000" spc="180" dirty="0">
                <a:solidFill>
                  <a:srgbClr val="FFFFFF"/>
                </a:solidFill>
                <a:latin typeface="Arial"/>
                <a:cs typeface="Arial"/>
              </a:rPr>
              <a:t>  </a:t>
            </a:r>
            <a:r>
              <a:rPr sz="2000" spc="85" dirty="0">
                <a:solidFill>
                  <a:srgbClr val="FFFFFF"/>
                </a:solidFill>
                <a:latin typeface="Arial"/>
                <a:cs typeface="Arial"/>
              </a:rPr>
              <a:t>розвитку</a:t>
            </a:r>
            <a:r>
              <a:rPr sz="2000" spc="180" dirty="0">
                <a:solidFill>
                  <a:srgbClr val="FFFFFF"/>
                </a:solidFill>
                <a:latin typeface="Arial"/>
                <a:cs typeface="Arial"/>
              </a:rPr>
              <a:t>  </a:t>
            </a:r>
            <a:r>
              <a:rPr sz="2000" spc="90" dirty="0">
                <a:solidFill>
                  <a:srgbClr val="FFFFFF"/>
                </a:solidFill>
                <a:latin typeface="Book Antiqua"/>
                <a:cs typeface="Book Antiqua"/>
              </a:rPr>
              <a:t>(</a:t>
            </a:r>
            <a:r>
              <a:rPr sz="2000" spc="90" dirty="0">
                <a:solidFill>
                  <a:srgbClr val="FFFFFF"/>
                </a:solidFill>
                <a:latin typeface="Arial"/>
                <a:cs typeface="Arial"/>
              </a:rPr>
              <a:t>вирішення</a:t>
            </a:r>
            <a:r>
              <a:rPr sz="2000" spc="180" dirty="0">
                <a:solidFill>
                  <a:srgbClr val="FFFFFF"/>
                </a:solidFill>
                <a:latin typeface="Arial"/>
                <a:cs typeface="Arial"/>
              </a:rPr>
              <a:t>  </a:t>
            </a:r>
            <a:r>
              <a:rPr sz="2000" spc="55" dirty="0">
                <a:solidFill>
                  <a:srgbClr val="FFFFFF"/>
                </a:solidFill>
                <a:latin typeface="Arial"/>
                <a:cs typeface="Arial"/>
              </a:rPr>
              <a:t>складних</a:t>
            </a:r>
            <a:r>
              <a:rPr sz="2000" spc="180" dirty="0">
                <a:solidFill>
                  <a:srgbClr val="FFFFFF"/>
                </a:solidFill>
                <a:latin typeface="Arial"/>
                <a:cs typeface="Arial"/>
              </a:rPr>
              <a:t>  </a:t>
            </a:r>
            <a:r>
              <a:rPr sz="2000" spc="55" dirty="0">
                <a:solidFill>
                  <a:srgbClr val="FFFFFF"/>
                </a:solidFill>
                <a:latin typeface="Arial"/>
                <a:cs typeface="Arial"/>
              </a:rPr>
              <a:t>проблем</a:t>
            </a:r>
            <a:r>
              <a:rPr sz="2000" spc="55" dirty="0">
                <a:solidFill>
                  <a:srgbClr val="FFFFFF"/>
                </a:solidFill>
                <a:latin typeface="Book Antiqua"/>
                <a:cs typeface="Book Antiqua"/>
              </a:rPr>
              <a:t>, </a:t>
            </a:r>
            <a:r>
              <a:rPr sz="2000" spc="75" dirty="0">
                <a:solidFill>
                  <a:srgbClr val="FFFFFF"/>
                </a:solidFill>
                <a:latin typeface="Arial"/>
                <a:cs typeface="Arial"/>
              </a:rPr>
              <a:t>інноваційність</a:t>
            </a:r>
            <a:r>
              <a:rPr sz="2000" spc="75" dirty="0">
                <a:solidFill>
                  <a:srgbClr val="FFFFFF"/>
                </a:solidFill>
                <a:latin typeface="Book Antiqua"/>
                <a:cs typeface="Book Antiqua"/>
              </a:rPr>
              <a:t>),</a:t>
            </a:r>
            <a:r>
              <a:rPr sz="2000" spc="405" dirty="0">
                <a:solidFill>
                  <a:srgbClr val="FFFFFF"/>
                </a:solidFill>
                <a:latin typeface="Book Antiqua"/>
                <a:cs typeface="Book Antiqua"/>
              </a:rPr>
              <a:t>  </a:t>
            </a:r>
            <a:r>
              <a:rPr sz="2000" spc="60" dirty="0">
                <a:solidFill>
                  <a:srgbClr val="FFFFFF"/>
                </a:solidFill>
                <a:latin typeface="Arial"/>
                <a:cs typeface="Arial"/>
              </a:rPr>
              <a:t>темперамент</a:t>
            </a:r>
            <a:r>
              <a:rPr sz="2000" spc="345" dirty="0">
                <a:solidFill>
                  <a:srgbClr val="FFFFFF"/>
                </a:solidFill>
                <a:latin typeface="Arial"/>
                <a:cs typeface="Arial"/>
              </a:rPr>
              <a:t>  </a:t>
            </a:r>
            <a:r>
              <a:rPr sz="2000" spc="60" dirty="0">
                <a:solidFill>
                  <a:srgbClr val="FFFFFF"/>
                </a:solidFill>
                <a:latin typeface="Book Antiqua"/>
                <a:cs typeface="Book Antiqua"/>
              </a:rPr>
              <a:t>(</a:t>
            </a:r>
            <a:r>
              <a:rPr sz="2000" spc="60" dirty="0">
                <a:solidFill>
                  <a:srgbClr val="FFFFFF"/>
                </a:solidFill>
                <a:latin typeface="Arial"/>
                <a:cs typeface="Arial"/>
              </a:rPr>
              <a:t>публічна</a:t>
            </a:r>
            <a:r>
              <a:rPr sz="2000" spc="345" dirty="0">
                <a:solidFill>
                  <a:srgbClr val="FFFFFF"/>
                </a:solidFill>
                <a:latin typeface="Arial"/>
                <a:cs typeface="Arial"/>
              </a:rPr>
              <a:t>  </a:t>
            </a:r>
            <a:r>
              <a:rPr sz="2000" spc="50" dirty="0">
                <a:solidFill>
                  <a:srgbClr val="FFFFFF"/>
                </a:solidFill>
                <a:latin typeface="Arial"/>
                <a:cs typeface="Arial"/>
              </a:rPr>
              <a:t>діяльність</a:t>
            </a:r>
            <a:r>
              <a:rPr sz="2000" spc="345" dirty="0">
                <a:solidFill>
                  <a:srgbClr val="FFFFFF"/>
                </a:solidFill>
                <a:latin typeface="Arial"/>
                <a:cs typeface="Arial"/>
              </a:rPr>
              <a:t>  </a:t>
            </a:r>
            <a:r>
              <a:rPr sz="2000" spc="-25" dirty="0">
                <a:solidFill>
                  <a:srgbClr val="FFFFFF"/>
                </a:solidFill>
                <a:latin typeface="Arial"/>
                <a:cs typeface="Arial"/>
              </a:rPr>
              <a:t>та </a:t>
            </a:r>
            <a:r>
              <a:rPr sz="2000" spc="45" dirty="0">
                <a:solidFill>
                  <a:srgbClr val="FFFFFF"/>
                </a:solidFill>
                <a:latin typeface="Arial"/>
                <a:cs typeface="Arial"/>
              </a:rPr>
              <a:t>здатність</a:t>
            </a:r>
            <a:r>
              <a:rPr sz="2000" spc="365" dirty="0">
                <a:solidFill>
                  <a:srgbClr val="FFFFFF"/>
                </a:solidFill>
                <a:latin typeface="Arial"/>
                <a:cs typeface="Arial"/>
              </a:rPr>
              <a:t>   </a:t>
            </a:r>
            <a:r>
              <a:rPr sz="2000" spc="70" dirty="0">
                <a:solidFill>
                  <a:srgbClr val="FFFFFF"/>
                </a:solidFill>
                <a:latin typeface="Arial"/>
                <a:cs typeface="Arial"/>
              </a:rPr>
              <a:t>наполегливо</a:t>
            </a:r>
            <a:r>
              <a:rPr sz="2000" spc="370" dirty="0">
                <a:solidFill>
                  <a:srgbClr val="FFFFFF"/>
                </a:solidFill>
                <a:latin typeface="Arial"/>
                <a:cs typeface="Arial"/>
              </a:rPr>
              <a:t>   </a:t>
            </a:r>
            <a:r>
              <a:rPr sz="2000" spc="90" dirty="0">
                <a:solidFill>
                  <a:srgbClr val="FFFFFF"/>
                </a:solidFill>
                <a:latin typeface="Arial"/>
                <a:cs typeface="Arial"/>
              </a:rPr>
              <a:t>виконувати</a:t>
            </a:r>
            <a:r>
              <a:rPr sz="2000" spc="365" dirty="0">
                <a:solidFill>
                  <a:srgbClr val="FFFFFF"/>
                </a:solidFill>
                <a:latin typeface="Arial"/>
                <a:cs typeface="Arial"/>
              </a:rPr>
              <a:t>   </a:t>
            </a:r>
            <a:r>
              <a:rPr sz="2000" spc="70" dirty="0">
                <a:solidFill>
                  <a:srgbClr val="FFFFFF"/>
                </a:solidFill>
                <a:latin typeface="Arial"/>
                <a:cs typeface="Arial"/>
              </a:rPr>
              <a:t>свою</a:t>
            </a:r>
            <a:r>
              <a:rPr sz="2000" spc="370" dirty="0">
                <a:solidFill>
                  <a:srgbClr val="FFFFFF"/>
                </a:solidFill>
                <a:latin typeface="Arial"/>
                <a:cs typeface="Arial"/>
              </a:rPr>
              <a:t>   </a:t>
            </a:r>
            <a:r>
              <a:rPr sz="2000" spc="40" dirty="0">
                <a:solidFill>
                  <a:srgbClr val="FFFFFF"/>
                </a:solidFill>
                <a:latin typeface="Arial"/>
                <a:cs typeface="Arial"/>
              </a:rPr>
              <a:t>роботу</a:t>
            </a:r>
            <a:r>
              <a:rPr sz="2000" spc="40" dirty="0">
                <a:solidFill>
                  <a:srgbClr val="FFFFFF"/>
                </a:solidFill>
                <a:latin typeface="Book Antiqua"/>
                <a:cs typeface="Book Antiqua"/>
              </a:rPr>
              <a:t>), </a:t>
            </a:r>
            <a:r>
              <a:rPr sz="2000" spc="75" dirty="0">
                <a:solidFill>
                  <a:srgbClr val="FFFFFF"/>
                </a:solidFill>
                <a:latin typeface="Arial"/>
                <a:cs typeface="Arial"/>
              </a:rPr>
              <a:t>динамізм</a:t>
            </a:r>
            <a:r>
              <a:rPr sz="2000" spc="330" dirty="0">
                <a:solidFill>
                  <a:srgbClr val="FFFFFF"/>
                </a:solidFill>
                <a:latin typeface="Arial"/>
                <a:cs typeface="Arial"/>
              </a:rPr>
              <a:t>   </a:t>
            </a:r>
            <a:r>
              <a:rPr sz="2000" spc="60" dirty="0">
                <a:solidFill>
                  <a:srgbClr val="FFFFFF"/>
                </a:solidFill>
                <a:latin typeface="Book Antiqua"/>
                <a:cs typeface="Book Antiqua"/>
              </a:rPr>
              <a:t>(</a:t>
            </a:r>
            <a:r>
              <a:rPr sz="2000" spc="60" dirty="0">
                <a:solidFill>
                  <a:srgbClr val="FFFFFF"/>
                </a:solidFill>
                <a:latin typeface="Arial"/>
                <a:cs typeface="Arial"/>
              </a:rPr>
              <a:t>висока</a:t>
            </a:r>
            <a:r>
              <a:rPr sz="2000" spc="330" dirty="0">
                <a:solidFill>
                  <a:srgbClr val="FFFFFF"/>
                </a:solidFill>
                <a:latin typeface="Arial"/>
                <a:cs typeface="Arial"/>
              </a:rPr>
              <a:t>   </a:t>
            </a:r>
            <a:r>
              <a:rPr sz="2000" spc="90" dirty="0">
                <a:solidFill>
                  <a:srgbClr val="FFFFFF"/>
                </a:solidFill>
                <a:latin typeface="Arial"/>
                <a:cs typeface="Arial"/>
              </a:rPr>
              <a:t>внутрішня</a:t>
            </a:r>
            <a:r>
              <a:rPr sz="2000" spc="330" dirty="0">
                <a:solidFill>
                  <a:srgbClr val="FFFFFF"/>
                </a:solidFill>
                <a:latin typeface="Arial"/>
                <a:cs typeface="Arial"/>
              </a:rPr>
              <a:t>   </a:t>
            </a:r>
            <a:r>
              <a:rPr sz="2000" spc="65" dirty="0">
                <a:solidFill>
                  <a:srgbClr val="FFFFFF"/>
                </a:solidFill>
                <a:latin typeface="Arial"/>
                <a:cs typeface="Arial"/>
              </a:rPr>
              <a:t>мотивація</a:t>
            </a:r>
            <a:r>
              <a:rPr sz="2000" spc="65" dirty="0">
                <a:solidFill>
                  <a:srgbClr val="FFFFFF"/>
                </a:solidFill>
                <a:latin typeface="Book Antiqua"/>
                <a:cs typeface="Book Antiqua"/>
              </a:rPr>
              <a:t>,</a:t>
            </a:r>
            <a:r>
              <a:rPr sz="2000" spc="390" dirty="0">
                <a:solidFill>
                  <a:srgbClr val="FFFFFF"/>
                </a:solidFill>
                <a:latin typeface="Book Antiqua"/>
                <a:cs typeface="Book Antiqua"/>
              </a:rPr>
              <a:t>   </a:t>
            </a:r>
            <a:r>
              <a:rPr sz="2000" spc="35" dirty="0">
                <a:solidFill>
                  <a:srgbClr val="FFFFFF"/>
                </a:solidFill>
                <a:latin typeface="Arial"/>
                <a:cs typeface="Arial"/>
              </a:rPr>
              <a:t>здатність </a:t>
            </a:r>
            <a:r>
              <a:rPr sz="2000" spc="75" dirty="0">
                <a:solidFill>
                  <a:srgbClr val="FFFFFF"/>
                </a:solidFill>
                <a:latin typeface="Arial"/>
                <a:cs typeface="Arial"/>
              </a:rPr>
              <a:t>пояснювати</a:t>
            </a:r>
            <a:r>
              <a:rPr sz="2000" spc="225" dirty="0">
                <a:solidFill>
                  <a:srgbClr val="FFFFFF"/>
                </a:solidFill>
                <a:latin typeface="Arial"/>
                <a:cs typeface="Arial"/>
              </a:rPr>
              <a:t> </a:t>
            </a:r>
            <a:r>
              <a:rPr sz="2000" dirty="0">
                <a:solidFill>
                  <a:srgbClr val="FFFFFF"/>
                </a:solidFill>
                <a:latin typeface="Arial"/>
                <a:cs typeface="Arial"/>
              </a:rPr>
              <a:t>та</a:t>
            </a:r>
            <a:r>
              <a:rPr sz="2000" spc="229" dirty="0">
                <a:solidFill>
                  <a:srgbClr val="FFFFFF"/>
                </a:solidFill>
                <a:latin typeface="Arial"/>
                <a:cs typeface="Arial"/>
              </a:rPr>
              <a:t> </a:t>
            </a:r>
            <a:r>
              <a:rPr sz="2000" spc="75" dirty="0">
                <a:solidFill>
                  <a:srgbClr val="FFFFFF"/>
                </a:solidFill>
                <a:latin typeface="Arial"/>
                <a:cs typeface="Arial"/>
              </a:rPr>
              <a:t>доносити</a:t>
            </a:r>
            <a:r>
              <a:rPr sz="2000" spc="229" dirty="0">
                <a:solidFill>
                  <a:srgbClr val="FFFFFF"/>
                </a:solidFill>
                <a:latin typeface="Arial"/>
                <a:cs typeface="Arial"/>
              </a:rPr>
              <a:t> </a:t>
            </a:r>
            <a:r>
              <a:rPr sz="2000" dirty="0">
                <a:solidFill>
                  <a:srgbClr val="FFFFFF"/>
                </a:solidFill>
                <a:latin typeface="Arial"/>
                <a:cs typeface="Arial"/>
              </a:rPr>
              <a:t>до</a:t>
            </a:r>
            <a:r>
              <a:rPr sz="2000" spc="229" dirty="0">
                <a:solidFill>
                  <a:srgbClr val="FFFFFF"/>
                </a:solidFill>
                <a:latin typeface="Arial"/>
                <a:cs typeface="Arial"/>
              </a:rPr>
              <a:t> </a:t>
            </a:r>
            <a:r>
              <a:rPr sz="2000" spc="120" dirty="0">
                <a:solidFill>
                  <a:srgbClr val="FFFFFF"/>
                </a:solidFill>
                <a:latin typeface="Arial"/>
                <a:cs typeface="Arial"/>
              </a:rPr>
              <a:t>інших</a:t>
            </a:r>
            <a:r>
              <a:rPr sz="2000" spc="229" dirty="0">
                <a:solidFill>
                  <a:srgbClr val="FFFFFF"/>
                </a:solidFill>
                <a:latin typeface="Arial"/>
                <a:cs typeface="Arial"/>
              </a:rPr>
              <a:t> </a:t>
            </a:r>
            <a:r>
              <a:rPr sz="2000" spc="100" dirty="0">
                <a:solidFill>
                  <a:srgbClr val="FFFFFF"/>
                </a:solidFill>
                <a:latin typeface="Arial"/>
                <a:cs typeface="Arial"/>
              </a:rPr>
              <a:t>мотиви</a:t>
            </a:r>
            <a:r>
              <a:rPr sz="2000" spc="229" dirty="0">
                <a:solidFill>
                  <a:srgbClr val="FFFFFF"/>
                </a:solidFill>
                <a:latin typeface="Arial"/>
                <a:cs typeface="Arial"/>
              </a:rPr>
              <a:t> </a:t>
            </a:r>
            <a:r>
              <a:rPr sz="2000" dirty="0">
                <a:solidFill>
                  <a:srgbClr val="FFFFFF"/>
                </a:solidFill>
                <a:latin typeface="Arial"/>
                <a:cs typeface="Arial"/>
              </a:rPr>
              <a:t>своїх</a:t>
            </a:r>
            <a:r>
              <a:rPr sz="2000" spc="229" dirty="0">
                <a:solidFill>
                  <a:srgbClr val="FFFFFF"/>
                </a:solidFill>
                <a:latin typeface="Arial"/>
                <a:cs typeface="Arial"/>
              </a:rPr>
              <a:t> </a:t>
            </a:r>
            <a:r>
              <a:rPr sz="2000" spc="-10" dirty="0">
                <a:solidFill>
                  <a:srgbClr val="FFFFFF"/>
                </a:solidFill>
                <a:latin typeface="Arial"/>
                <a:cs typeface="Arial"/>
              </a:rPr>
              <a:t>дій</a:t>
            </a:r>
            <a:r>
              <a:rPr sz="2000" spc="-10" dirty="0">
                <a:solidFill>
                  <a:srgbClr val="FFFFFF"/>
                </a:solidFill>
                <a:latin typeface="Book Antiqua"/>
                <a:cs typeface="Book Antiqua"/>
              </a:rPr>
              <a:t>);</a:t>
            </a:r>
            <a:endParaRPr sz="2000">
              <a:latin typeface="Book Antiqua"/>
              <a:cs typeface="Book Antiqu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754</TotalTime>
  <Words>2734</Words>
  <Application>Microsoft Office PowerPoint</Application>
  <PresentationFormat>Произвольный</PresentationFormat>
  <Paragraphs>312</Paragraphs>
  <Slides>39</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39</vt:i4>
      </vt:variant>
    </vt:vector>
  </HeadingPairs>
  <TitlesOfParts>
    <vt:vector size="47" baseType="lpstr">
      <vt:lpstr>Arial</vt:lpstr>
      <vt:lpstr>Arial Black</vt:lpstr>
      <vt:lpstr>Arial Narrow</vt:lpstr>
      <vt:lpstr>Book Antiqua</vt:lpstr>
      <vt:lpstr>Calibri</vt:lpstr>
      <vt:lpstr>Times New Roman</vt:lpstr>
      <vt:lpstr>Trebuchet MS</vt:lpstr>
      <vt:lpstr>Office Theme</vt:lpstr>
      <vt:lpstr>ЛЕКЦІЯ З НАВЧАЛЬНОЇ ДИСЦИПЛІНИ “ОРГАНІЗАЦІЯ ДІЯЛЬНОСТІ ПІДПРИЄМНИЦЬКИХ, ТОРГОВЕЛЬНИХ ТА БІРЖОВИХ СТРУТУР”</vt:lpstr>
      <vt:lpstr>ПЛАН</vt:lpstr>
      <vt:lpstr>1. ПІДПРИЄМНИЦТВО І ПІДПРИЄМЕЦЬ: СУТНІСТЬ ТА ОСОБЛИВОСТІ</vt:lpstr>
      <vt:lpstr>Підприємця як суб’єкта економічної діяльності доцільно розглядати комплексно - з економічної, управлінської та психологічної точок зору. Ці аспекти взаємопов’язані: економічний показує, що і заради чого робить підприємець, управлінський - як він організовує діяльність, а психологічний - чому він здатний приймати рішення, ризикувати та діяти в умовах невизначеності.</vt:lpstr>
      <vt:lpstr>  З управлінської точки зору підприємець - це особа, яка організовує, координує та контролює діяльність підприємства, приймає рішення та забезпечує досягнення поставлених цілей. Основні характеристики управлінського аспекту: 1. Постановка цілей. Підприємець визначає, чого має досягти бізнес, тобто збільшити обсяг продажів; вийти на новий ринок; відкрити новий магазин; запустити новий продукт; збільшити прибуток; сформувати сильний бренд. Важливо, що підприємець не просто ставить цілі, а визначає способи та ресурси для їх досягнення. 2. Планування. Підприємець повинен прогнозувати майбутню діяльність: визначати необхідні ресурси, витрати, обсяги виробництва, очікуваний дохід та можливі ризики. Планування допомагає відповісти на питання: Що робити? Коли робити? Хто це буде робити? Які ресурси потрібні? Якого результату очікуємо? 3. Організація діяльності. Підприємець розподіляє завдання між працівниками, визначає їхні обов’язки та створює умови для ефективної роботи, тобто можуть бути працівники, відповідальні за: виробництво; продажі; маркетинг; фінанси; логістику; обслуговування клієнтів. Підприємець повинен забезпечити взаємодію між усіма цими напрямами. 4. Прийняття управлінських рішень. Підприємницька діяльність передбачає постійний вибір між альтернативами. Наприклад: який товар виробляти; за якою ціною його продавати; де розміщувати підприємство; кого наймати; яке обладнання придбати; чи варто брати кредит; чи виходити на новий ринок. При цьому рішення часто доводиться приймати за умов неповної інформації. 5. Управління персоналом. Підприємець працює не лише з фінансами й обладнанням, а й з людьми. Він повинен: підбирати працівників; розподіляти обов’язки; мотивувати персонал; оцінювати результати роботи; вирішувати конфлікти; формувати корпоративну культуру. Тому успішний підприємець часто виступає одночасно керівником, лідером і організатором. 6. Контроль результатів. Підприємець повинен постійно порівнювати заплановані результати з фактичними. Наприклад, якщо планувалося продати 1000 одиниць продукції, а продано лише 700, потрібно з'ясувати причини: неправильна ціна, недостатня реклама, низька якість, сильна конкуренція тощо. 7. Стратегічне мислення. Підприємець повинен думати не лише про сьогоднішній прибуток, а й про майбутнє бізнесу. Він аналізує: зміни ринку; поведінку споживачів; діяльність конкурентів; технологічні зміни; перспективи розвитку; можливі загрози.  З управлінської точки зору підприємець - це керівник та організатор, який визначає цілі, планує діяльність, розподіляє ресурси, приймає рішення, керує персоналом, контролює результати та забезпечує розвиток підприємства.</vt:lpstr>
      <vt:lpstr>З психологічної точки зору підприємець - це особистість, яка має певні мотиваційні, інтелектуальні, емоційні та вольові характеристики, що допомагають їй діяти в умовах невизначеності, ризику та конкуренції. Цей аспект пояснює, чому одна людина готова створити власну справу та брати на себе відповідальність, а інша - віддає перевагу стабільній роботі за наймом. Основні психологічні характеристики підприємця: 1. Ініціативність.  Підприємець не чекає, поки хтось створить для нього можливість. Він сам шукає можливості для реалізації ідей. Наприклад, він може помітити проблему споживачів і перетворити її на бізнес-можливість. 2. Готовність до ризику.  Підприємець повинен бути готовим діяти, навіть якщо неможливо точно передбачити результат. Але важливо розуміти: підприємницький ризик - це не бездумна авантюрність. Раціональний підприємець оцінює можливі наслідки, аналізує інформацію та намагається мінімізувати ризики. 3. Відповідальність.  Підприємець сам відповідає за значну частину прийнятих рішень. Якщо рішення виявилося неправильним, він повинен не шукати винних, а визначити причини помилки та скоригувати свої дії. 4. Самостійність.  Для підприємця важливо мати можливість самостійно визначати напрям своєї діяльності та приймати рішення. Самостійність пов'язана з готовністю нести відповідальність за наслідки власного вибору. 5. Цілеспрямованість і наполегливість. Підприємницька діяльність рідко розвивається без проблем. Можливі фінансові труднощі; невдалі рішення; втрата клієнтів; конфлікти; сильна конкуренція; невдалий запуск нового продукту. Тому підприємець повинен уміти продовжувати діяльність після невдач і робити з них висновки. 6. Креативність. Підприємництво часто передбачає пошук нестандартних рішень. Креативність дозволяє підприємцю побачити нові можливості, придумати новий продукт або знайти інший спосіб задоволення потреб клієнта. 7. Стресостійкість. Підприємець може одночасно відповідати за фінанси, персонал, клієнтів, постачальників та стратегічні рішення. Це створює значне психологічне навантаження. Тому важливо вміти: контролювати емоції;  працювати в умовах напруження; швидко реагувати на проблеми; зберігати здатність приймати раціональні рішення.  8. Комунікабельність. Підприємцю необхідно взаємодіяти з великою кількістю людей: працівниками, клієнтами, партнерами, інвесторами, постачальниками. Тому важливими є навички: переговорів; переконання; презентації власних ідей; активного слухання; вирішення конфліктів.  9. Мотивація досягнення. Для багатьох підприємців важливим мотивом є не тільки гроші, а й прагнення досягти певного результату, реалізувати власну ідею, створити щось нове, отримати професійне визнання або забезпечити незалежність.</vt:lpstr>
      <vt:lpstr>Отже, підприємець – це фізична особа,</vt:lpstr>
      <vt:lpstr>ПІДПРИЄМЕЦЬ  ЯК  МЕНЕДЖЕР  БЕРЕ  НА СЕБЕ  ВИКОНАННЯ ПЕВНИХ ЗАВДАНЬ, А САМЕ:</vt:lpstr>
      <vt:lpstr>ПІДПРИЄМЕЦЬ ЯК ОСОБИСТІСТЬ (ПСИХОЛОГІЧНА ТОЧКА ЗОРУ( МАЄТАКІ РИСИ)</vt:lpstr>
      <vt:lpstr>ПІДПРИЄМЕЦЬ ЯК ОСОБИСТІСТЬ (ПСИХОЛОГІЧНА ТОЧКА ЗОРУ( МАЄТАКІ РИСИ)</vt:lpstr>
      <vt:lpstr>Презентация PowerPoint</vt:lpstr>
      <vt:lpstr>РІЗНІ  ДОСЛІДЖЕННЯ  ВКАЗУЮТЬ НА РІЗНОМАНІТНІСТЬ ІНДИВІДУАЛЬНИХ  ХАРАКТЕРИСТИК  ПІДПРИЄМЦІВ, ОСНОВНИМИ  СЕРЕД   ЯКИХ  Є :</vt:lpstr>
      <vt:lpstr>Презентация PowerPoint</vt:lpstr>
      <vt:lpstr>Презентация PowerPoint</vt:lpstr>
      <vt:lpstr>ПОРІВНЯННЯ ПІДПРИЄМЦЯ, АКЦІОНЕРА ТА МЕНЕДЖЕРА</vt:lpstr>
      <vt:lpstr>2. ЕВОЛЮЦІЯ ТА ТИПОЛОГІЯ ПІДПРИЄМНИЦТВА</vt:lpstr>
      <vt:lpstr>НАЙБІЛЬШ ПОШИРЕНИМИ ОРГАНІЗАЦІЙНИМИ ТИПАМИ ПІДПРИЄМНИЦТВА СЬОГОДНІ Є:</vt:lpstr>
      <vt:lpstr>3. ПІДПРИЄМНИЦЬКИЙ ПРОЦЕС</vt:lpstr>
      <vt:lpstr>4. РЕАЛІЗАЦІЯ</vt:lpstr>
      <vt:lpstr>ОРГАНІЗАЦІЯ  ТА  ПІДТРИМКА ПІДПРИЄМНИЦЬКОЇ ДІЯЛЬНОСТІ  НАДАЄ  ЦІЛУ НИЗКУ  ЕКОНОМІЧНИХ ПЕРЕВАГ СЕРЕД  ЯКИХ:</vt:lpstr>
      <vt:lpstr>ОКРІМ  ЕКОНОМІЧНИХ  ПЕРЕВАГ, ВАРТО  НАЗВАТИ Й ІНШІ (НЕЕКОНОМІЧНІ) ПЕРЕВАГИ, ЯКІ Є ВАЖЛИВИМИ ДЛЯ ПРОГРЕСИВНОГО РОЗВИТКУ:</vt:lpstr>
      <vt:lpstr>4. ПІДПРИЄМНИЦЬКА  КУЛЬТУРА  ЯК СУЧАСНИЙ  ФЕНОМЕН  РОЗВИТКУ ПІДПРИЄМНИЦТВА</vt:lpstr>
      <vt:lpstr>ДОЦІЛЬНО  ВИДІЛИТИ ТАКІ  КОМПОНЕНТИ  ЗМІСТУ ПОНЯТТЯ  «КУЛЬТУРА ПІДПРИЄМНИЦТВА»</vt:lpstr>
      <vt:lpstr>ПРОЦЕС  ВИНИКНЕННЯ, ФОРМУВАННЯ ТА  РОЗВИТКУ КУЛЬТУРИ ПІДПРИЄМНИЦТВА  ДУЖЕ  СКЛАДНИЙ. В  ОСНОВІ ФОРМУВАННЯ ПІДПРИЄМНИЦЬКОЇ  КУЛЬТУРИ  ЛЕЖАТЬ  ТАКІ ОСНОВНІ ПРИНЦИПИ:</vt:lpstr>
      <vt:lpstr>ФУНКЦІЇ ПІДПРИЄМНИЦЬКОЇ КУЛЬТУРИ</vt:lpstr>
      <vt:lpstr>ФУНКЦІЇ ПІДПРИЄМНИЦЬКОЇ КУЛЬТУРИ</vt:lpstr>
      <vt:lpstr>На процес формування культури підприємництва впливає низка факторів, зокрема</vt:lpstr>
      <vt:lpstr>5. ПІДПРИЄМНИЦЬКЕ СЕРЕДОВИЩЕ</vt:lpstr>
      <vt:lpstr>СКЛАДОВІ  ПІДПРИЄМНИЦЬКОГО СЕРЕДОВИЩА</vt:lpstr>
      <vt:lpstr> Підприємницьке середовище - це сукупність економічних, політичних, правових, соціальних, технологічних, інституційних та інших умов, у яких здійснюється підприємницька діяльність і які впливають на можливості, результати та перспективи розвитку бізнесу.  Підприємницьке середовище умовно поділяють на внутрішнє та зовнішнє.  1. Внутрішнє середовище  Формується безпосередньо всередині підприємства та значною мірою залежить від самого підприємця. До його основних складових належать: фінансові ресурси - власний капітал, прибуток, кредити, інвестиції та інші джерела фінансування;  трудові ресурси - працівники, їх кваліфікація, досвід, мотивація та продуктивність;  матеріально-технічна база - обладнання, приміщення, транспорт, сировина;  технології - способи виробництва, програмне забезпечення, сучасні технологічні рішення;  організаційна структура - розподіл обов'язків, повноважень і відповідальності;  система управління - планування, організація, мотивація та контроль;  маркетингова діяльність - робота з клієнтами, реклама, формування цінової політики;  корпоративна культура - цінності, правила поведінки та взаємовідносини між працівниками.  Внутрішнє середовище підприємець може безпосередньо змінювати й контролювати. Наприклад, він може найняти нових працівників, придбати обладнання, змінити систему управління або переглянути маркетингову стратегію. </vt:lpstr>
      <vt:lpstr>2. Зовнішнє середовище  Зовнішнє середовище - це фактори, які знаходяться за межами підприємства, але впливають на його діяльність. Його можна поділити на мікросередовище та макросередовище.  2.1. Мікросередовище Це суб'єкти та фактори, з якими підприємство безпосередньо взаємодіє у своїй діяльності. Споживачі - це люди або організації, які купують товари чи послуги підприємства. Підприємець повинен вивчати: потреби споживачів; їхню купівельну спроможність; смаки та переваги; поведінку; рівень задоволеності продукцією. Саме споживачі значною мірою визначають, чи буде бізнес успішним. Постачальники постачають підприємству: сировину; матеріали; обладнання; енергію; товари; послуги.  Надійність постачальників впливає на собівартість, якість продукції та безперервність роботи підприємства. Конкуренти - це інші підприємства, які пропонують аналогічні або взаємозамінні товари та послуги. Конкуренція змушує підприємця: підвищувати якість; шукати нові рішення; удосконалювати сервіс; оптимізувати витрати; встановлювати конкурентні ціни.  Фінансові установи до них належать банки, страхові компанії, інвестиційні та інші фінансові організації. Вони забезпечують можливість отримання: кредитів; інвестицій; страхових послуг; розрахунково-фінансового обслуговування.  Ділові партнери та посередники - це організації та особи, які допомагають підприємству реалізовувати продукцію, здійснювати логістику, рекламу, збут та інші операції. </vt:lpstr>
      <vt:lpstr>2.2. Макросередовище  Макросередовище охоплює загальні умови функціонування бізнесу, на які окремий підприємець практично не може безпосередньо впливати. Економічне середовище - характеризується такими факторами, як: темпи економічного зростання; інфляція;  рівень безробіття; доходи населення; процентні ставки; валютний курс; рівень попиту; загальна економічна стабільність.  Політичне середовище, включає: політичну стабільність; державну економічну політику; пріоритети держави щодо розвитку бізнесу; міжнародну політику; державну підтримку підприємництва. Політична нестабільність може збільшувати ризики для підприємців та інвесторів. Правове середовище. Визначається законодавством, яке регулює підприємницьку діяльність. До нього належать норми щодо: реєстрації та діяльності підприємств; оподаткування; трудових відносин; захисту прав споживачів; конкуренції; ліцензування; відповідальності підприємців.  Стабільне та зрозуміле законодавство створює сприятливі умови для розвитку бізнесу. Соціально-демографічне середовище охоплює: чисельність населення; вікову структуру; рівень освіти;  рівень доходів; спосіб життя; культурні особливості; споживчі звички. Зміни в суспільстві можуть створювати нові потреби та нові бізнес-можливості. Науково-технологічне середовище пов'язане з розвитком: нових технологій; автоматизації; цифровізації;  штучного інтелекту; інтернет-торгівлі; сучасних виробничих технологій. Технологічні зміни можуть як створювати нові можливості для підприємців, так і робити застарілими традиційні способи ведення бізнесу. Природно-екологічне середовище включає: доступність природних ресурсів; стан довкілля; кліматичні умови;  екологічні вимоги; необхідність раціонального використання ресурсів. Для багатьох галузей, особливо сільського господарства, енергетики та промисловості, цей фактор має особливе значення. Міжнародне середовище. Особливо важливе для підприємств, які працюють із закордонними партнерами. На бізнес можуть впливати: міжнародна торгівля; зовнішній попит; міжнародна конкуренція; митна політика; валютні коливання; міжнародні економічні відносини. Отже, підприємницьке середовище є сукупністю внутрішніх і зовнішніх умов, які визначають можливості функціонування та розвитку підприємства. Внутрішні фактори підприємець значною мірою може контролювати та змінювати, тоді як зовнішні фактори переважно потрібно аналізувати, прогнозувати та пристосовуватися до них.</vt:lpstr>
      <vt:lpstr>ФАКТОРИ ПІДПРИЄМНИЦЬКОГО СЕРЕДОВИЩА</vt:lpstr>
      <vt:lpstr>ФАКТОРИ ПІДПРИЄМНИЦЬКОГО СЕРЕДОВИЩА</vt:lpstr>
      <vt:lpstr>ФАКТОРИ ПІДПРИЄМНИЦЬКОГО СЕРЕДОВИЩА</vt:lpstr>
      <vt:lpstr>ВИДИ  ПІДПРИЄМНИЦЬКОГО СЕРЕДОВИЩА</vt:lpstr>
      <vt:lpstr>УМОВИ ФОРМУВАННЯ ПІДПРИЄМНИЦЬКОГО СЕРЕДОВИЩА Підприємницьке середовище формується під впливом сукупності умов, які забезпечують можливість започаткування, функціонування та розвитку підприємницької діяльності. Від сприятливості цих умов залежить активність підприємців, рівень конкуренції, кількість нових підприємств та загальний розвиток економіки.</vt:lpstr>
      <vt:lpstr>Характеристика умов підприємницького середовища</vt:lpstr>
      <vt:lpstr>Питання для обговорення: 1.У чому полягає сутність підприємництва? Поясніть відмінності економічної, управлінської та психологічної точок зору на сутність підприємництва.  2. Хто такий підприємець? Від чого може залежати рішення людини стати підприємцем?  3. Наведіть думки різних дослідників на еволюцію підприємництва і підприємця.  4. Охарактеризуйте типи підприємців залежно від їх ставлення до ризику та інновацій, їх соціально-економічної ролі, етапу їх розвитку.  5. Що таке підприємницький процес? З яких етапів він складається?  6. Розкрийте компоненти процесу створення нової підприємницької структури.  7. Які існують економічні переваги підприємницької діяльності? У чому полягають перешкоди та помилки підприємницької діяльності?  8. Що таке «підприємницька культура»? Дайте характеристику компонентів підприємницької культури.  9. Назвіть основні завдання культури підприємництва. 10. Дайте характеристику основних принципів формування та функцій підприємницької культури.  11. Які фактори впливають на формування підприємницької культури в сучасних умовах?  12. Що таке «підприємницьке середовище»? Назвіть його складові.  13. Дайте характеристику зовнішніх і внутрішніх факторів підприємницького середовища.  14. Охарактеризуйте сприятливе, частково сприятливе та несприятливе підприємницьке середовище.  15. Назвіть умови формування підприємницького середовища.</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ОДПТБС Лекція 1</dc:title>
  <dc:creator>Катерина Бужимська</dc:creator>
  <cp:keywords>DAGy-aVwSNA,BAFfBgB4H9I,0</cp:keywords>
  <cp:lastModifiedBy>Asus</cp:lastModifiedBy>
  <cp:revision>38</cp:revision>
  <dcterms:created xsi:type="dcterms:W3CDTF">2026-08-23T11:33:34Z</dcterms:created>
  <dcterms:modified xsi:type="dcterms:W3CDTF">2026-09-03T21:39:25Z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StructuredOutput v10.0.20070.1</vt:lpwstr>
  </property>
  <property fmtid="{D5CDD505-2E9C-101B-9397-08002B2CF9AE}" pid="3" name="Created">
    <vt:filetime>2025-09-14T00:00:00Z</vt:filetime>
  </property>
  <property fmtid="{D5CDD505-2E9C-101B-9397-08002B2CF9AE}" pid="4" name="Creator">
    <vt:lpwstr>Canva</vt:lpwstr>
  </property>
  <property fmtid="{D5CDD505-2E9C-101B-9397-08002B2CF9AE}" pid="5" name="LastSaved">
    <vt:filetime>2026-08-23T00:00:00Z</vt:filetime>
  </property>
  <property fmtid="{D5CDD505-2E9C-101B-9397-08002B2CF9AE}" pid="6" name="Producer">
    <vt:lpwstr>3-Heights(TM) PDF Security Shell 4.8.25.2 (http://www.pdf-tools.com)</vt:lpwstr>
  </property>
</Properties>
</file>