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805" r:id="rId1"/>
  </p:sldMasterIdLst>
  <p:notesMasterIdLst>
    <p:notesMasterId r:id="rId38"/>
  </p:notesMasterIdLst>
  <p:sldIdLst>
    <p:sldId id="409" r:id="rId2"/>
    <p:sldId id="401" r:id="rId3"/>
    <p:sldId id="410" r:id="rId4"/>
    <p:sldId id="400" r:id="rId5"/>
    <p:sldId id="402" r:id="rId6"/>
    <p:sldId id="403" r:id="rId7"/>
    <p:sldId id="437" r:id="rId8"/>
    <p:sldId id="438" r:id="rId9"/>
    <p:sldId id="404" r:id="rId10"/>
    <p:sldId id="405" r:id="rId11"/>
    <p:sldId id="406" r:id="rId12"/>
    <p:sldId id="407" r:id="rId13"/>
    <p:sldId id="408" r:id="rId14"/>
    <p:sldId id="411" r:id="rId15"/>
    <p:sldId id="412" r:id="rId16"/>
    <p:sldId id="413" r:id="rId17"/>
    <p:sldId id="414" r:id="rId18"/>
    <p:sldId id="415" r:id="rId19"/>
    <p:sldId id="416" r:id="rId20"/>
    <p:sldId id="417" r:id="rId21"/>
    <p:sldId id="418" r:id="rId22"/>
    <p:sldId id="419" r:id="rId23"/>
    <p:sldId id="420" r:id="rId24"/>
    <p:sldId id="422" r:id="rId25"/>
    <p:sldId id="423" r:id="rId26"/>
    <p:sldId id="427" r:id="rId27"/>
    <p:sldId id="425" r:id="rId28"/>
    <p:sldId id="426" r:id="rId29"/>
    <p:sldId id="431" r:id="rId30"/>
    <p:sldId id="429" r:id="rId31"/>
    <p:sldId id="430" r:id="rId32"/>
    <p:sldId id="434" r:id="rId33"/>
    <p:sldId id="433" r:id="rId34"/>
    <p:sldId id="436" r:id="rId35"/>
    <p:sldId id="435" r:id="rId36"/>
    <p:sldId id="432"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ECFF"/>
    <a:srgbClr val="CCCCFF"/>
    <a:srgbClr val="9999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FEA8AD-FA82-446F-BEB6-2D60ADCA6D0F}" v="6" dt="2025-02-17T14:34:11.280"/>
  </p1510:revLst>
</p1510:revInfo>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31" autoAdjust="0"/>
    <p:restoredTop sz="94641" autoAdjust="0"/>
  </p:normalViewPr>
  <p:slideViewPr>
    <p:cSldViewPr snapToGrid="0">
      <p:cViewPr varScale="1">
        <p:scale>
          <a:sx n="78" d="100"/>
          <a:sy n="78" d="100"/>
        </p:scale>
        <p:origin x="191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Semenchuk (Семенчук Анна)" userId="4349c57a-86e8-4c04-a1ae-bfbda75687d4" providerId="ADAL" clId="{4AFEA8AD-FA82-446F-BEB6-2D60ADCA6D0F}"/>
    <pc:docChg chg="undo redo custSel addSld delSld modSld sldOrd">
      <pc:chgData name="Anna Semenchuk (Семенчук Анна)" userId="4349c57a-86e8-4c04-a1ae-bfbda75687d4" providerId="ADAL" clId="{4AFEA8AD-FA82-446F-BEB6-2D60ADCA6D0F}" dt="2025-02-17T14:41:28.713" v="6245" actId="20577"/>
      <pc:docMkLst>
        <pc:docMk/>
      </pc:docMkLst>
      <pc:sldChg chg="modSp mod">
        <pc:chgData name="Anna Semenchuk (Семенчук Анна)" userId="4349c57a-86e8-4c04-a1ae-bfbda75687d4" providerId="ADAL" clId="{4AFEA8AD-FA82-446F-BEB6-2D60ADCA6D0F}" dt="2025-02-17T14:27:01.570" v="5789" actId="790"/>
        <pc:sldMkLst>
          <pc:docMk/>
          <pc:sldMk cId="3716991960" sldId="400"/>
        </pc:sldMkLst>
        <pc:spChg chg="mod">
          <ac:chgData name="Anna Semenchuk (Семенчук Анна)" userId="4349c57a-86e8-4c04-a1ae-bfbda75687d4" providerId="ADAL" clId="{4AFEA8AD-FA82-446F-BEB6-2D60ADCA6D0F}" dt="2025-02-17T14:27:01.570" v="5789" actId="790"/>
          <ac:spMkLst>
            <pc:docMk/>
            <pc:sldMk cId="3716991960" sldId="400"/>
            <ac:spMk id="2" creationId="{00000000-0000-0000-0000-000000000000}"/>
          </ac:spMkLst>
        </pc:spChg>
        <pc:spChg chg="mod">
          <ac:chgData name="Anna Semenchuk (Семенчук Анна)" userId="4349c57a-86e8-4c04-a1ae-bfbda75687d4" providerId="ADAL" clId="{4AFEA8AD-FA82-446F-BEB6-2D60ADCA6D0F}" dt="2025-02-17T11:33:14.521" v="1359" actId="6549"/>
          <ac:spMkLst>
            <pc:docMk/>
            <pc:sldMk cId="3716991960" sldId="400"/>
            <ac:spMk id="3" creationId="{00000000-0000-0000-0000-000000000000}"/>
          </ac:spMkLst>
        </pc:spChg>
      </pc:sldChg>
      <pc:sldChg chg="modSp mod">
        <pc:chgData name="Anna Semenchuk (Семенчук Анна)" userId="4349c57a-86e8-4c04-a1ae-bfbda75687d4" providerId="ADAL" clId="{4AFEA8AD-FA82-446F-BEB6-2D60ADCA6D0F}" dt="2025-02-17T14:26:28.866" v="5787" actId="790"/>
        <pc:sldMkLst>
          <pc:docMk/>
          <pc:sldMk cId="88028012" sldId="401"/>
        </pc:sldMkLst>
        <pc:spChg chg="mod">
          <ac:chgData name="Anna Semenchuk (Семенчук Анна)" userId="4349c57a-86e8-4c04-a1ae-bfbda75687d4" providerId="ADAL" clId="{4AFEA8AD-FA82-446F-BEB6-2D60ADCA6D0F}" dt="2025-02-17T14:26:28.866" v="5787" actId="790"/>
          <ac:spMkLst>
            <pc:docMk/>
            <pc:sldMk cId="88028012" sldId="401"/>
            <ac:spMk id="2" creationId="{00000000-0000-0000-0000-000000000000}"/>
          </ac:spMkLst>
        </pc:spChg>
        <pc:spChg chg="mod">
          <ac:chgData name="Anna Semenchuk (Семенчук Анна)" userId="4349c57a-86e8-4c04-a1ae-bfbda75687d4" providerId="ADAL" clId="{4AFEA8AD-FA82-446F-BEB6-2D60ADCA6D0F}" dt="2025-02-17T11:39:52.109" v="1798" actId="313"/>
          <ac:spMkLst>
            <pc:docMk/>
            <pc:sldMk cId="88028012" sldId="401"/>
            <ac:spMk id="3" creationId="{00000000-0000-0000-0000-000000000000}"/>
          </ac:spMkLst>
        </pc:spChg>
      </pc:sldChg>
      <pc:sldChg chg="modSp mod">
        <pc:chgData name="Anna Semenchuk (Семенчук Анна)" userId="4349c57a-86e8-4c04-a1ae-bfbda75687d4" providerId="ADAL" clId="{4AFEA8AD-FA82-446F-BEB6-2D60ADCA6D0F}" dt="2025-02-17T11:39:02.100" v="1791" actId="6549"/>
        <pc:sldMkLst>
          <pc:docMk/>
          <pc:sldMk cId="1919544433" sldId="402"/>
        </pc:sldMkLst>
        <pc:spChg chg="mod">
          <ac:chgData name="Anna Semenchuk (Семенчук Анна)" userId="4349c57a-86e8-4c04-a1ae-bfbda75687d4" providerId="ADAL" clId="{4AFEA8AD-FA82-446F-BEB6-2D60ADCA6D0F}" dt="2025-02-17T11:33:26.309" v="1361" actId="20577"/>
          <ac:spMkLst>
            <pc:docMk/>
            <pc:sldMk cId="1919544433" sldId="402"/>
            <ac:spMk id="2" creationId="{00000000-0000-0000-0000-000000000000}"/>
          </ac:spMkLst>
        </pc:spChg>
        <pc:spChg chg="mod">
          <ac:chgData name="Anna Semenchuk (Семенчук Анна)" userId="4349c57a-86e8-4c04-a1ae-bfbda75687d4" providerId="ADAL" clId="{4AFEA8AD-FA82-446F-BEB6-2D60ADCA6D0F}" dt="2025-02-17T11:39:02.100" v="1791" actId="6549"/>
          <ac:spMkLst>
            <pc:docMk/>
            <pc:sldMk cId="1919544433" sldId="402"/>
            <ac:spMk id="3" creationId="{00000000-0000-0000-0000-000000000000}"/>
          </ac:spMkLst>
        </pc:spChg>
      </pc:sldChg>
      <pc:sldChg chg="addSp delSp modSp mod">
        <pc:chgData name="Anna Semenchuk (Семенчук Анна)" userId="4349c57a-86e8-4c04-a1ae-bfbda75687d4" providerId="ADAL" clId="{4AFEA8AD-FA82-446F-BEB6-2D60ADCA6D0F}" dt="2025-02-17T14:27:33.289" v="5793" actId="5793"/>
        <pc:sldMkLst>
          <pc:docMk/>
          <pc:sldMk cId="3281398441" sldId="403"/>
        </pc:sldMkLst>
        <pc:spChg chg="mod">
          <ac:chgData name="Anna Semenchuk (Семенчук Анна)" userId="4349c57a-86e8-4c04-a1ae-bfbda75687d4" providerId="ADAL" clId="{4AFEA8AD-FA82-446F-BEB6-2D60ADCA6D0F}" dt="2025-02-17T14:27:20.899" v="5791" actId="790"/>
          <ac:spMkLst>
            <pc:docMk/>
            <pc:sldMk cId="3281398441" sldId="403"/>
            <ac:spMk id="2" creationId="{00000000-0000-0000-0000-000000000000}"/>
          </ac:spMkLst>
        </pc:spChg>
        <pc:spChg chg="add mod">
          <ac:chgData name="Anna Semenchuk (Семенчук Анна)" userId="4349c57a-86e8-4c04-a1ae-bfbda75687d4" providerId="ADAL" clId="{4AFEA8AD-FA82-446F-BEB6-2D60ADCA6D0F}" dt="2025-02-17T14:27:33.289" v="5793" actId="5793"/>
          <ac:spMkLst>
            <pc:docMk/>
            <pc:sldMk cId="3281398441" sldId="403"/>
            <ac:spMk id="7" creationId="{934C981F-6177-1842-E7CC-3244BE8D7412}"/>
          </ac:spMkLst>
        </pc:spChg>
        <pc:graphicFrameChg chg="del modGraphic">
          <ac:chgData name="Anna Semenchuk (Семенчук Анна)" userId="4349c57a-86e8-4c04-a1ae-bfbda75687d4" providerId="ADAL" clId="{4AFEA8AD-FA82-446F-BEB6-2D60ADCA6D0F}" dt="2025-02-17T11:41:56.898" v="1806" actId="478"/>
          <ac:graphicFrameMkLst>
            <pc:docMk/>
            <pc:sldMk cId="3281398441" sldId="403"/>
            <ac:graphicFrameMk id="5" creationId="{00000000-0000-0000-0000-000000000000}"/>
          </ac:graphicFrameMkLst>
        </pc:graphicFrameChg>
        <pc:graphicFrameChg chg="del">
          <ac:chgData name="Anna Semenchuk (Семенчук Анна)" userId="4349c57a-86e8-4c04-a1ae-bfbda75687d4" providerId="ADAL" clId="{4AFEA8AD-FA82-446F-BEB6-2D60ADCA6D0F}" dt="2025-02-17T11:42:04.402" v="1807" actId="478"/>
          <ac:graphicFrameMkLst>
            <pc:docMk/>
            <pc:sldMk cId="3281398441" sldId="403"/>
            <ac:graphicFrameMk id="6" creationId="{00000000-0000-0000-0000-000000000000}"/>
          </ac:graphicFrameMkLst>
        </pc:graphicFrameChg>
      </pc:sldChg>
      <pc:sldChg chg="modSp mod">
        <pc:chgData name="Anna Semenchuk (Семенчук Анна)" userId="4349c57a-86e8-4c04-a1ae-bfbda75687d4" providerId="ADAL" clId="{4AFEA8AD-FA82-446F-BEB6-2D60ADCA6D0F}" dt="2025-02-17T14:28:29.096" v="5808" actId="20577"/>
        <pc:sldMkLst>
          <pc:docMk/>
          <pc:sldMk cId="461643164" sldId="404"/>
        </pc:sldMkLst>
        <pc:spChg chg="mod">
          <ac:chgData name="Anna Semenchuk (Семенчук Анна)" userId="4349c57a-86e8-4c04-a1ae-bfbda75687d4" providerId="ADAL" clId="{4AFEA8AD-FA82-446F-BEB6-2D60ADCA6D0F}" dt="2025-02-17T14:28:16.417" v="5798" actId="790"/>
          <ac:spMkLst>
            <pc:docMk/>
            <pc:sldMk cId="461643164" sldId="404"/>
            <ac:spMk id="2" creationId="{00000000-0000-0000-0000-000000000000}"/>
          </ac:spMkLst>
        </pc:spChg>
        <pc:spChg chg="mod">
          <ac:chgData name="Anna Semenchuk (Семенчук Анна)" userId="4349c57a-86e8-4c04-a1ae-bfbda75687d4" providerId="ADAL" clId="{4AFEA8AD-FA82-446F-BEB6-2D60ADCA6D0F}" dt="2025-02-17T14:28:29.096" v="5808" actId="20577"/>
          <ac:spMkLst>
            <pc:docMk/>
            <pc:sldMk cId="461643164" sldId="404"/>
            <ac:spMk id="3" creationId="{00000000-0000-0000-0000-000000000000}"/>
          </ac:spMkLst>
        </pc:spChg>
      </pc:sldChg>
      <pc:sldChg chg="modSp mod">
        <pc:chgData name="Anna Semenchuk (Семенчук Анна)" userId="4349c57a-86e8-4c04-a1ae-bfbda75687d4" providerId="ADAL" clId="{4AFEA8AD-FA82-446F-BEB6-2D60ADCA6D0F}" dt="2025-02-17T12:08:02.421" v="2248" actId="313"/>
        <pc:sldMkLst>
          <pc:docMk/>
          <pc:sldMk cId="1290791635" sldId="405"/>
        </pc:sldMkLst>
        <pc:spChg chg="mod">
          <ac:chgData name="Anna Semenchuk (Семенчук Анна)" userId="4349c57a-86e8-4c04-a1ae-bfbda75687d4" providerId="ADAL" clId="{4AFEA8AD-FA82-446F-BEB6-2D60ADCA6D0F}" dt="2025-02-17T11:55:29.673" v="2049" actId="790"/>
          <ac:spMkLst>
            <pc:docMk/>
            <pc:sldMk cId="1290791635" sldId="405"/>
            <ac:spMk id="2" creationId="{00000000-0000-0000-0000-000000000000}"/>
          </ac:spMkLst>
        </pc:spChg>
        <pc:spChg chg="mod">
          <ac:chgData name="Anna Semenchuk (Семенчук Анна)" userId="4349c57a-86e8-4c04-a1ae-bfbda75687d4" providerId="ADAL" clId="{4AFEA8AD-FA82-446F-BEB6-2D60ADCA6D0F}" dt="2025-02-17T12:08:02.421" v="2248" actId="313"/>
          <ac:spMkLst>
            <pc:docMk/>
            <pc:sldMk cId="1290791635" sldId="405"/>
            <ac:spMk id="3" creationId="{00000000-0000-0000-0000-000000000000}"/>
          </ac:spMkLst>
        </pc:spChg>
      </pc:sldChg>
      <pc:sldChg chg="modSp mod">
        <pc:chgData name="Anna Semenchuk (Семенчук Анна)" userId="4349c57a-86e8-4c04-a1ae-bfbda75687d4" providerId="ADAL" clId="{4AFEA8AD-FA82-446F-BEB6-2D60ADCA6D0F}" dt="2025-02-17T14:29:21.116" v="5820" actId="20577"/>
        <pc:sldMkLst>
          <pc:docMk/>
          <pc:sldMk cId="1065152689" sldId="406"/>
        </pc:sldMkLst>
        <pc:spChg chg="mod">
          <ac:chgData name="Anna Semenchuk (Семенчук Анна)" userId="4349c57a-86e8-4c04-a1ae-bfbda75687d4" providerId="ADAL" clId="{4AFEA8AD-FA82-446F-BEB6-2D60ADCA6D0F}" dt="2025-02-17T12:09:18.660" v="2267" actId="790"/>
          <ac:spMkLst>
            <pc:docMk/>
            <pc:sldMk cId="1065152689" sldId="406"/>
            <ac:spMk id="2" creationId="{00000000-0000-0000-0000-000000000000}"/>
          </ac:spMkLst>
        </pc:spChg>
        <pc:spChg chg="mod">
          <ac:chgData name="Anna Semenchuk (Семенчук Анна)" userId="4349c57a-86e8-4c04-a1ae-bfbda75687d4" providerId="ADAL" clId="{4AFEA8AD-FA82-446F-BEB6-2D60ADCA6D0F}" dt="2025-02-17T14:29:21.116" v="5820" actId="20577"/>
          <ac:spMkLst>
            <pc:docMk/>
            <pc:sldMk cId="1065152689" sldId="406"/>
            <ac:spMk id="3" creationId="{00000000-0000-0000-0000-000000000000}"/>
          </ac:spMkLst>
        </pc:spChg>
      </pc:sldChg>
      <pc:sldChg chg="modSp mod">
        <pc:chgData name="Anna Semenchuk (Семенчук Анна)" userId="4349c57a-86e8-4c04-a1ae-bfbda75687d4" providerId="ADAL" clId="{4AFEA8AD-FA82-446F-BEB6-2D60ADCA6D0F}" dt="2025-02-17T14:29:37.963" v="5821" actId="313"/>
        <pc:sldMkLst>
          <pc:docMk/>
          <pc:sldMk cId="98267172" sldId="407"/>
        </pc:sldMkLst>
        <pc:spChg chg="mod">
          <ac:chgData name="Anna Semenchuk (Семенчук Анна)" userId="4349c57a-86e8-4c04-a1ae-bfbda75687d4" providerId="ADAL" clId="{4AFEA8AD-FA82-446F-BEB6-2D60ADCA6D0F}" dt="2025-02-17T14:29:37.963" v="5821" actId="313"/>
          <ac:spMkLst>
            <pc:docMk/>
            <pc:sldMk cId="98267172" sldId="407"/>
            <ac:spMk id="2" creationId="{00000000-0000-0000-0000-000000000000}"/>
          </ac:spMkLst>
        </pc:spChg>
        <pc:spChg chg="mod">
          <ac:chgData name="Anna Semenchuk (Семенчук Анна)" userId="4349c57a-86e8-4c04-a1ae-bfbda75687d4" providerId="ADAL" clId="{4AFEA8AD-FA82-446F-BEB6-2D60ADCA6D0F}" dt="2025-02-17T12:16:32.823" v="2804" actId="790"/>
          <ac:spMkLst>
            <pc:docMk/>
            <pc:sldMk cId="98267172" sldId="407"/>
            <ac:spMk id="3" creationId="{00000000-0000-0000-0000-000000000000}"/>
          </ac:spMkLst>
        </pc:spChg>
      </pc:sldChg>
      <pc:sldChg chg="modSp mod">
        <pc:chgData name="Anna Semenchuk (Семенчук Анна)" userId="4349c57a-86e8-4c04-a1ae-bfbda75687d4" providerId="ADAL" clId="{4AFEA8AD-FA82-446F-BEB6-2D60ADCA6D0F}" dt="2025-02-17T14:30:44.277" v="5853" actId="20577"/>
        <pc:sldMkLst>
          <pc:docMk/>
          <pc:sldMk cId="4087091530" sldId="408"/>
        </pc:sldMkLst>
        <pc:spChg chg="mod">
          <ac:chgData name="Anna Semenchuk (Семенчук Анна)" userId="4349c57a-86e8-4c04-a1ae-bfbda75687d4" providerId="ADAL" clId="{4AFEA8AD-FA82-446F-BEB6-2D60ADCA6D0F}" dt="2025-02-17T14:29:49.403" v="5822" actId="790"/>
          <ac:spMkLst>
            <pc:docMk/>
            <pc:sldMk cId="4087091530" sldId="408"/>
            <ac:spMk id="2" creationId="{00000000-0000-0000-0000-000000000000}"/>
          </ac:spMkLst>
        </pc:spChg>
        <pc:spChg chg="mod">
          <ac:chgData name="Anna Semenchuk (Семенчук Анна)" userId="4349c57a-86e8-4c04-a1ae-bfbda75687d4" providerId="ADAL" clId="{4AFEA8AD-FA82-446F-BEB6-2D60ADCA6D0F}" dt="2025-02-17T14:30:44.277" v="5853" actId="20577"/>
          <ac:spMkLst>
            <pc:docMk/>
            <pc:sldMk cId="4087091530" sldId="408"/>
            <ac:spMk id="3" creationId="{00000000-0000-0000-0000-000000000000}"/>
          </ac:spMkLst>
        </pc:spChg>
      </pc:sldChg>
      <pc:sldChg chg="modSp mod">
        <pc:chgData name="Anna Semenchuk (Семенчук Анна)" userId="4349c57a-86e8-4c04-a1ae-bfbda75687d4" providerId="ADAL" clId="{4AFEA8AD-FA82-446F-BEB6-2D60ADCA6D0F}" dt="2025-02-17T14:26:18.431" v="5786" actId="313"/>
        <pc:sldMkLst>
          <pc:docMk/>
          <pc:sldMk cId="1517871112" sldId="409"/>
        </pc:sldMkLst>
        <pc:spChg chg="mod">
          <ac:chgData name="Anna Semenchuk (Семенчук Анна)" userId="4349c57a-86e8-4c04-a1ae-bfbda75687d4" providerId="ADAL" clId="{4AFEA8AD-FA82-446F-BEB6-2D60ADCA6D0F}" dt="2025-02-17T14:26:02.895" v="5783" actId="790"/>
          <ac:spMkLst>
            <pc:docMk/>
            <pc:sldMk cId="1517871112" sldId="409"/>
            <ac:spMk id="2" creationId="{00000000-0000-0000-0000-000000000000}"/>
          </ac:spMkLst>
        </pc:spChg>
        <pc:spChg chg="mod">
          <ac:chgData name="Anna Semenchuk (Семенчук Анна)" userId="4349c57a-86e8-4c04-a1ae-bfbda75687d4" providerId="ADAL" clId="{4AFEA8AD-FA82-446F-BEB6-2D60ADCA6D0F}" dt="2025-02-17T14:26:18.431" v="5786" actId="313"/>
          <ac:spMkLst>
            <pc:docMk/>
            <pc:sldMk cId="1517871112" sldId="409"/>
            <ac:spMk id="3" creationId="{00000000-0000-0000-0000-000000000000}"/>
          </ac:spMkLst>
        </pc:spChg>
      </pc:sldChg>
      <pc:sldChg chg="modSp mod">
        <pc:chgData name="Anna Semenchuk (Семенчук Анна)" userId="4349c57a-86e8-4c04-a1ae-bfbda75687d4" providerId="ADAL" clId="{4AFEA8AD-FA82-446F-BEB6-2D60ADCA6D0F}" dt="2025-02-17T14:26:50.236" v="5788" actId="790"/>
        <pc:sldMkLst>
          <pc:docMk/>
          <pc:sldMk cId="1171147814" sldId="410"/>
        </pc:sldMkLst>
        <pc:spChg chg="mod">
          <ac:chgData name="Anna Semenchuk (Семенчук Анна)" userId="4349c57a-86e8-4c04-a1ae-bfbda75687d4" providerId="ADAL" clId="{4AFEA8AD-FA82-446F-BEB6-2D60ADCA6D0F}" dt="2025-02-17T14:26:50.236" v="5788" actId="790"/>
          <ac:spMkLst>
            <pc:docMk/>
            <pc:sldMk cId="1171147814" sldId="410"/>
            <ac:spMk id="2" creationId="{00000000-0000-0000-0000-000000000000}"/>
          </ac:spMkLst>
        </pc:spChg>
        <pc:spChg chg="mod">
          <ac:chgData name="Anna Semenchuk (Семенчук Анна)" userId="4349c57a-86e8-4c04-a1ae-bfbda75687d4" providerId="ADAL" clId="{4AFEA8AD-FA82-446F-BEB6-2D60ADCA6D0F}" dt="2025-02-17T11:39:24.634" v="1796" actId="20577"/>
          <ac:spMkLst>
            <pc:docMk/>
            <pc:sldMk cId="1171147814" sldId="410"/>
            <ac:spMk id="3" creationId="{00000000-0000-0000-0000-000000000000}"/>
          </ac:spMkLst>
        </pc:spChg>
      </pc:sldChg>
      <pc:sldChg chg="modSp mod">
        <pc:chgData name="Anna Semenchuk (Семенчук Анна)" userId="4349c57a-86e8-4c04-a1ae-bfbda75687d4" providerId="ADAL" clId="{4AFEA8AD-FA82-446F-BEB6-2D60ADCA6D0F}" dt="2025-02-17T14:37:09.785" v="6199" actId="20577"/>
        <pc:sldMkLst>
          <pc:docMk/>
          <pc:sldMk cId="2080070525" sldId="411"/>
        </pc:sldMkLst>
        <pc:spChg chg="mod">
          <ac:chgData name="Anna Semenchuk (Семенчук Анна)" userId="4349c57a-86e8-4c04-a1ae-bfbda75687d4" providerId="ADAL" clId="{4AFEA8AD-FA82-446F-BEB6-2D60ADCA6D0F}" dt="2025-02-17T14:34:06.464" v="5981" actId="790"/>
          <ac:spMkLst>
            <pc:docMk/>
            <pc:sldMk cId="2080070525" sldId="411"/>
            <ac:spMk id="2" creationId="{00000000-0000-0000-0000-000000000000}"/>
          </ac:spMkLst>
        </pc:spChg>
        <pc:spChg chg="mod">
          <ac:chgData name="Anna Semenchuk (Семенчук Анна)" userId="4349c57a-86e8-4c04-a1ae-bfbda75687d4" providerId="ADAL" clId="{4AFEA8AD-FA82-446F-BEB6-2D60ADCA6D0F}" dt="2025-02-17T14:37:09.785" v="6199" actId="20577"/>
          <ac:spMkLst>
            <pc:docMk/>
            <pc:sldMk cId="2080070525" sldId="411"/>
            <ac:spMk id="3" creationId="{00000000-0000-0000-0000-000000000000}"/>
          </ac:spMkLst>
        </pc:spChg>
      </pc:sldChg>
      <pc:sldChg chg="modSp mod">
        <pc:chgData name="Anna Semenchuk (Семенчук Анна)" userId="4349c57a-86e8-4c04-a1ae-bfbda75687d4" providerId="ADAL" clId="{4AFEA8AD-FA82-446F-BEB6-2D60ADCA6D0F}" dt="2025-02-17T12:33:06.224" v="3380" actId="20577"/>
        <pc:sldMkLst>
          <pc:docMk/>
          <pc:sldMk cId="4080577336" sldId="412"/>
        </pc:sldMkLst>
        <pc:spChg chg="mod">
          <ac:chgData name="Anna Semenchuk (Семенчук Анна)" userId="4349c57a-86e8-4c04-a1ae-bfbda75687d4" providerId="ADAL" clId="{4AFEA8AD-FA82-446F-BEB6-2D60ADCA6D0F}" dt="2025-02-17T12:28:21.734" v="3088" actId="20577"/>
          <ac:spMkLst>
            <pc:docMk/>
            <pc:sldMk cId="4080577336" sldId="412"/>
            <ac:spMk id="2" creationId="{00000000-0000-0000-0000-000000000000}"/>
          </ac:spMkLst>
        </pc:spChg>
        <pc:spChg chg="mod">
          <ac:chgData name="Anna Semenchuk (Семенчук Анна)" userId="4349c57a-86e8-4c04-a1ae-bfbda75687d4" providerId="ADAL" clId="{4AFEA8AD-FA82-446F-BEB6-2D60ADCA6D0F}" dt="2025-02-17T12:33:06.224" v="3380" actId="20577"/>
          <ac:spMkLst>
            <pc:docMk/>
            <pc:sldMk cId="4080577336" sldId="412"/>
            <ac:spMk id="3" creationId="{00000000-0000-0000-0000-000000000000}"/>
          </ac:spMkLst>
        </pc:spChg>
      </pc:sldChg>
      <pc:sldChg chg="modSp mod">
        <pc:chgData name="Anna Semenchuk (Семенчук Анна)" userId="4349c57a-86e8-4c04-a1ae-bfbda75687d4" providerId="ADAL" clId="{4AFEA8AD-FA82-446F-BEB6-2D60ADCA6D0F}" dt="2025-02-17T12:38:35.113" v="3690" actId="20577"/>
        <pc:sldMkLst>
          <pc:docMk/>
          <pc:sldMk cId="3186161362" sldId="413"/>
        </pc:sldMkLst>
        <pc:spChg chg="mod">
          <ac:chgData name="Anna Semenchuk (Семенчук Анна)" userId="4349c57a-86e8-4c04-a1ae-bfbda75687d4" providerId="ADAL" clId="{4AFEA8AD-FA82-446F-BEB6-2D60ADCA6D0F}" dt="2025-02-17T12:33:19.041" v="3388" actId="6549"/>
          <ac:spMkLst>
            <pc:docMk/>
            <pc:sldMk cId="3186161362" sldId="413"/>
            <ac:spMk id="2" creationId="{00000000-0000-0000-0000-000000000000}"/>
          </ac:spMkLst>
        </pc:spChg>
        <pc:spChg chg="mod">
          <ac:chgData name="Anna Semenchuk (Семенчук Анна)" userId="4349c57a-86e8-4c04-a1ae-bfbda75687d4" providerId="ADAL" clId="{4AFEA8AD-FA82-446F-BEB6-2D60ADCA6D0F}" dt="2025-02-17T12:38:35.113" v="3690" actId="20577"/>
          <ac:spMkLst>
            <pc:docMk/>
            <pc:sldMk cId="3186161362" sldId="413"/>
            <ac:spMk id="3" creationId="{00000000-0000-0000-0000-000000000000}"/>
          </ac:spMkLst>
        </pc:spChg>
      </pc:sldChg>
      <pc:sldChg chg="modSp mod">
        <pc:chgData name="Anna Semenchuk (Семенчук Анна)" userId="4349c57a-86e8-4c04-a1ae-bfbda75687d4" providerId="ADAL" clId="{4AFEA8AD-FA82-446F-BEB6-2D60ADCA6D0F}" dt="2025-02-17T12:41:08.944" v="3882" actId="20577"/>
        <pc:sldMkLst>
          <pc:docMk/>
          <pc:sldMk cId="3346243436" sldId="414"/>
        </pc:sldMkLst>
        <pc:spChg chg="mod">
          <ac:chgData name="Anna Semenchuk (Семенчук Анна)" userId="4349c57a-86e8-4c04-a1ae-bfbda75687d4" providerId="ADAL" clId="{4AFEA8AD-FA82-446F-BEB6-2D60ADCA6D0F}" dt="2025-02-17T12:38:42.764" v="3692" actId="20577"/>
          <ac:spMkLst>
            <pc:docMk/>
            <pc:sldMk cId="3346243436" sldId="414"/>
            <ac:spMk id="2" creationId="{00000000-0000-0000-0000-000000000000}"/>
          </ac:spMkLst>
        </pc:spChg>
        <pc:spChg chg="mod">
          <ac:chgData name="Anna Semenchuk (Семенчук Анна)" userId="4349c57a-86e8-4c04-a1ae-bfbda75687d4" providerId="ADAL" clId="{4AFEA8AD-FA82-446F-BEB6-2D60ADCA6D0F}" dt="2025-02-17T12:41:08.944" v="3882" actId="20577"/>
          <ac:spMkLst>
            <pc:docMk/>
            <pc:sldMk cId="3346243436" sldId="414"/>
            <ac:spMk id="3" creationId="{00000000-0000-0000-0000-000000000000}"/>
          </ac:spMkLst>
        </pc:spChg>
      </pc:sldChg>
      <pc:sldChg chg="modSp mod">
        <pc:chgData name="Anna Semenchuk (Семенчук Анна)" userId="4349c57a-86e8-4c04-a1ae-bfbda75687d4" providerId="ADAL" clId="{4AFEA8AD-FA82-446F-BEB6-2D60ADCA6D0F}" dt="2025-02-17T12:48:19.197" v="4406" actId="20577"/>
        <pc:sldMkLst>
          <pc:docMk/>
          <pc:sldMk cId="1016940558" sldId="415"/>
        </pc:sldMkLst>
        <pc:spChg chg="mod">
          <ac:chgData name="Anna Semenchuk (Семенчук Анна)" userId="4349c57a-86e8-4c04-a1ae-bfbda75687d4" providerId="ADAL" clId="{4AFEA8AD-FA82-446F-BEB6-2D60ADCA6D0F}" dt="2025-02-17T12:41:29.508" v="3885" actId="20577"/>
          <ac:spMkLst>
            <pc:docMk/>
            <pc:sldMk cId="1016940558" sldId="415"/>
            <ac:spMk id="2" creationId="{00000000-0000-0000-0000-000000000000}"/>
          </ac:spMkLst>
        </pc:spChg>
        <pc:spChg chg="mod">
          <ac:chgData name="Anna Semenchuk (Семенчук Анна)" userId="4349c57a-86e8-4c04-a1ae-bfbda75687d4" providerId="ADAL" clId="{4AFEA8AD-FA82-446F-BEB6-2D60ADCA6D0F}" dt="2025-02-17T12:48:19.197" v="4406" actId="20577"/>
          <ac:spMkLst>
            <pc:docMk/>
            <pc:sldMk cId="1016940558" sldId="415"/>
            <ac:spMk id="3" creationId="{00000000-0000-0000-0000-000000000000}"/>
          </ac:spMkLst>
        </pc:spChg>
      </pc:sldChg>
      <pc:sldChg chg="modSp mod">
        <pc:chgData name="Anna Semenchuk (Семенчук Анна)" userId="4349c57a-86e8-4c04-a1ae-bfbda75687d4" providerId="ADAL" clId="{4AFEA8AD-FA82-446F-BEB6-2D60ADCA6D0F}" dt="2025-02-17T14:38:01.118" v="6200" actId="113"/>
        <pc:sldMkLst>
          <pc:docMk/>
          <pc:sldMk cId="3980877762" sldId="416"/>
        </pc:sldMkLst>
        <pc:spChg chg="mod">
          <ac:chgData name="Anna Semenchuk (Семенчук Анна)" userId="4349c57a-86e8-4c04-a1ae-bfbda75687d4" providerId="ADAL" clId="{4AFEA8AD-FA82-446F-BEB6-2D60ADCA6D0F}" dt="2025-02-17T12:48:30.573" v="4412" actId="20577"/>
          <ac:spMkLst>
            <pc:docMk/>
            <pc:sldMk cId="3980877762" sldId="416"/>
            <ac:spMk id="2" creationId="{00000000-0000-0000-0000-000000000000}"/>
          </ac:spMkLst>
        </pc:spChg>
        <pc:graphicFrameChg chg="mod modGraphic">
          <ac:chgData name="Anna Semenchuk (Семенчук Анна)" userId="4349c57a-86e8-4c04-a1ae-bfbda75687d4" providerId="ADAL" clId="{4AFEA8AD-FA82-446F-BEB6-2D60ADCA6D0F}" dt="2025-02-17T14:38:01.118" v="6200" actId="113"/>
          <ac:graphicFrameMkLst>
            <pc:docMk/>
            <pc:sldMk cId="3980877762" sldId="416"/>
            <ac:graphicFrameMk id="5" creationId="{00000000-0000-0000-0000-000000000000}"/>
          </ac:graphicFrameMkLst>
        </pc:graphicFrameChg>
      </pc:sldChg>
      <pc:sldChg chg="modSp mod">
        <pc:chgData name="Anna Semenchuk (Семенчук Анна)" userId="4349c57a-86e8-4c04-a1ae-bfbda75687d4" providerId="ADAL" clId="{4AFEA8AD-FA82-446F-BEB6-2D60ADCA6D0F}" dt="2025-02-17T13:01:28.770" v="5009" actId="20577"/>
        <pc:sldMkLst>
          <pc:docMk/>
          <pc:sldMk cId="3764400710" sldId="417"/>
        </pc:sldMkLst>
        <pc:spChg chg="mod">
          <ac:chgData name="Anna Semenchuk (Семенчук Анна)" userId="4349c57a-86e8-4c04-a1ae-bfbda75687d4" providerId="ADAL" clId="{4AFEA8AD-FA82-446F-BEB6-2D60ADCA6D0F}" dt="2025-02-17T12:56:53.151" v="4622" actId="790"/>
          <ac:spMkLst>
            <pc:docMk/>
            <pc:sldMk cId="3764400710" sldId="417"/>
            <ac:spMk id="2" creationId="{00000000-0000-0000-0000-000000000000}"/>
          </ac:spMkLst>
        </pc:spChg>
        <pc:spChg chg="mod">
          <ac:chgData name="Anna Semenchuk (Семенчук Анна)" userId="4349c57a-86e8-4c04-a1ae-bfbda75687d4" providerId="ADAL" clId="{4AFEA8AD-FA82-446F-BEB6-2D60ADCA6D0F}" dt="2025-02-17T13:01:28.770" v="5009" actId="20577"/>
          <ac:spMkLst>
            <pc:docMk/>
            <pc:sldMk cId="3764400710" sldId="417"/>
            <ac:spMk id="3" creationId="{00000000-0000-0000-0000-000000000000}"/>
          </ac:spMkLst>
        </pc:spChg>
      </pc:sldChg>
      <pc:sldChg chg="modSp mod">
        <pc:chgData name="Anna Semenchuk (Семенчук Анна)" userId="4349c57a-86e8-4c04-a1ae-bfbda75687d4" providerId="ADAL" clId="{4AFEA8AD-FA82-446F-BEB6-2D60ADCA6D0F}" dt="2025-02-17T14:38:21.213" v="6215" actId="20577"/>
        <pc:sldMkLst>
          <pc:docMk/>
          <pc:sldMk cId="2079617962" sldId="418"/>
        </pc:sldMkLst>
        <pc:spChg chg="mod">
          <ac:chgData name="Anna Semenchuk (Семенчук Анна)" userId="4349c57a-86e8-4c04-a1ae-bfbda75687d4" providerId="ADAL" clId="{4AFEA8AD-FA82-446F-BEB6-2D60ADCA6D0F}" dt="2025-02-17T13:01:39.752" v="5014" actId="20577"/>
          <ac:spMkLst>
            <pc:docMk/>
            <pc:sldMk cId="2079617962" sldId="418"/>
            <ac:spMk id="2" creationId="{00000000-0000-0000-0000-000000000000}"/>
          </ac:spMkLst>
        </pc:spChg>
        <pc:spChg chg="mod">
          <ac:chgData name="Anna Semenchuk (Семенчук Анна)" userId="4349c57a-86e8-4c04-a1ae-bfbda75687d4" providerId="ADAL" clId="{4AFEA8AD-FA82-446F-BEB6-2D60ADCA6D0F}" dt="2025-02-17T14:38:21.213" v="6215" actId="20577"/>
          <ac:spMkLst>
            <pc:docMk/>
            <pc:sldMk cId="2079617962" sldId="418"/>
            <ac:spMk id="3" creationId="{00000000-0000-0000-0000-000000000000}"/>
          </ac:spMkLst>
        </pc:spChg>
      </pc:sldChg>
      <pc:sldChg chg="modSp mod">
        <pc:chgData name="Anna Semenchuk (Семенчук Анна)" userId="4349c57a-86e8-4c04-a1ae-bfbda75687d4" providerId="ADAL" clId="{4AFEA8AD-FA82-446F-BEB6-2D60ADCA6D0F}" dt="2025-02-17T14:38:40.376" v="6217" actId="6549"/>
        <pc:sldMkLst>
          <pc:docMk/>
          <pc:sldMk cId="2292162700" sldId="419"/>
        </pc:sldMkLst>
        <pc:spChg chg="mod">
          <ac:chgData name="Anna Semenchuk (Семенчук Анна)" userId="4349c57a-86e8-4c04-a1ae-bfbda75687d4" providerId="ADAL" clId="{4AFEA8AD-FA82-446F-BEB6-2D60ADCA6D0F}" dt="2025-02-17T13:04:25.359" v="5050" actId="20577"/>
          <ac:spMkLst>
            <pc:docMk/>
            <pc:sldMk cId="2292162700" sldId="419"/>
            <ac:spMk id="2" creationId="{00000000-0000-0000-0000-000000000000}"/>
          </ac:spMkLst>
        </pc:spChg>
        <pc:spChg chg="mod">
          <ac:chgData name="Anna Semenchuk (Семенчук Анна)" userId="4349c57a-86e8-4c04-a1ae-bfbda75687d4" providerId="ADAL" clId="{4AFEA8AD-FA82-446F-BEB6-2D60ADCA6D0F}" dt="2025-02-17T14:38:40.376" v="6217" actId="6549"/>
          <ac:spMkLst>
            <pc:docMk/>
            <pc:sldMk cId="2292162700" sldId="419"/>
            <ac:spMk id="3" creationId="{00000000-0000-0000-0000-000000000000}"/>
          </ac:spMkLst>
        </pc:spChg>
      </pc:sldChg>
      <pc:sldChg chg="modSp mod">
        <pc:chgData name="Anna Semenchuk (Семенчук Анна)" userId="4349c57a-86e8-4c04-a1ae-bfbda75687d4" providerId="ADAL" clId="{4AFEA8AD-FA82-446F-BEB6-2D60ADCA6D0F}" dt="2025-02-17T13:08:05.590" v="5133" actId="20577"/>
        <pc:sldMkLst>
          <pc:docMk/>
          <pc:sldMk cId="779632196" sldId="420"/>
        </pc:sldMkLst>
        <pc:spChg chg="mod">
          <ac:chgData name="Anna Semenchuk (Семенчук Анна)" userId="4349c57a-86e8-4c04-a1ae-bfbda75687d4" providerId="ADAL" clId="{4AFEA8AD-FA82-446F-BEB6-2D60ADCA6D0F}" dt="2025-02-17T13:08:05.590" v="5133" actId="20577"/>
          <ac:spMkLst>
            <pc:docMk/>
            <pc:sldMk cId="779632196" sldId="420"/>
            <ac:spMk id="2" creationId="{00000000-0000-0000-0000-000000000000}"/>
          </ac:spMkLst>
        </pc:spChg>
        <pc:spChg chg="mod">
          <ac:chgData name="Anna Semenchuk (Семенчук Анна)" userId="4349c57a-86e8-4c04-a1ae-bfbda75687d4" providerId="ADAL" clId="{4AFEA8AD-FA82-446F-BEB6-2D60ADCA6D0F}" dt="2025-02-17T13:07:54.820" v="5131" actId="27636"/>
          <ac:spMkLst>
            <pc:docMk/>
            <pc:sldMk cId="779632196" sldId="420"/>
            <ac:spMk id="3" creationId="{00000000-0000-0000-0000-000000000000}"/>
          </ac:spMkLst>
        </pc:spChg>
      </pc:sldChg>
      <pc:sldChg chg="del">
        <pc:chgData name="Anna Semenchuk (Семенчук Анна)" userId="4349c57a-86e8-4c04-a1ae-bfbda75687d4" providerId="ADAL" clId="{4AFEA8AD-FA82-446F-BEB6-2D60ADCA6D0F}" dt="2025-02-17T13:08:20.701" v="5134" actId="2696"/>
        <pc:sldMkLst>
          <pc:docMk/>
          <pc:sldMk cId="2861484173" sldId="421"/>
        </pc:sldMkLst>
      </pc:sldChg>
      <pc:sldChg chg="modSp mod">
        <pc:chgData name="Anna Semenchuk (Семенчук Анна)" userId="4349c57a-86e8-4c04-a1ae-bfbda75687d4" providerId="ADAL" clId="{4AFEA8AD-FA82-446F-BEB6-2D60ADCA6D0F}" dt="2025-02-17T13:10:18.964" v="5170" actId="20577"/>
        <pc:sldMkLst>
          <pc:docMk/>
          <pc:sldMk cId="2045521094" sldId="422"/>
        </pc:sldMkLst>
        <pc:spChg chg="mod">
          <ac:chgData name="Anna Semenchuk (Семенчук Анна)" userId="4349c57a-86e8-4c04-a1ae-bfbda75687d4" providerId="ADAL" clId="{4AFEA8AD-FA82-446F-BEB6-2D60ADCA6D0F}" dt="2025-02-17T13:10:08.632" v="5161" actId="20577"/>
          <ac:spMkLst>
            <pc:docMk/>
            <pc:sldMk cId="2045521094" sldId="422"/>
            <ac:spMk id="2" creationId="{00000000-0000-0000-0000-000000000000}"/>
          </ac:spMkLst>
        </pc:spChg>
        <pc:spChg chg="mod">
          <ac:chgData name="Anna Semenchuk (Семенчук Анна)" userId="4349c57a-86e8-4c04-a1ae-bfbda75687d4" providerId="ADAL" clId="{4AFEA8AD-FA82-446F-BEB6-2D60ADCA6D0F}" dt="2025-02-17T13:10:18.964" v="5170" actId="20577"/>
          <ac:spMkLst>
            <pc:docMk/>
            <pc:sldMk cId="2045521094" sldId="422"/>
            <ac:spMk id="3" creationId="{00000000-0000-0000-0000-000000000000}"/>
          </ac:spMkLst>
        </pc:spChg>
      </pc:sldChg>
      <pc:sldChg chg="modSp mod">
        <pc:chgData name="Anna Semenchuk (Семенчук Анна)" userId="4349c57a-86e8-4c04-a1ae-bfbda75687d4" providerId="ADAL" clId="{4AFEA8AD-FA82-446F-BEB6-2D60ADCA6D0F}" dt="2025-02-17T13:14:32.893" v="5188" actId="20577"/>
        <pc:sldMkLst>
          <pc:docMk/>
          <pc:sldMk cId="3374753093" sldId="423"/>
        </pc:sldMkLst>
        <pc:spChg chg="mod">
          <ac:chgData name="Anna Semenchuk (Семенчук Анна)" userId="4349c57a-86e8-4c04-a1ae-bfbda75687d4" providerId="ADAL" clId="{4AFEA8AD-FA82-446F-BEB6-2D60ADCA6D0F}" dt="2025-02-17T13:10:34.751" v="5175" actId="790"/>
          <ac:spMkLst>
            <pc:docMk/>
            <pc:sldMk cId="3374753093" sldId="423"/>
            <ac:spMk id="2" creationId="{00000000-0000-0000-0000-000000000000}"/>
          </ac:spMkLst>
        </pc:spChg>
        <pc:spChg chg="mod">
          <ac:chgData name="Anna Semenchuk (Семенчук Анна)" userId="4349c57a-86e8-4c04-a1ae-bfbda75687d4" providerId="ADAL" clId="{4AFEA8AD-FA82-446F-BEB6-2D60ADCA6D0F}" dt="2025-02-17T13:14:32.893" v="5188" actId="20577"/>
          <ac:spMkLst>
            <pc:docMk/>
            <pc:sldMk cId="3374753093" sldId="423"/>
            <ac:spMk id="3" creationId="{00000000-0000-0000-0000-000000000000}"/>
          </ac:spMkLst>
        </pc:spChg>
      </pc:sldChg>
      <pc:sldChg chg="del">
        <pc:chgData name="Anna Semenchuk (Семенчук Анна)" userId="4349c57a-86e8-4c04-a1ae-bfbda75687d4" providerId="ADAL" clId="{4AFEA8AD-FA82-446F-BEB6-2D60ADCA6D0F}" dt="2025-02-17T13:14:49.542" v="5189" actId="2696"/>
        <pc:sldMkLst>
          <pc:docMk/>
          <pc:sldMk cId="1980110076" sldId="424"/>
        </pc:sldMkLst>
      </pc:sldChg>
      <pc:sldChg chg="modSp mod">
        <pc:chgData name="Anna Semenchuk (Семенчук Анна)" userId="4349c57a-86e8-4c04-a1ae-bfbda75687d4" providerId="ADAL" clId="{4AFEA8AD-FA82-446F-BEB6-2D60ADCA6D0F}" dt="2025-02-17T14:38:57.439" v="6218" actId="790"/>
        <pc:sldMkLst>
          <pc:docMk/>
          <pc:sldMk cId="2767952018" sldId="425"/>
        </pc:sldMkLst>
        <pc:spChg chg="mod">
          <ac:chgData name="Anna Semenchuk (Семенчук Анна)" userId="4349c57a-86e8-4c04-a1ae-bfbda75687d4" providerId="ADAL" clId="{4AFEA8AD-FA82-446F-BEB6-2D60ADCA6D0F}" dt="2025-02-17T14:38:57.439" v="6218" actId="790"/>
          <ac:spMkLst>
            <pc:docMk/>
            <pc:sldMk cId="2767952018" sldId="425"/>
            <ac:spMk id="2" creationId="{00000000-0000-0000-0000-000000000000}"/>
          </ac:spMkLst>
        </pc:spChg>
        <pc:spChg chg="mod">
          <ac:chgData name="Anna Semenchuk (Семенчук Анна)" userId="4349c57a-86e8-4c04-a1ae-bfbda75687d4" providerId="ADAL" clId="{4AFEA8AD-FA82-446F-BEB6-2D60ADCA6D0F}" dt="2025-02-17T13:18:16.863" v="5261" actId="255"/>
          <ac:spMkLst>
            <pc:docMk/>
            <pc:sldMk cId="2767952018" sldId="425"/>
            <ac:spMk id="3" creationId="{00000000-0000-0000-0000-000000000000}"/>
          </ac:spMkLst>
        </pc:spChg>
      </pc:sldChg>
      <pc:sldChg chg="modSp mod">
        <pc:chgData name="Anna Semenchuk (Семенчук Анна)" userId="4349c57a-86e8-4c04-a1ae-bfbda75687d4" providerId="ADAL" clId="{4AFEA8AD-FA82-446F-BEB6-2D60ADCA6D0F}" dt="2025-02-17T13:22:31.733" v="5352" actId="2711"/>
        <pc:sldMkLst>
          <pc:docMk/>
          <pc:sldMk cId="1497434184" sldId="426"/>
        </pc:sldMkLst>
        <pc:spChg chg="mod">
          <ac:chgData name="Anna Semenchuk (Семенчук Анна)" userId="4349c57a-86e8-4c04-a1ae-bfbda75687d4" providerId="ADAL" clId="{4AFEA8AD-FA82-446F-BEB6-2D60ADCA6D0F}" dt="2025-02-17T13:18:53.784" v="5278" actId="790"/>
          <ac:spMkLst>
            <pc:docMk/>
            <pc:sldMk cId="1497434184" sldId="426"/>
            <ac:spMk id="2" creationId="{00000000-0000-0000-0000-000000000000}"/>
          </ac:spMkLst>
        </pc:spChg>
        <pc:spChg chg="mod">
          <ac:chgData name="Anna Semenchuk (Семенчук Анна)" userId="4349c57a-86e8-4c04-a1ae-bfbda75687d4" providerId="ADAL" clId="{4AFEA8AD-FA82-446F-BEB6-2D60ADCA6D0F}" dt="2025-02-17T13:22:31.733" v="5352" actId="2711"/>
          <ac:spMkLst>
            <pc:docMk/>
            <pc:sldMk cId="1497434184" sldId="426"/>
            <ac:spMk id="3" creationId="{00000000-0000-0000-0000-000000000000}"/>
          </ac:spMkLst>
        </pc:spChg>
      </pc:sldChg>
      <pc:sldChg chg="modSp mod">
        <pc:chgData name="Anna Semenchuk (Семенчук Анна)" userId="4349c57a-86e8-4c04-a1ae-bfbda75687d4" providerId="ADAL" clId="{4AFEA8AD-FA82-446F-BEB6-2D60ADCA6D0F}" dt="2025-02-17T13:17:11.716" v="5246" actId="27636"/>
        <pc:sldMkLst>
          <pc:docMk/>
          <pc:sldMk cId="3075357519" sldId="427"/>
        </pc:sldMkLst>
        <pc:spChg chg="mod">
          <ac:chgData name="Anna Semenchuk (Семенчук Анна)" userId="4349c57a-86e8-4c04-a1ae-bfbda75687d4" providerId="ADAL" clId="{4AFEA8AD-FA82-446F-BEB6-2D60ADCA6D0F}" dt="2025-02-17T13:15:12.071" v="5199" actId="790"/>
          <ac:spMkLst>
            <pc:docMk/>
            <pc:sldMk cId="3075357519" sldId="427"/>
            <ac:spMk id="2" creationId="{00000000-0000-0000-0000-000000000000}"/>
          </ac:spMkLst>
        </pc:spChg>
        <pc:spChg chg="mod">
          <ac:chgData name="Anna Semenchuk (Семенчук Анна)" userId="4349c57a-86e8-4c04-a1ae-bfbda75687d4" providerId="ADAL" clId="{4AFEA8AD-FA82-446F-BEB6-2D60ADCA6D0F}" dt="2025-02-17T13:17:11.716" v="5246" actId="27636"/>
          <ac:spMkLst>
            <pc:docMk/>
            <pc:sldMk cId="3075357519" sldId="427"/>
            <ac:spMk id="3" creationId="{00000000-0000-0000-0000-000000000000}"/>
          </ac:spMkLst>
        </pc:spChg>
      </pc:sldChg>
      <pc:sldChg chg="modSp del mod">
        <pc:chgData name="Anna Semenchuk (Семенчук Анна)" userId="4349c57a-86e8-4c04-a1ae-bfbda75687d4" providerId="ADAL" clId="{4AFEA8AD-FA82-446F-BEB6-2D60ADCA6D0F}" dt="2025-02-17T13:25:57.926" v="5437" actId="2696"/>
        <pc:sldMkLst>
          <pc:docMk/>
          <pc:sldMk cId="2307527990" sldId="428"/>
        </pc:sldMkLst>
        <pc:spChg chg="mod">
          <ac:chgData name="Anna Semenchuk (Семенчук Анна)" userId="4349c57a-86e8-4c04-a1ae-bfbda75687d4" providerId="ADAL" clId="{4AFEA8AD-FA82-446F-BEB6-2D60ADCA6D0F}" dt="2025-02-17T13:25:04.186" v="5436" actId="790"/>
          <ac:spMkLst>
            <pc:docMk/>
            <pc:sldMk cId="2307527990" sldId="428"/>
            <ac:spMk id="2" creationId="{00000000-0000-0000-0000-000000000000}"/>
          </ac:spMkLst>
        </pc:spChg>
      </pc:sldChg>
      <pc:sldChg chg="modSp mod">
        <pc:chgData name="Anna Semenchuk (Семенчук Анна)" userId="4349c57a-86e8-4c04-a1ae-bfbda75687d4" providerId="ADAL" clId="{4AFEA8AD-FA82-446F-BEB6-2D60ADCA6D0F}" dt="2025-02-17T14:39:13.179" v="6219" actId="790"/>
        <pc:sldMkLst>
          <pc:docMk/>
          <pc:sldMk cId="2157398645" sldId="429"/>
        </pc:sldMkLst>
        <pc:spChg chg="mod">
          <ac:chgData name="Anna Semenchuk (Семенчук Анна)" userId="4349c57a-86e8-4c04-a1ae-bfbda75687d4" providerId="ADAL" clId="{4AFEA8AD-FA82-446F-BEB6-2D60ADCA6D0F}" dt="2025-02-17T14:39:13.179" v="6219" actId="790"/>
          <ac:spMkLst>
            <pc:docMk/>
            <pc:sldMk cId="2157398645" sldId="429"/>
            <ac:spMk id="2" creationId="{00000000-0000-0000-0000-000000000000}"/>
          </ac:spMkLst>
        </pc:spChg>
        <pc:spChg chg="mod">
          <ac:chgData name="Anna Semenchuk (Семенчук Анна)" userId="4349c57a-86e8-4c04-a1ae-bfbda75687d4" providerId="ADAL" clId="{4AFEA8AD-FA82-446F-BEB6-2D60ADCA6D0F}" dt="2025-02-17T13:27:07.069" v="5466" actId="20577"/>
          <ac:spMkLst>
            <pc:docMk/>
            <pc:sldMk cId="2157398645" sldId="429"/>
            <ac:spMk id="3" creationId="{00000000-0000-0000-0000-000000000000}"/>
          </ac:spMkLst>
        </pc:spChg>
      </pc:sldChg>
      <pc:sldChg chg="modSp mod">
        <pc:chgData name="Anna Semenchuk (Семенчук Анна)" userId="4349c57a-86e8-4c04-a1ae-bfbda75687d4" providerId="ADAL" clId="{4AFEA8AD-FA82-446F-BEB6-2D60ADCA6D0F}" dt="2025-02-17T13:28:44.109" v="5515" actId="20577"/>
        <pc:sldMkLst>
          <pc:docMk/>
          <pc:sldMk cId="3120765043" sldId="430"/>
        </pc:sldMkLst>
        <pc:spChg chg="mod">
          <ac:chgData name="Anna Semenchuk (Семенчук Анна)" userId="4349c57a-86e8-4c04-a1ae-bfbda75687d4" providerId="ADAL" clId="{4AFEA8AD-FA82-446F-BEB6-2D60ADCA6D0F}" dt="2025-02-17T13:28:24.689" v="5493" actId="790"/>
          <ac:spMkLst>
            <pc:docMk/>
            <pc:sldMk cId="3120765043" sldId="430"/>
            <ac:spMk id="2" creationId="{00000000-0000-0000-0000-000000000000}"/>
          </ac:spMkLst>
        </pc:spChg>
        <pc:spChg chg="mod">
          <ac:chgData name="Anna Semenchuk (Семенчук Анна)" userId="4349c57a-86e8-4c04-a1ae-bfbda75687d4" providerId="ADAL" clId="{4AFEA8AD-FA82-446F-BEB6-2D60ADCA6D0F}" dt="2025-02-17T13:28:44.109" v="5515" actId="20577"/>
          <ac:spMkLst>
            <pc:docMk/>
            <pc:sldMk cId="3120765043" sldId="430"/>
            <ac:spMk id="3" creationId="{00000000-0000-0000-0000-000000000000}"/>
          </ac:spMkLst>
        </pc:spChg>
      </pc:sldChg>
      <pc:sldChg chg="modSp mod">
        <pc:chgData name="Anna Semenchuk (Семенчук Анна)" userId="4349c57a-86e8-4c04-a1ae-bfbda75687d4" providerId="ADAL" clId="{4AFEA8AD-FA82-446F-BEB6-2D60ADCA6D0F}" dt="2025-02-17T13:24:01.148" v="5419" actId="790"/>
        <pc:sldMkLst>
          <pc:docMk/>
          <pc:sldMk cId="947106974" sldId="431"/>
        </pc:sldMkLst>
        <pc:spChg chg="mod">
          <ac:chgData name="Anna Semenchuk (Семенчук Анна)" userId="4349c57a-86e8-4c04-a1ae-bfbda75687d4" providerId="ADAL" clId="{4AFEA8AD-FA82-446F-BEB6-2D60ADCA6D0F}" dt="2025-02-17T13:24:01.148" v="5419" actId="790"/>
          <ac:spMkLst>
            <pc:docMk/>
            <pc:sldMk cId="947106974" sldId="431"/>
            <ac:spMk id="2" creationId="{00000000-0000-0000-0000-000000000000}"/>
          </ac:spMkLst>
        </pc:spChg>
        <pc:spChg chg="mod">
          <ac:chgData name="Anna Semenchuk (Семенчук Анна)" userId="4349c57a-86e8-4c04-a1ae-bfbda75687d4" providerId="ADAL" clId="{4AFEA8AD-FA82-446F-BEB6-2D60ADCA6D0F}" dt="2025-02-17T13:23:49.205" v="5416" actId="255"/>
          <ac:spMkLst>
            <pc:docMk/>
            <pc:sldMk cId="947106974" sldId="431"/>
            <ac:spMk id="3" creationId="{00000000-0000-0000-0000-000000000000}"/>
          </ac:spMkLst>
        </pc:spChg>
      </pc:sldChg>
      <pc:sldChg chg="modSp mod">
        <pc:chgData name="Anna Semenchuk (Семенчук Анна)" userId="4349c57a-86e8-4c04-a1ae-bfbda75687d4" providerId="ADAL" clId="{4AFEA8AD-FA82-446F-BEB6-2D60ADCA6D0F}" dt="2025-02-17T14:41:28.713" v="6245" actId="20577"/>
        <pc:sldMkLst>
          <pc:docMk/>
          <pc:sldMk cId="336265921" sldId="433"/>
        </pc:sldMkLst>
        <pc:spChg chg="mod">
          <ac:chgData name="Anna Semenchuk (Семенчук Анна)" userId="4349c57a-86e8-4c04-a1ae-bfbda75687d4" providerId="ADAL" clId="{4AFEA8AD-FA82-446F-BEB6-2D60ADCA6D0F}" dt="2025-02-17T14:39:41.747" v="6222" actId="790"/>
          <ac:spMkLst>
            <pc:docMk/>
            <pc:sldMk cId="336265921" sldId="433"/>
            <ac:spMk id="2" creationId="{00000000-0000-0000-0000-000000000000}"/>
          </ac:spMkLst>
        </pc:spChg>
        <pc:spChg chg="mod">
          <ac:chgData name="Anna Semenchuk (Семенчук Анна)" userId="4349c57a-86e8-4c04-a1ae-bfbda75687d4" providerId="ADAL" clId="{4AFEA8AD-FA82-446F-BEB6-2D60ADCA6D0F}" dt="2025-02-17T14:41:28.713" v="6245" actId="20577"/>
          <ac:spMkLst>
            <pc:docMk/>
            <pc:sldMk cId="336265921" sldId="433"/>
            <ac:spMk id="3" creationId="{00000000-0000-0000-0000-000000000000}"/>
          </ac:spMkLst>
        </pc:spChg>
      </pc:sldChg>
      <pc:sldChg chg="modSp mod">
        <pc:chgData name="Anna Semenchuk (Семенчук Анна)" userId="4349c57a-86e8-4c04-a1ae-bfbda75687d4" providerId="ADAL" clId="{4AFEA8AD-FA82-446F-BEB6-2D60ADCA6D0F}" dt="2025-02-17T14:39:30.169" v="6221" actId="790"/>
        <pc:sldMkLst>
          <pc:docMk/>
          <pc:sldMk cId="3116212615" sldId="434"/>
        </pc:sldMkLst>
        <pc:spChg chg="mod">
          <ac:chgData name="Anna Semenchuk (Семенчук Анна)" userId="4349c57a-86e8-4c04-a1ae-bfbda75687d4" providerId="ADAL" clId="{4AFEA8AD-FA82-446F-BEB6-2D60ADCA6D0F}" dt="2025-02-17T14:39:23.648" v="6220" actId="790"/>
          <ac:spMkLst>
            <pc:docMk/>
            <pc:sldMk cId="3116212615" sldId="434"/>
            <ac:spMk id="2" creationId="{00000000-0000-0000-0000-000000000000}"/>
          </ac:spMkLst>
        </pc:spChg>
        <pc:spChg chg="mod">
          <ac:chgData name="Anna Semenchuk (Семенчук Анна)" userId="4349c57a-86e8-4c04-a1ae-bfbda75687d4" providerId="ADAL" clId="{4AFEA8AD-FA82-446F-BEB6-2D60ADCA6D0F}" dt="2025-02-17T14:39:30.169" v="6221" actId="790"/>
          <ac:spMkLst>
            <pc:docMk/>
            <pc:sldMk cId="3116212615" sldId="434"/>
            <ac:spMk id="3" creationId="{00000000-0000-0000-0000-000000000000}"/>
          </ac:spMkLst>
        </pc:spChg>
      </pc:sldChg>
      <pc:sldChg chg="modSp mod">
        <pc:chgData name="Anna Semenchuk (Семенчук Анна)" userId="4349c57a-86e8-4c04-a1ae-bfbda75687d4" providerId="ADAL" clId="{4AFEA8AD-FA82-446F-BEB6-2D60ADCA6D0F}" dt="2025-02-17T14:40:40.682" v="6225" actId="790"/>
        <pc:sldMkLst>
          <pc:docMk/>
          <pc:sldMk cId="1305761236" sldId="435"/>
        </pc:sldMkLst>
        <pc:spChg chg="mod">
          <ac:chgData name="Anna Semenchuk (Семенчук Анна)" userId="4349c57a-86e8-4c04-a1ae-bfbda75687d4" providerId="ADAL" clId="{4AFEA8AD-FA82-446F-BEB6-2D60ADCA6D0F}" dt="2025-02-17T14:40:40.682" v="6225" actId="790"/>
          <ac:spMkLst>
            <pc:docMk/>
            <pc:sldMk cId="1305761236" sldId="435"/>
            <ac:spMk id="2" creationId="{00000000-0000-0000-0000-000000000000}"/>
          </ac:spMkLst>
        </pc:spChg>
        <pc:spChg chg="mod">
          <ac:chgData name="Anna Semenchuk (Семенчук Анна)" userId="4349c57a-86e8-4c04-a1ae-bfbda75687d4" providerId="ADAL" clId="{4AFEA8AD-FA82-446F-BEB6-2D60ADCA6D0F}" dt="2025-02-17T13:39:13.533" v="5782" actId="114"/>
          <ac:spMkLst>
            <pc:docMk/>
            <pc:sldMk cId="1305761236" sldId="435"/>
            <ac:spMk id="3" creationId="{00000000-0000-0000-0000-000000000000}"/>
          </ac:spMkLst>
        </pc:spChg>
      </pc:sldChg>
      <pc:sldChg chg="modSp mod">
        <pc:chgData name="Anna Semenchuk (Семенчук Анна)" userId="4349c57a-86e8-4c04-a1ae-bfbda75687d4" providerId="ADAL" clId="{4AFEA8AD-FA82-446F-BEB6-2D60ADCA6D0F}" dt="2025-02-17T14:40:32.213" v="6224" actId="790"/>
        <pc:sldMkLst>
          <pc:docMk/>
          <pc:sldMk cId="3251435746" sldId="436"/>
        </pc:sldMkLst>
        <pc:spChg chg="mod">
          <ac:chgData name="Anna Semenchuk (Семенчук Анна)" userId="4349c57a-86e8-4c04-a1ae-bfbda75687d4" providerId="ADAL" clId="{4AFEA8AD-FA82-446F-BEB6-2D60ADCA6D0F}" dt="2025-02-17T14:40:26.058" v="6223" actId="790"/>
          <ac:spMkLst>
            <pc:docMk/>
            <pc:sldMk cId="3251435746" sldId="436"/>
            <ac:spMk id="2" creationId="{00000000-0000-0000-0000-000000000000}"/>
          </ac:spMkLst>
        </pc:spChg>
        <pc:spChg chg="mod">
          <ac:chgData name="Anna Semenchuk (Семенчук Анна)" userId="4349c57a-86e8-4c04-a1ae-bfbda75687d4" providerId="ADAL" clId="{4AFEA8AD-FA82-446F-BEB6-2D60ADCA6D0F}" dt="2025-02-17T14:40:32.213" v="6224" actId="790"/>
          <ac:spMkLst>
            <pc:docMk/>
            <pc:sldMk cId="3251435746" sldId="436"/>
            <ac:spMk id="3" creationId="{00000000-0000-0000-0000-000000000000}"/>
          </ac:spMkLst>
        </pc:spChg>
      </pc:sldChg>
      <pc:sldChg chg="modSp new mod ord">
        <pc:chgData name="Anna Semenchuk (Семенчук Анна)" userId="4349c57a-86e8-4c04-a1ae-bfbda75687d4" providerId="ADAL" clId="{4AFEA8AD-FA82-446F-BEB6-2D60ADCA6D0F}" dt="2025-02-17T14:27:50.693" v="5795" actId="5793"/>
        <pc:sldMkLst>
          <pc:docMk/>
          <pc:sldMk cId="3417092547" sldId="437"/>
        </pc:sldMkLst>
        <pc:spChg chg="mod">
          <ac:chgData name="Anna Semenchuk (Семенчук Анна)" userId="4349c57a-86e8-4c04-a1ae-bfbda75687d4" providerId="ADAL" clId="{4AFEA8AD-FA82-446F-BEB6-2D60ADCA6D0F}" dt="2025-02-17T14:27:47.065" v="5794" actId="790"/>
          <ac:spMkLst>
            <pc:docMk/>
            <pc:sldMk cId="3417092547" sldId="437"/>
            <ac:spMk id="2" creationId="{C2BCAD34-CB59-ACE3-2CB3-A726E3099505}"/>
          </ac:spMkLst>
        </pc:spChg>
        <pc:spChg chg="mod">
          <ac:chgData name="Anna Semenchuk (Семенчук Анна)" userId="4349c57a-86e8-4c04-a1ae-bfbda75687d4" providerId="ADAL" clId="{4AFEA8AD-FA82-446F-BEB6-2D60ADCA6D0F}" dt="2025-02-17T14:27:50.693" v="5795" actId="5793"/>
          <ac:spMkLst>
            <pc:docMk/>
            <pc:sldMk cId="3417092547" sldId="437"/>
            <ac:spMk id="3" creationId="{4418F306-9A3F-7DD1-C424-82C9309B36E1}"/>
          </ac:spMkLst>
        </pc:spChg>
      </pc:sldChg>
      <pc:sldChg chg="modSp new mod ord">
        <pc:chgData name="Anna Semenchuk (Семенчук Анна)" userId="4349c57a-86e8-4c04-a1ae-bfbda75687d4" providerId="ADAL" clId="{4AFEA8AD-FA82-446F-BEB6-2D60ADCA6D0F}" dt="2025-02-17T14:28:05.629" v="5797" actId="790"/>
        <pc:sldMkLst>
          <pc:docMk/>
          <pc:sldMk cId="3854071385" sldId="438"/>
        </pc:sldMkLst>
        <pc:spChg chg="mod">
          <ac:chgData name="Anna Semenchuk (Семенчук Анна)" userId="4349c57a-86e8-4c04-a1ae-bfbda75687d4" providerId="ADAL" clId="{4AFEA8AD-FA82-446F-BEB6-2D60ADCA6D0F}" dt="2025-02-17T14:27:58.876" v="5796" actId="790"/>
          <ac:spMkLst>
            <pc:docMk/>
            <pc:sldMk cId="3854071385" sldId="438"/>
            <ac:spMk id="2" creationId="{FD017633-CBB3-CE1B-8D67-2561DB4D3F85}"/>
          </ac:spMkLst>
        </pc:spChg>
        <pc:spChg chg="mod">
          <ac:chgData name="Anna Semenchuk (Семенчук Анна)" userId="4349c57a-86e8-4c04-a1ae-bfbda75687d4" providerId="ADAL" clId="{4AFEA8AD-FA82-446F-BEB6-2D60ADCA6D0F}" dt="2025-02-17T14:28:05.629" v="5797" actId="790"/>
          <ac:spMkLst>
            <pc:docMk/>
            <pc:sldMk cId="3854071385" sldId="438"/>
            <ac:spMk id="3" creationId="{20A8F300-107F-0F69-69A0-352DCD5775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2B9414-F3BE-4883-B18E-DDFF4916F32E}" type="datetimeFigureOut">
              <a:rPr lang="ru-RU" smtClean="0"/>
              <a:pPr/>
              <a:t>17.02.2025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80ED9C-CA7A-49EE-95DC-3DEA08C339AE}" type="slidenum">
              <a:rPr lang="ru-RU" smtClean="0"/>
              <a:pPr/>
              <a:t>‹№›</a:t>
            </a:fld>
            <a:endParaRPr lang="ru-RU"/>
          </a:p>
        </p:txBody>
      </p:sp>
    </p:spTree>
    <p:extLst>
      <p:ext uri="{BB962C8B-B14F-4D97-AF65-F5344CB8AC3E}">
        <p14:creationId xmlns:p14="http://schemas.microsoft.com/office/powerpoint/2010/main" val="206887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EDAA7DF2-8AB0-4E1C-9C2D-9E18365DFE6E}" type="datetime1">
              <a:rPr lang="en-US" smtClean="0"/>
              <a:pPr/>
              <a:t>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69994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2BDA828-1137-4FDA-80A6-5551654AFF83}" type="datetime1">
              <a:rPr lang="en-US" smtClean="0"/>
              <a:pPr/>
              <a:t>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3023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D3DCDDC-77BE-4A4E-B425-3D85DD29E265}" type="datetime1">
              <a:rPr lang="en-US" smtClean="0"/>
              <a:pPr/>
              <a:t>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686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144061B-A835-4A15-B2AA-1FCDCE5DAEAD}" type="datetime1">
              <a:rPr lang="en-US" smtClean="0"/>
              <a:pPr/>
              <a:t>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29637A9-119A-49DA-BD12-AAC58B377D80}" type="slidenum">
              <a:rPr lang="en-US" smtClean="0"/>
              <a:pPr/>
              <a:t>‹№›</a:t>
            </a:fld>
            <a:endParaRPr lang="en-US" dirty="0"/>
          </a:p>
        </p:txBody>
      </p:sp>
    </p:spTree>
    <p:extLst>
      <p:ext uri="{BB962C8B-B14F-4D97-AF65-F5344CB8AC3E}">
        <p14:creationId xmlns:p14="http://schemas.microsoft.com/office/powerpoint/2010/main" val="123526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5EB0448-6A92-4E81-9540-40E8F9872F50}" type="datetime1">
              <a:rPr lang="en-US" smtClean="0"/>
              <a:pPr/>
              <a:t>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865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1A8026E-7263-4D48-A29C-21A0899FF9D7}" type="datetime1">
              <a:rPr lang="en-US" smtClean="0"/>
              <a:pPr/>
              <a:t>2/17/2025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1866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8194C9A-AA2E-4F5D-A0A3-1E84B81F24DF}" type="datetime1">
              <a:rPr lang="en-US" smtClean="0"/>
              <a:pPr/>
              <a:t>2/17/2025</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4935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AAF1A36-12C1-42DD-A4A8-E1FB92A1D72D}" type="datetime1">
              <a:rPr lang="en-US" smtClean="0"/>
              <a:pPr/>
              <a:t>2/17/2025</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18902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1BD927-9BCA-4926-A502-CA2A2B8183DA}" type="datetime1">
              <a:rPr lang="en-US" smtClean="0"/>
              <a:pPr/>
              <a:t>2/17/2025</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26401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20ACFBA5-F809-49BE-949D-22E4EA8656F7}" type="datetime1">
              <a:rPr lang="en-US" smtClean="0"/>
              <a:pPr/>
              <a:t>2/17/2025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78294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24339833-1143-4E03-A502-1F07787500D5}" type="datetime1">
              <a:rPr lang="en-US" smtClean="0"/>
              <a:pPr/>
              <a:t>2/17/2025</a:t>
            </a:fld>
            <a:endParaRPr lang="en-US" dirty="0"/>
          </a:p>
        </p:txBody>
      </p:sp>
      <p:sp>
        <p:nvSpPr>
          <p:cNvPr id="6" name="Нижний колонтитул 5"/>
          <p:cNvSpPr>
            <a:spLocks noGrp="1"/>
          </p:cNvSpPr>
          <p:nvPr>
            <p:ph type="ftr" sz="quarter" idx="11"/>
          </p:nvPr>
        </p:nvSpPr>
        <p:spPr/>
        <p:txBody>
          <a:bodyPr/>
          <a:lstStyle/>
          <a:p>
            <a:endParaRPr kumimoji="0" lang="en-US"/>
          </a:p>
        </p:txBody>
      </p:sp>
      <p:sp>
        <p:nvSpPr>
          <p:cNvPr id="7" name="Номер слайда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369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9D98079-92B3-4E23-98E7-4CC7A5FB55E4}" type="datetime1">
              <a:rPr lang="en-US" smtClean="0"/>
              <a:pPr/>
              <a:t>2/17/2025</a:t>
            </a:fld>
            <a:endParaRPr lang="en-US" dirty="0"/>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2812225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6866" y="915337"/>
            <a:ext cx="6798734" cy="913463"/>
          </a:xfrm>
        </p:spPr>
        <p:txBody>
          <a:bodyPr/>
          <a:lstStyle/>
          <a:p>
            <a:r>
              <a:rPr lang="uk-UA" dirty="0"/>
              <a:t>Мотивація</a:t>
            </a:r>
            <a:r>
              <a:rPr lang="ru-RU" dirty="0"/>
              <a:t> </a:t>
            </a:r>
          </a:p>
        </p:txBody>
      </p:sp>
      <p:sp>
        <p:nvSpPr>
          <p:cNvPr id="3" name="Объект 2"/>
          <p:cNvSpPr>
            <a:spLocks noGrp="1"/>
          </p:cNvSpPr>
          <p:nvPr>
            <p:ph idx="1"/>
          </p:nvPr>
        </p:nvSpPr>
        <p:spPr>
          <a:xfrm>
            <a:off x="827700" y="1609859"/>
            <a:ext cx="7672356" cy="4638547"/>
          </a:xfrm>
        </p:spPr>
        <p:txBody>
          <a:bodyPr>
            <a:normAutofit/>
          </a:bodyPr>
          <a:lstStyle/>
          <a:p>
            <a:pPr marL="0" indent="0">
              <a:buNone/>
            </a:pPr>
            <a:r>
              <a:rPr lang="uk-UA" b="1" dirty="0"/>
              <a:t>Мотивація - </a:t>
            </a:r>
            <a:r>
              <a:rPr lang="uk-UA" dirty="0"/>
              <a:t>процес створення у членів організації внутрішнього бажання виконувати дії для досягнення організаційних цілей у відповідності з делегованими їм обов’язками і у відповідності з планом.</a:t>
            </a:r>
          </a:p>
          <a:p>
            <a:pPr marL="0" indent="0">
              <a:buNone/>
            </a:pPr>
            <a:r>
              <a:rPr lang="uk-UA" dirty="0"/>
              <a:t> </a:t>
            </a:r>
            <a:r>
              <a:rPr lang="uk-UA" b="1" dirty="0"/>
              <a:t>Чотири фактори, від яких залежить якість виконання співробітником: </a:t>
            </a:r>
          </a:p>
          <a:p>
            <a:pPr lvl="0"/>
            <a:r>
              <a:rPr lang="uk-UA" dirty="0"/>
              <a:t>Навики і навички; </a:t>
            </a:r>
          </a:p>
          <a:p>
            <a:pPr lvl="0"/>
            <a:r>
              <a:rPr lang="uk-UA" dirty="0"/>
              <a:t>Чітке розуміння роботи;</a:t>
            </a:r>
          </a:p>
          <a:p>
            <a:pPr lvl="0"/>
            <a:r>
              <a:rPr lang="uk-UA" dirty="0"/>
              <a:t>Розуміння того, що може трапитись, якщо робота виконана добре або погано; </a:t>
            </a:r>
          </a:p>
          <a:p>
            <a:pPr lvl="0"/>
            <a:r>
              <a:rPr lang="uk-UA" dirty="0"/>
              <a:t>сама мотивація.</a:t>
            </a:r>
          </a:p>
          <a:p>
            <a:pPr marL="0" indent="0" algn="just">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a:t>
            </a:fld>
            <a:endParaRPr lang="en-US" dirty="0"/>
          </a:p>
        </p:txBody>
      </p:sp>
    </p:spTree>
    <p:extLst>
      <p:ext uri="{BB962C8B-B14F-4D97-AF65-F5344CB8AC3E}">
        <p14:creationId xmlns:p14="http://schemas.microsoft.com/office/powerpoint/2010/main" val="1517871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Класичні теорії мотивації</a:t>
            </a:r>
            <a:br>
              <a:rPr lang="uk-UA" dirty="0"/>
            </a:br>
            <a:endParaRPr lang="uk-UA" dirty="0"/>
          </a:p>
        </p:txBody>
      </p:sp>
      <p:sp>
        <p:nvSpPr>
          <p:cNvPr id="3" name="Объект 2"/>
          <p:cNvSpPr>
            <a:spLocks noGrp="1"/>
          </p:cNvSpPr>
          <p:nvPr>
            <p:ph idx="1"/>
          </p:nvPr>
        </p:nvSpPr>
        <p:spPr>
          <a:xfrm>
            <a:off x="484710" y="2052925"/>
            <a:ext cx="8157014" cy="4195481"/>
          </a:xfrm>
        </p:spPr>
        <p:txBody>
          <a:bodyPr>
            <a:normAutofit lnSpcReduction="10000"/>
          </a:bodyPr>
          <a:lstStyle/>
          <a:p>
            <a:pPr marL="0" indent="0">
              <a:buNone/>
            </a:pPr>
            <a:r>
              <a:rPr lang="uk-UA" b="1" dirty="0"/>
              <a:t>Експерименти  Мейо або концепція людських відносин</a:t>
            </a:r>
          </a:p>
          <a:p>
            <a:pPr marL="0" indent="0">
              <a:buNone/>
            </a:pPr>
            <a:r>
              <a:rPr lang="uk-UA" b="1" dirty="0"/>
              <a:t>Проблема </a:t>
            </a:r>
            <a:endParaRPr lang="uk-UA" dirty="0"/>
          </a:p>
          <a:p>
            <a:r>
              <a:rPr lang="uk-UA" dirty="0"/>
              <a:t> Плинність робочої сили </a:t>
            </a:r>
          </a:p>
          <a:p>
            <a:pPr marL="0" indent="0">
              <a:buNone/>
            </a:pPr>
            <a:r>
              <a:rPr lang="uk-UA" b="1" dirty="0"/>
              <a:t>Рішення</a:t>
            </a:r>
            <a:r>
              <a:rPr lang="uk-UA" dirty="0"/>
              <a:t>  </a:t>
            </a:r>
          </a:p>
          <a:p>
            <a:r>
              <a:rPr lang="uk-UA" dirty="0"/>
              <a:t>­зміни умов праці</a:t>
            </a:r>
          </a:p>
          <a:p>
            <a:pPr marL="0" indent="0">
              <a:buNone/>
            </a:pPr>
            <a:r>
              <a:rPr lang="uk-UA" b="1" dirty="0"/>
              <a:t>Результат</a:t>
            </a:r>
            <a:endParaRPr lang="uk-UA" dirty="0"/>
          </a:p>
          <a:p>
            <a:r>
              <a:rPr lang="uk-UA" dirty="0"/>
              <a:t>покращився моральний стан робочих</a:t>
            </a:r>
          </a:p>
          <a:p>
            <a:r>
              <a:rPr lang="uk-UA" dirty="0"/>
              <a:t>продуктивність сильно виросла.</a:t>
            </a:r>
          </a:p>
          <a:p>
            <a:r>
              <a:rPr lang="uk-UA" dirty="0"/>
              <a:t>знизилась плинність кадрів</a:t>
            </a:r>
          </a:p>
          <a:p>
            <a:pPr marL="0" indent="0">
              <a:buNone/>
            </a:pPr>
            <a:r>
              <a:rPr lang="uk-UA" b="1" dirty="0"/>
              <a:t>Основний принцип</a:t>
            </a:r>
            <a:r>
              <a:rPr lang="uk-UA" dirty="0"/>
              <a:t> </a:t>
            </a:r>
          </a:p>
          <a:p>
            <a:r>
              <a:rPr lang="uk-UA" dirty="0"/>
              <a:t>для керівників тяжко приймати до уваги психологію ­працівника</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10</a:t>
            </a:fld>
            <a:endParaRPr lang="en-US" dirty="0"/>
          </a:p>
        </p:txBody>
      </p:sp>
    </p:spTree>
    <p:extLst>
      <p:ext uri="{BB962C8B-B14F-4D97-AF65-F5344CB8AC3E}">
        <p14:creationId xmlns:p14="http://schemas.microsoft.com/office/powerpoint/2010/main" val="1290791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7055380" cy="1092747"/>
          </a:xfrm>
        </p:spPr>
        <p:txBody>
          <a:bodyPr/>
          <a:lstStyle/>
          <a:p>
            <a:r>
              <a:rPr lang="uk-UA" sz="2800" b="1" dirty="0"/>
              <a:t>Змістовні теорії мотивації праці.</a:t>
            </a:r>
            <a:r>
              <a:rPr lang="uk-UA" sz="2800" dirty="0"/>
              <a:t> </a:t>
            </a:r>
            <a:br>
              <a:rPr lang="ru-RU" sz="2800" dirty="0"/>
            </a:br>
            <a:endParaRPr lang="ru-RU" sz="2800" dirty="0"/>
          </a:p>
        </p:txBody>
      </p:sp>
      <p:sp>
        <p:nvSpPr>
          <p:cNvPr id="3" name="Объект 2"/>
          <p:cNvSpPr>
            <a:spLocks noGrp="1"/>
          </p:cNvSpPr>
          <p:nvPr>
            <p:ph idx="1"/>
          </p:nvPr>
        </p:nvSpPr>
        <p:spPr>
          <a:xfrm>
            <a:off x="360607" y="2040046"/>
            <a:ext cx="8293995" cy="4195481"/>
          </a:xfrm>
        </p:spPr>
        <p:txBody>
          <a:bodyPr>
            <a:normAutofit/>
          </a:bodyPr>
          <a:lstStyle/>
          <a:p>
            <a:pPr marL="0" lvl="0" indent="0">
              <a:buNone/>
            </a:pPr>
            <a:r>
              <a:rPr lang="uk-UA" dirty="0"/>
              <a:t>А. Маслоу 1943р.</a:t>
            </a:r>
          </a:p>
          <a:p>
            <a:pPr marL="0" lvl="0" indent="0">
              <a:buNone/>
            </a:pPr>
            <a:r>
              <a:rPr lang="uk-UA" b="1" dirty="0"/>
              <a:t>Фізіологічні потреби </a:t>
            </a:r>
            <a:r>
              <a:rPr lang="uk-UA" dirty="0"/>
              <a:t>— необхідність в їжі, воді, сні і інших речах, необхідних для забезпечення життя.</a:t>
            </a:r>
          </a:p>
          <a:p>
            <a:pPr marL="0" lvl="0" indent="0">
              <a:buNone/>
            </a:pPr>
            <a:r>
              <a:rPr lang="uk-UA" b="1" dirty="0"/>
              <a:t>Потреби в безпеці </a:t>
            </a:r>
            <a:r>
              <a:rPr lang="uk-UA" dirty="0"/>
              <a:t>— необхідність в безпеці, захисті, порядку, мирі.</a:t>
            </a:r>
          </a:p>
          <a:p>
            <a:pPr marL="0" lvl="0" indent="0">
              <a:buNone/>
            </a:pPr>
            <a:r>
              <a:rPr lang="uk-UA" b="1" dirty="0"/>
              <a:t>Потреби в любові </a:t>
            </a:r>
            <a:r>
              <a:rPr lang="uk-UA" dirty="0"/>
              <a:t>— необхідність в любові і приналежності. Люди ситі і знаходяться в безпеці, відчувають нужду в друзях і родині, в приналежності до групи; ці нужди називаються соціальними потребами.</a:t>
            </a:r>
          </a:p>
          <a:p>
            <a:pPr marL="0" lvl="0" indent="0">
              <a:buNone/>
            </a:pPr>
            <a:r>
              <a:rPr lang="uk-UA" b="1" dirty="0"/>
              <a:t>Потреби в повазі </a:t>
            </a:r>
            <a:r>
              <a:rPr lang="uk-UA" dirty="0"/>
              <a:t>— статус, престиж, слава, успіх, увага.</a:t>
            </a:r>
          </a:p>
          <a:p>
            <a:pPr marL="0" lvl="0" indent="0">
              <a:buNone/>
            </a:pPr>
            <a:r>
              <a:rPr lang="uk-UA" b="1" dirty="0"/>
              <a:t>Потреби в самореалізації </a:t>
            </a:r>
            <a:r>
              <a:rPr lang="uk-UA" dirty="0"/>
              <a:t>— найвищий рівень,— необхідність в досягненні того, що можливо досягти. Ця потреба може </a:t>
            </a:r>
            <a:r>
              <a:rPr lang="uk-UA" dirty="0" err="1"/>
              <a:t>здійснюватись</a:t>
            </a:r>
            <a:r>
              <a:rPr lang="uk-UA" dirty="0"/>
              <a:t> в різних речах — написанні віршів, вихованні дітей, тощо.</a:t>
            </a:r>
          </a:p>
        </p:txBody>
      </p:sp>
      <p:sp>
        <p:nvSpPr>
          <p:cNvPr id="4" name="Номер слайда 3"/>
          <p:cNvSpPr>
            <a:spLocks noGrp="1"/>
          </p:cNvSpPr>
          <p:nvPr>
            <p:ph type="sldNum" sz="quarter" idx="12"/>
          </p:nvPr>
        </p:nvSpPr>
        <p:spPr/>
        <p:txBody>
          <a:bodyPr/>
          <a:lstStyle/>
          <a:p>
            <a:fld id="{629637A9-119A-49DA-BD12-AAC58B377D80}" type="slidenum">
              <a:rPr lang="en-US" smtClean="0"/>
              <a:pPr/>
              <a:t>11</a:t>
            </a:fld>
            <a:endParaRPr lang="en-US" dirty="0"/>
          </a:p>
        </p:txBody>
      </p:sp>
    </p:spTree>
    <p:extLst>
      <p:ext uri="{BB962C8B-B14F-4D97-AF65-F5344CB8AC3E}">
        <p14:creationId xmlns:p14="http://schemas.microsoft.com/office/powerpoint/2010/main" val="1065152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Піраміда Маслоу</a:t>
            </a:r>
          </a:p>
        </p:txBody>
      </p:sp>
      <p:sp>
        <p:nvSpPr>
          <p:cNvPr id="3" name="Объект 2"/>
          <p:cNvSpPr>
            <a:spLocks noGrp="1"/>
          </p:cNvSpPr>
          <p:nvPr>
            <p:ph idx="1"/>
          </p:nvPr>
        </p:nvSpPr>
        <p:spPr/>
        <p:txBody>
          <a:bodyPr/>
          <a:lstStyle/>
          <a:p>
            <a:pPr marL="0" indent="0">
              <a:buNone/>
            </a:pPr>
            <a:r>
              <a:rPr lang="uk-UA" b="1" dirty="0"/>
              <a:t>Потреби</a:t>
            </a:r>
            <a:r>
              <a:rPr lang="uk-UA" dirty="0"/>
              <a:t>, які задоволені, </a:t>
            </a:r>
            <a:r>
              <a:rPr lang="uk-UA" b="1" dirty="0"/>
              <a:t>не діють як </a:t>
            </a:r>
            <a:r>
              <a:rPr lang="uk-UA" b="1" dirty="0" err="1"/>
              <a:t>мотиватори</a:t>
            </a:r>
            <a:endParaRPr lang="uk-UA" b="1" dirty="0"/>
          </a:p>
          <a:p>
            <a:pPr marL="0" indent="0">
              <a:buNone/>
            </a:pPr>
            <a:endParaRPr lang="uk-UA" dirty="0"/>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12</a:t>
            </a:fld>
            <a:endParaRPr lang="en-US" dirty="0"/>
          </a:p>
        </p:txBody>
      </p:sp>
      <p:pic>
        <p:nvPicPr>
          <p:cNvPr id="5" name="Рисунок 4"/>
          <p:cNvPicPr>
            <a:picLocks noChangeAspect="1"/>
          </p:cNvPicPr>
          <p:nvPr/>
        </p:nvPicPr>
        <p:blipFill>
          <a:blip r:embed="rId2"/>
          <a:stretch>
            <a:fillRect/>
          </a:stretch>
        </p:blipFill>
        <p:spPr>
          <a:xfrm>
            <a:off x="1468192" y="2820473"/>
            <a:ext cx="5937160" cy="3627610"/>
          </a:xfrm>
          <a:prstGeom prst="rect">
            <a:avLst/>
          </a:prstGeom>
        </p:spPr>
      </p:pic>
    </p:spTree>
    <p:extLst>
      <p:ext uri="{BB962C8B-B14F-4D97-AF65-F5344CB8AC3E}">
        <p14:creationId xmlns:p14="http://schemas.microsoft.com/office/powerpoint/2010/main" val="98267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7055380" cy="822290"/>
          </a:xfrm>
        </p:spPr>
        <p:txBody>
          <a:bodyPr>
            <a:normAutofit fontScale="90000"/>
          </a:bodyPr>
          <a:lstStyle/>
          <a:p>
            <a:r>
              <a:rPr lang="uk-UA" b="1" dirty="0"/>
              <a:t>Теорія К. </a:t>
            </a:r>
            <a:r>
              <a:rPr lang="uk-UA" b="1" dirty="0" err="1"/>
              <a:t>Альдерфера</a:t>
            </a:r>
            <a:br>
              <a:rPr lang="ru-RU" dirty="0"/>
            </a:br>
            <a:endParaRPr lang="ru-RU" dirty="0"/>
          </a:p>
        </p:txBody>
      </p:sp>
      <p:sp>
        <p:nvSpPr>
          <p:cNvPr id="3" name="Объект 2"/>
          <p:cNvSpPr>
            <a:spLocks noGrp="1"/>
          </p:cNvSpPr>
          <p:nvPr>
            <p:ph idx="1"/>
          </p:nvPr>
        </p:nvSpPr>
        <p:spPr>
          <a:xfrm>
            <a:off x="484710" y="1455313"/>
            <a:ext cx="7680496" cy="4793093"/>
          </a:xfrm>
        </p:spPr>
        <p:txBody>
          <a:bodyPr>
            <a:normAutofit/>
          </a:bodyPr>
          <a:lstStyle/>
          <a:p>
            <a:pPr marL="0" indent="0" algn="just">
              <a:buNone/>
            </a:pPr>
            <a:r>
              <a:rPr lang="uk-UA" b="1" dirty="0"/>
              <a:t>Потреби існування</a:t>
            </a:r>
            <a:r>
              <a:rPr lang="uk-UA" dirty="0"/>
              <a:t> як би включають в себе дві групи потреб піраміди А. Маслоу: фізіологічні потреби і потреби безпеки за виключення груп­ової безпеки. </a:t>
            </a:r>
          </a:p>
          <a:p>
            <a:pPr marL="0" indent="0" algn="just">
              <a:buNone/>
            </a:pPr>
            <a:r>
              <a:rPr lang="uk-UA" b="1" dirty="0"/>
              <a:t>Потреби в зв’язку</a:t>
            </a:r>
            <a:r>
              <a:rPr lang="uk-UA" dirty="0"/>
              <a:t> по </a:t>
            </a:r>
            <a:r>
              <a:rPr lang="uk-UA" dirty="0" err="1"/>
              <a:t>Альдерферу</a:t>
            </a:r>
            <a:r>
              <a:rPr lang="uk-UA" dirty="0"/>
              <a:t> відображають соціаль­ну природу людини, прагнення людини бути членом </a:t>
            </a:r>
            <a:r>
              <a:rPr lang="uk-UA" dirty="0" err="1"/>
              <a:t>сімї</a:t>
            </a:r>
            <a:r>
              <a:rPr lang="uk-UA" dirty="0"/>
              <a:t>, мати колег, друзів, ворогів, начальників і підлеглих.</a:t>
            </a:r>
          </a:p>
          <a:p>
            <a:pPr marL="0" indent="0" algn="just">
              <a:buNone/>
            </a:pPr>
            <a:r>
              <a:rPr lang="uk-UA" b="1" dirty="0"/>
              <a:t>Потреби росту</a:t>
            </a:r>
            <a:r>
              <a:rPr lang="uk-UA" dirty="0"/>
              <a:t> аналогічні </a:t>
            </a:r>
            <a:r>
              <a:rPr lang="uk-UA" b="1" dirty="0"/>
              <a:t>потребам самовираження</a:t>
            </a:r>
            <a:r>
              <a:rPr lang="uk-UA" dirty="0"/>
              <a:t> піраміди А. Маслоу и включають в себе також ті потреби групи визнання та самоствердження, які пов’язані із прагненням до розвитку впевненості, прагненням до покращання і </a:t>
            </a:r>
            <a:r>
              <a:rPr lang="uk-UA" dirty="0" err="1"/>
              <a:t>т.п</a:t>
            </a:r>
            <a:r>
              <a:rPr lang="uk-UA" dirty="0"/>
              <a:t>.</a:t>
            </a:r>
          </a:p>
        </p:txBody>
      </p:sp>
      <p:sp>
        <p:nvSpPr>
          <p:cNvPr id="4" name="Номер слайда 3"/>
          <p:cNvSpPr>
            <a:spLocks noGrp="1"/>
          </p:cNvSpPr>
          <p:nvPr>
            <p:ph type="sldNum" sz="quarter" idx="12"/>
          </p:nvPr>
        </p:nvSpPr>
        <p:spPr/>
        <p:txBody>
          <a:bodyPr/>
          <a:lstStyle/>
          <a:p>
            <a:fld id="{629637A9-119A-49DA-BD12-AAC58B377D80}" type="slidenum">
              <a:rPr lang="en-US" smtClean="0"/>
              <a:pPr/>
              <a:t>13</a:t>
            </a:fld>
            <a:endParaRPr lang="en-US" dirty="0"/>
          </a:p>
        </p:txBody>
      </p:sp>
    </p:spTree>
    <p:extLst>
      <p:ext uri="{BB962C8B-B14F-4D97-AF65-F5344CB8AC3E}">
        <p14:creationId xmlns:p14="http://schemas.microsoft.com/office/powerpoint/2010/main" val="4087091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3943" y="684538"/>
            <a:ext cx="7331658" cy="745017"/>
          </a:xfrm>
        </p:spPr>
        <p:txBody>
          <a:bodyPr>
            <a:normAutofit/>
          </a:bodyPr>
          <a:lstStyle/>
          <a:p>
            <a:r>
              <a:rPr lang="uk-UA" sz="2400" b="1" dirty="0">
                <a:latin typeface="+mn-lt"/>
              </a:rPr>
              <a:t>Теорія К. </a:t>
            </a:r>
            <a:r>
              <a:rPr lang="uk-UA" sz="2400" b="1" dirty="0" err="1">
                <a:latin typeface="+mn-lt"/>
              </a:rPr>
              <a:t>Альдерфера</a:t>
            </a:r>
            <a:br>
              <a:rPr lang="ru-RU" sz="2000" dirty="0"/>
            </a:br>
            <a:endParaRPr lang="ru-RU" sz="2000" dirty="0"/>
          </a:p>
        </p:txBody>
      </p:sp>
      <p:sp>
        <p:nvSpPr>
          <p:cNvPr id="3" name="Объект 2"/>
          <p:cNvSpPr>
            <a:spLocks noGrp="1"/>
          </p:cNvSpPr>
          <p:nvPr>
            <p:ph idx="1"/>
          </p:nvPr>
        </p:nvSpPr>
        <p:spPr>
          <a:xfrm>
            <a:off x="827699" y="1326525"/>
            <a:ext cx="7942813" cy="4921882"/>
          </a:xfrm>
        </p:spPr>
        <p:txBody>
          <a:bodyPr>
            <a:normAutofit/>
          </a:bodyPr>
          <a:lstStyle/>
          <a:p>
            <a:pPr marL="0" indent="0">
              <a:buNone/>
            </a:pPr>
            <a:r>
              <a:rPr lang="uk-UA" dirty="0"/>
              <a:t>К. </a:t>
            </a:r>
            <a:r>
              <a:rPr lang="uk-UA" dirty="0" err="1"/>
              <a:t>Альдер­фер</a:t>
            </a:r>
            <a:r>
              <a:rPr lang="uk-UA" dirty="0"/>
              <a:t> вважає, що рух іде в обидві сторони: </a:t>
            </a:r>
          </a:p>
          <a:p>
            <a:pPr lvl="0"/>
            <a:r>
              <a:rPr lang="uk-UA" dirty="0"/>
              <a:t>наверх, якщо задовільняється потреба нижчого рівня, </a:t>
            </a:r>
          </a:p>
          <a:p>
            <a:pPr lvl="0"/>
            <a:r>
              <a:rPr lang="uk-UA" dirty="0"/>
              <a:t>вниз, якщо не задовільняється потреба більш високого рівня. </a:t>
            </a:r>
          </a:p>
          <a:p>
            <a:pPr marL="0" indent="0" algn="just">
              <a:buNone/>
            </a:pPr>
            <a:r>
              <a:rPr lang="uk-UA" dirty="0"/>
              <a:t>ієрархія потреб </a:t>
            </a:r>
            <a:r>
              <a:rPr lang="uk-UA" b="1" dirty="0"/>
              <a:t>відображає підйом від більш</a:t>
            </a:r>
            <a:br>
              <a:rPr lang="uk-UA" b="1" dirty="0"/>
            </a:br>
            <a:r>
              <a:rPr lang="uk-UA" b="1" dirty="0"/>
              <a:t>конкретних потреб до менш конкретних.</a:t>
            </a:r>
            <a:r>
              <a:rPr lang="uk-UA" dirty="0"/>
              <a:t> </a:t>
            </a:r>
            <a:br>
              <a:rPr lang="uk-UA" dirty="0"/>
            </a:br>
            <a:r>
              <a:rPr lang="uk-UA" dirty="0"/>
              <a:t>Кожен раз, коли потреба не задовільняється, відбувається</a:t>
            </a:r>
            <a:br>
              <a:rPr lang="uk-UA" dirty="0"/>
            </a:br>
            <a:r>
              <a:rPr lang="uk-UA" dirty="0"/>
              <a:t>переключення на більше конкретну потребу, що визначає</a:t>
            </a:r>
            <a:br>
              <a:rPr lang="uk-UA" dirty="0"/>
            </a:br>
            <a:r>
              <a:rPr lang="uk-UA" dirty="0"/>
              <a:t>наявність зворотного ходу зверху вниз.</a:t>
            </a:r>
          </a:p>
          <a:p>
            <a:pPr marL="0" indent="0" algn="just">
              <a:buNone/>
            </a:pPr>
            <a:r>
              <a:rPr lang="uk-UA" dirty="0"/>
              <a:t>Процес руху вверх по рівню потреб К. </a:t>
            </a:r>
            <a:r>
              <a:rPr lang="uk-UA" dirty="0" err="1"/>
              <a:t>Альдерфер</a:t>
            </a:r>
            <a:r>
              <a:rPr lang="uk-UA" dirty="0"/>
              <a:t> називає </a:t>
            </a:r>
            <a:r>
              <a:rPr lang="uk-UA" b="1" dirty="0"/>
              <a:t>процесом задоволення потреб</a:t>
            </a:r>
            <a:r>
              <a:rPr lang="uk-UA" dirty="0"/>
              <a:t>, а </a:t>
            </a:r>
            <a:r>
              <a:rPr lang="uk-UA" b="1" dirty="0"/>
              <a:t>процес руху вниз — процесом поразки в намаганні задовільнити потребу.</a:t>
            </a:r>
            <a:endParaRPr lang="uk-UA" dirty="0"/>
          </a:p>
          <a:p>
            <a:pPr marL="0" indent="0" algn="just">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14</a:t>
            </a:fld>
            <a:endParaRPr lang="en-US" dirty="0"/>
          </a:p>
        </p:txBody>
      </p:sp>
    </p:spTree>
    <p:extLst>
      <p:ext uri="{BB962C8B-B14F-4D97-AF65-F5344CB8AC3E}">
        <p14:creationId xmlns:p14="http://schemas.microsoft.com/office/powerpoint/2010/main" val="2080070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20674"/>
            <a:ext cx="7886700" cy="992971"/>
          </a:xfrm>
        </p:spPr>
        <p:txBody>
          <a:bodyPr>
            <a:normAutofit fontScale="90000"/>
          </a:bodyPr>
          <a:lstStyle/>
          <a:p>
            <a:r>
              <a:rPr lang="ru-RU" b="1" dirty="0" err="1"/>
              <a:t>Теорія</a:t>
            </a:r>
            <a:r>
              <a:rPr lang="ru-RU" b="1" dirty="0"/>
              <a:t> Д. </a:t>
            </a:r>
            <a:r>
              <a:rPr lang="ru-RU" b="1" dirty="0" err="1"/>
              <a:t>МакКлелланда</a:t>
            </a:r>
            <a:br>
              <a:rPr lang="ru-RU" dirty="0"/>
            </a:br>
            <a:endParaRPr lang="ru-RU" dirty="0"/>
          </a:p>
        </p:txBody>
      </p:sp>
      <p:sp>
        <p:nvSpPr>
          <p:cNvPr id="3" name="Объект 2"/>
          <p:cNvSpPr>
            <a:spLocks noGrp="1"/>
          </p:cNvSpPr>
          <p:nvPr>
            <p:ph idx="1"/>
          </p:nvPr>
        </p:nvSpPr>
        <p:spPr>
          <a:xfrm>
            <a:off x="628650" y="1313645"/>
            <a:ext cx="7886700" cy="4863318"/>
          </a:xfrm>
        </p:spPr>
        <p:txBody>
          <a:bodyPr/>
          <a:lstStyle/>
          <a:p>
            <a:pPr marL="0" indent="0">
              <a:buNone/>
            </a:pPr>
            <a:r>
              <a:rPr lang="uk-UA" dirty="0"/>
              <a:t>Д. </a:t>
            </a:r>
            <a:r>
              <a:rPr lang="uk-UA" dirty="0" err="1"/>
              <a:t>МакКлелланд</a:t>
            </a:r>
            <a:r>
              <a:rPr lang="uk-UA" dirty="0"/>
              <a:t> вважав, що людям властиві три потреби: </a:t>
            </a:r>
          </a:p>
          <a:p>
            <a:pPr lvl="0"/>
            <a:r>
              <a:rPr lang="uk-UA" dirty="0"/>
              <a:t>влади,</a:t>
            </a:r>
          </a:p>
          <a:p>
            <a:pPr lvl="0"/>
            <a:r>
              <a:rPr lang="uk-UA" dirty="0"/>
              <a:t>успіху</a:t>
            </a:r>
          </a:p>
          <a:p>
            <a:r>
              <a:rPr lang="uk-UA" dirty="0"/>
              <a:t>причетності</a:t>
            </a:r>
          </a:p>
          <a:p>
            <a:endParaRPr lang="uk-UA" dirty="0"/>
          </a:p>
          <a:p>
            <a:pPr marL="0" indent="0" algn="just">
              <a:buNone/>
            </a:pPr>
            <a:r>
              <a:rPr lang="uk-UA" dirty="0"/>
              <a:t>Люди </a:t>
            </a:r>
            <a:r>
              <a:rPr lang="uk-UA" b="1" dirty="0"/>
              <a:t>з потребою влади</a:t>
            </a:r>
            <a:r>
              <a:rPr lang="uk-UA" dirty="0"/>
              <a:t> частіше всього проявляють себе як відверті і енергійні люди, які не бояться конфронтації і прагнуть відстоювати початкові позиції. Частіше всього вони хороші оратори і потребують до себе підвищеної уваги зі сторони інших. В управління дуже часто залучають людей з потребою влади, оскільки воно дає багато можливостей проявити і реалізувати її.</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15</a:t>
            </a:fld>
            <a:endParaRPr lang="en-US" dirty="0"/>
          </a:p>
        </p:txBody>
      </p:sp>
    </p:spTree>
    <p:extLst>
      <p:ext uri="{BB962C8B-B14F-4D97-AF65-F5344CB8AC3E}">
        <p14:creationId xmlns:p14="http://schemas.microsoft.com/office/powerpoint/2010/main" val="4080577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Вищі</a:t>
            </a:r>
            <a:r>
              <a:rPr lang="ru-RU" dirty="0"/>
              <a:t> потреби Д. </a:t>
            </a:r>
            <a:r>
              <a:rPr lang="ru-RU" dirty="0" err="1"/>
              <a:t>МакКлеланда</a:t>
            </a:r>
            <a:endParaRPr lang="ru-RU" dirty="0"/>
          </a:p>
        </p:txBody>
      </p:sp>
      <p:sp>
        <p:nvSpPr>
          <p:cNvPr id="3" name="Объект 2"/>
          <p:cNvSpPr>
            <a:spLocks noGrp="1"/>
          </p:cNvSpPr>
          <p:nvPr>
            <p:ph idx="1"/>
          </p:nvPr>
        </p:nvSpPr>
        <p:spPr/>
        <p:txBody>
          <a:bodyPr/>
          <a:lstStyle/>
          <a:p>
            <a:pPr marL="0" indent="0">
              <a:buNone/>
            </a:pPr>
            <a:r>
              <a:rPr lang="uk-UA" b="1" dirty="0"/>
              <a:t>Потреба успіху</a:t>
            </a:r>
            <a:r>
              <a:rPr lang="uk-UA" dirty="0"/>
              <a:t> також знаходиться десь між </a:t>
            </a:r>
            <a:r>
              <a:rPr lang="uk-UA" b="1" dirty="0"/>
              <a:t>потреб­ою в повазі і потребою в самовираженні</a:t>
            </a:r>
            <a:r>
              <a:rPr lang="uk-UA" dirty="0"/>
              <a:t>. Ця по­треба задовольняється не проголошенням успіху даної людини, що лише підтверджує його статус, а процесом дове­дення роботи до успішного завершення.</a:t>
            </a:r>
          </a:p>
          <a:p>
            <a:pPr marL="0" indent="0" algn="just">
              <a:buNone/>
            </a:pPr>
            <a:r>
              <a:rPr lang="uk-UA" dirty="0"/>
              <a:t>Як зазначає Д. </a:t>
            </a:r>
            <a:r>
              <a:rPr lang="uk-UA" dirty="0" err="1"/>
              <a:t>МакКлелланд</a:t>
            </a:r>
            <a:r>
              <a:rPr lang="uk-UA" dirty="0"/>
              <a:t>: «Неважливо, наскільки сильно розвита у людини потреба успіху. Він може ніколи не бути успішним, якщо у нього не буде для цього можливостей, якщо його організа­ція не </a:t>
            </a:r>
            <a:r>
              <a:rPr lang="uk-UA" dirty="0" err="1"/>
              <a:t>надасть</a:t>
            </a:r>
            <a:r>
              <a:rPr lang="uk-UA" dirty="0"/>
              <a:t> йому достатню ступінь ініціативи і не буде винагороджувати його за те, що він робить».</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16</a:t>
            </a:fld>
            <a:endParaRPr lang="en-US" dirty="0"/>
          </a:p>
        </p:txBody>
      </p:sp>
    </p:spTree>
    <p:extLst>
      <p:ext uri="{BB962C8B-B14F-4D97-AF65-F5344CB8AC3E}">
        <p14:creationId xmlns:p14="http://schemas.microsoft.com/office/powerpoint/2010/main" val="3186161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Теорія</a:t>
            </a:r>
            <a:r>
              <a:rPr lang="ru-RU" b="1" dirty="0"/>
              <a:t> Д. </a:t>
            </a:r>
            <a:r>
              <a:rPr lang="ru-RU" b="1" dirty="0" err="1"/>
              <a:t>МакКлелланда</a:t>
            </a:r>
            <a:br>
              <a:rPr lang="ru-RU" dirty="0"/>
            </a:br>
            <a:endParaRPr lang="ru-RU" dirty="0"/>
          </a:p>
        </p:txBody>
      </p:sp>
      <p:sp>
        <p:nvSpPr>
          <p:cNvPr id="3" name="Объект 2"/>
          <p:cNvSpPr>
            <a:spLocks noGrp="1"/>
          </p:cNvSpPr>
          <p:nvPr>
            <p:ph idx="1"/>
          </p:nvPr>
        </p:nvSpPr>
        <p:spPr/>
        <p:txBody>
          <a:bodyPr/>
          <a:lstStyle/>
          <a:p>
            <a:pPr marL="0" indent="0" algn="just">
              <a:buNone/>
            </a:pPr>
            <a:r>
              <a:rPr lang="uk-UA" dirty="0"/>
              <a:t>Мотивація</a:t>
            </a:r>
            <a:r>
              <a:rPr lang="uk-UA" b="1" dirty="0"/>
              <a:t> на основі потреби</a:t>
            </a:r>
            <a:r>
              <a:rPr lang="uk-UA" dirty="0"/>
              <a:t> </a:t>
            </a:r>
            <a:r>
              <a:rPr lang="uk-UA" b="1" dirty="0"/>
              <a:t>в приналежності</a:t>
            </a:r>
            <a:r>
              <a:rPr lang="uk-UA" dirty="0"/>
              <a:t> по Д. </a:t>
            </a:r>
            <a:r>
              <a:rPr lang="uk-UA" dirty="0" err="1"/>
              <a:t>МакКлелланду</a:t>
            </a:r>
            <a:r>
              <a:rPr lang="uk-UA" dirty="0"/>
              <a:t> схожа з мотивацією по А. Маслоу. Такі лю­ди зацікавлені в компанії знайомих, налаштуванні дружних відносин, наданні допомоги іншим. Люди з </a:t>
            </a:r>
            <a:r>
              <a:rPr lang="uk-UA" b="1" dirty="0"/>
              <a:t>розвинутою потребою приналежності</a:t>
            </a:r>
            <a:r>
              <a:rPr lang="uk-UA" dirty="0"/>
              <a:t> будуть залучені такою роботою, яка буде давати їм широкі можливості соціального спілкування. </a:t>
            </a:r>
          </a:p>
        </p:txBody>
      </p:sp>
      <p:sp>
        <p:nvSpPr>
          <p:cNvPr id="4" name="Номер слайда 3"/>
          <p:cNvSpPr>
            <a:spLocks noGrp="1"/>
          </p:cNvSpPr>
          <p:nvPr>
            <p:ph type="sldNum" sz="quarter" idx="12"/>
          </p:nvPr>
        </p:nvSpPr>
        <p:spPr/>
        <p:txBody>
          <a:bodyPr/>
          <a:lstStyle/>
          <a:p>
            <a:fld id="{629637A9-119A-49DA-BD12-AAC58B377D80}" type="slidenum">
              <a:rPr lang="en-US" smtClean="0"/>
              <a:pPr/>
              <a:t>17</a:t>
            </a:fld>
            <a:endParaRPr lang="en-US" dirty="0"/>
          </a:p>
        </p:txBody>
      </p:sp>
    </p:spTree>
    <p:extLst>
      <p:ext uri="{BB962C8B-B14F-4D97-AF65-F5344CB8AC3E}">
        <p14:creationId xmlns:p14="http://schemas.microsoft.com/office/powerpoint/2010/main" val="3346243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Теорія</a:t>
            </a:r>
            <a:r>
              <a:rPr lang="ru-RU" b="1" dirty="0"/>
              <a:t> двух </a:t>
            </a:r>
            <a:r>
              <a:rPr lang="ru-RU" b="1" dirty="0" err="1"/>
              <a:t>факторів</a:t>
            </a:r>
            <a:r>
              <a:rPr lang="ru-RU" b="1" dirty="0"/>
              <a:t> Ф. </a:t>
            </a:r>
            <a:r>
              <a:rPr lang="ru-RU" b="1" dirty="0" err="1"/>
              <a:t>Герцберга</a:t>
            </a:r>
            <a:br>
              <a:rPr lang="ru-RU" dirty="0"/>
            </a:br>
            <a:endParaRPr lang="ru-RU" dirty="0"/>
          </a:p>
        </p:txBody>
      </p:sp>
      <p:sp>
        <p:nvSpPr>
          <p:cNvPr id="3" name="Объект 2"/>
          <p:cNvSpPr>
            <a:spLocks noGrp="1"/>
          </p:cNvSpPr>
          <p:nvPr>
            <p:ph idx="1"/>
          </p:nvPr>
        </p:nvSpPr>
        <p:spPr/>
        <p:txBody>
          <a:bodyPr/>
          <a:lstStyle/>
          <a:p>
            <a:pPr marL="0" indent="0" algn="just">
              <a:buNone/>
            </a:pPr>
            <a:r>
              <a:rPr lang="uk-UA" dirty="0"/>
              <a:t>Ф. </a:t>
            </a:r>
            <a:r>
              <a:rPr lang="uk-UA" dirty="0" err="1"/>
              <a:t>Герцберг</a:t>
            </a:r>
            <a:r>
              <a:rPr lang="uk-UA" dirty="0"/>
              <a:t> заключив, що </a:t>
            </a:r>
            <a:r>
              <a:rPr lang="uk-UA" b="1" dirty="0"/>
              <a:t>процес здобуття задоволеності і процес наростання незадоволеності з точки зору факторів, що їх обумовлюють — це два різних процеси, тобто фактори, які викликали зростання незадоволеності, при їх усуненні не обов’язково приводили до збільшення задоволеності і, навпаки, з того, що будь-який фактор сприяв росту незадоволеності, ніяк не йшло про те, що при ос­лабленні впливу цього фактору буде зростати задоволеність</a:t>
            </a:r>
            <a:r>
              <a:rPr lang="uk-UA" dirty="0"/>
              <a:t>.</a:t>
            </a:r>
          </a:p>
          <a:p>
            <a:pPr marL="0" indent="0" algn="just">
              <a:buNone/>
            </a:pPr>
            <a:r>
              <a:rPr lang="uk-UA" dirty="0"/>
              <a:t>Процес «</a:t>
            </a:r>
            <a:r>
              <a:rPr lang="uk-UA" b="1" dirty="0"/>
              <a:t>задоволеність — відсутність задоволеності</a:t>
            </a:r>
            <a:r>
              <a:rPr lang="uk-UA" dirty="0"/>
              <a:t>» в основному знаходиться під впливом факторів, пов’язаних і</a:t>
            </a:r>
            <a:r>
              <a:rPr lang="uk-UA" b="1" dirty="0"/>
              <a:t>з змістом роботи, тобто з внутрішніми факторами по відношенню до роботи</a:t>
            </a:r>
            <a:r>
              <a:rPr lang="uk-UA" dirty="0"/>
              <a:t>. Зазвичай такі фактори називають </a:t>
            </a:r>
            <a:r>
              <a:rPr lang="uk-UA" b="1" dirty="0"/>
              <a:t>мотивуючими.</a:t>
            </a:r>
            <a:endParaRPr lang="uk-UA" dirty="0"/>
          </a:p>
          <a:p>
            <a:pPr marL="0" indent="0" algn="just">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18</a:t>
            </a:fld>
            <a:endParaRPr lang="en-US" dirty="0"/>
          </a:p>
        </p:txBody>
      </p:sp>
    </p:spTree>
    <p:extLst>
      <p:ext uri="{BB962C8B-B14F-4D97-AF65-F5344CB8AC3E}">
        <p14:creationId xmlns:p14="http://schemas.microsoft.com/office/powerpoint/2010/main" val="101694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Теорія</a:t>
            </a:r>
            <a:r>
              <a:rPr lang="ru-RU" b="1" dirty="0"/>
              <a:t> </a:t>
            </a:r>
            <a:r>
              <a:rPr lang="ru-RU" b="1" dirty="0" err="1"/>
              <a:t>двох</a:t>
            </a:r>
            <a:r>
              <a:rPr lang="ru-RU" b="1" dirty="0"/>
              <a:t> </a:t>
            </a:r>
            <a:r>
              <a:rPr lang="ru-RU" b="1" dirty="0" err="1"/>
              <a:t>факторів</a:t>
            </a:r>
            <a:r>
              <a:rPr lang="ru-RU" b="1" dirty="0"/>
              <a:t> Ф. </a:t>
            </a:r>
            <a:r>
              <a:rPr lang="ru-RU" b="1" dirty="0" err="1"/>
              <a:t>Герцберга</a:t>
            </a:r>
            <a:br>
              <a:rPr lang="ru-RU" dirty="0"/>
            </a:b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2983101455"/>
              </p:ext>
            </p:extLst>
          </p:nvPr>
        </p:nvGraphicFramePr>
        <p:xfrm>
          <a:off x="961054" y="2331076"/>
          <a:ext cx="7554296" cy="2975020"/>
        </p:xfrm>
        <a:graphic>
          <a:graphicData uri="http://schemas.openxmlformats.org/drawingml/2006/table">
            <a:tbl>
              <a:tblPr/>
              <a:tblGrid>
                <a:gridCol w="3776785">
                  <a:extLst>
                    <a:ext uri="{9D8B030D-6E8A-4147-A177-3AD203B41FA5}">
                      <a16:colId xmlns:a16="http://schemas.microsoft.com/office/drawing/2014/main" val="20000"/>
                    </a:ext>
                  </a:extLst>
                </a:gridCol>
                <a:gridCol w="3777511">
                  <a:extLst>
                    <a:ext uri="{9D8B030D-6E8A-4147-A177-3AD203B41FA5}">
                      <a16:colId xmlns:a16="http://schemas.microsoft.com/office/drawing/2014/main" val="20001"/>
                    </a:ext>
                  </a:extLst>
                </a:gridCol>
              </a:tblGrid>
              <a:tr h="495837">
                <a:tc>
                  <a:txBody>
                    <a:bodyPr/>
                    <a:lstStyle/>
                    <a:p>
                      <a:pPr marR="6350" algn="just">
                        <a:lnSpc>
                          <a:spcPct val="150000"/>
                        </a:lnSpc>
                        <a:spcBef>
                          <a:spcPts val="25"/>
                        </a:spcBef>
                        <a:spcAft>
                          <a:spcPts val="0"/>
                        </a:spcAft>
                      </a:pPr>
                      <a:r>
                        <a:rPr lang="uk-UA" sz="1800" b="1" noProof="0" dirty="0">
                          <a:effectLst/>
                          <a:latin typeface="Times New Roman" panose="02020603050405020304" pitchFamily="18" charset="0"/>
                        </a:rPr>
                        <a:t>Фактори здоров’я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6350" algn="just">
                        <a:lnSpc>
                          <a:spcPct val="150000"/>
                        </a:lnSpc>
                        <a:spcBef>
                          <a:spcPts val="25"/>
                        </a:spcBef>
                        <a:spcAft>
                          <a:spcPts val="0"/>
                        </a:spcAft>
                      </a:pPr>
                      <a:r>
                        <a:rPr lang="uk-UA" sz="1800" b="1" noProof="0" dirty="0">
                          <a:effectLst/>
                          <a:latin typeface="Times New Roman" panose="02020603050405020304" pitchFamily="18" charset="0"/>
                          <a:ea typeface="Times New Roman" panose="02020603050405020304" pitchFamily="18" charset="0"/>
                        </a:rPr>
                        <a:t>Мотивуючі фактори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79183">
                <a:tc>
                  <a:txBody>
                    <a:bodyPr/>
                    <a:lstStyle/>
                    <a:p>
                      <a:pPr marR="6985" algn="just">
                        <a:lnSpc>
                          <a:spcPct val="150000"/>
                        </a:lnSpc>
                        <a:spcBef>
                          <a:spcPts val="25"/>
                        </a:spcBef>
                        <a:spcAft>
                          <a:spcPts val="0"/>
                        </a:spcAft>
                      </a:pPr>
                      <a:r>
                        <a:rPr lang="uk-UA" sz="1800" b="1" noProof="0" dirty="0">
                          <a:effectLst/>
                          <a:latin typeface="Times New Roman" panose="02020603050405020304" pitchFamily="18" charset="0"/>
                        </a:rPr>
                        <a:t>Політика фірми і адміністрації</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Умови роботи</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Заробітна плата</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Міжособистісні відносини з начальниками і підлеглими</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Ступінь безпосереднього контролю за роботою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Успіх</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Просування по службі</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Визнання результатів роботи</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Високий ступінь відповідальності</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 </a:t>
                      </a:r>
                    </a:p>
                    <a:p>
                      <a:pPr marR="6985" algn="just">
                        <a:spcBef>
                          <a:spcPts val="25"/>
                        </a:spcBef>
                        <a:spcAft>
                          <a:spcPts val="0"/>
                        </a:spcAft>
                      </a:pPr>
                      <a:r>
                        <a:rPr lang="uk-UA" sz="1800" noProof="0" dirty="0">
                          <a:effectLst/>
                          <a:latin typeface="Times New Roman" panose="02020603050405020304" pitchFamily="18" charset="0"/>
                          <a:ea typeface="Times New Roman" panose="02020603050405020304" pitchFamily="18" charset="0"/>
                        </a:rPr>
                        <a:t>Можливості творчого і ділового зростання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Номер слайда 3"/>
          <p:cNvSpPr>
            <a:spLocks noGrp="1"/>
          </p:cNvSpPr>
          <p:nvPr>
            <p:ph type="sldNum" sz="quarter" idx="12"/>
          </p:nvPr>
        </p:nvSpPr>
        <p:spPr/>
        <p:txBody>
          <a:bodyPr/>
          <a:lstStyle/>
          <a:p>
            <a:fld id="{629637A9-119A-49DA-BD12-AAC58B377D80}" type="slidenum">
              <a:rPr lang="en-US" smtClean="0"/>
              <a:pPr/>
              <a:t>19</a:t>
            </a:fld>
            <a:endParaRPr lang="en-US" dirty="0"/>
          </a:p>
        </p:txBody>
      </p:sp>
    </p:spTree>
    <p:extLst>
      <p:ext uri="{BB962C8B-B14F-4D97-AF65-F5344CB8AC3E}">
        <p14:creationId xmlns:p14="http://schemas.microsoft.com/office/powerpoint/2010/main" val="3980877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7055380" cy="938200"/>
          </a:xfrm>
        </p:spPr>
        <p:txBody>
          <a:bodyPr/>
          <a:lstStyle/>
          <a:p>
            <a:r>
              <a:rPr lang="uk-UA" dirty="0"/>
              <a:t>Потреби індивіда</a:t>
            </a:r>
          </a:p>
        </p:txBody>
      </p:sp>
      <p:sp>
        <p:nvSpPr>
          <p:cNvPr id="3" name="Объект 2"/>
          <p:cNvSpPr>
            <a:spLocks noGrp="1"/>
          </p:cNvSpPr>
          <p:nvPr>
            <p:ph idx="1"/>
          </p:nvPr>
        </p:nvSpPr>
        <p:spPr>
          <a:xfrm>
            <a:off x="484710" y="1558345"/>
            <a:ext cx="7564586" cy="4690062"/>
          </a:xfrm>
        </p:spPr>
        <p:txBody>
          <a:bodyPr>
            <a:normAutofit/>
          </a:bodyPr>
          <a:lstStyle/>
          <a:p>
            <a:pPr marL="0" indent="0" algn="just">
              <a:buNone/>
            </a:pPr>
            <a:r>
              <a:rPr lang="uk-UA" b="1" dirty="0"/>
              <a:t>Потреби </a:t>
            </a:r>
            <a:r>
              <a:rPr lang="uk-UA" dirty="0"/>
              <a:t>- це те, що виникає і знаходиться всередині людини, що є спільним для різних людей, але в той же час має індивідуальний прояв у кожної людини окремо. </a:t>
            </a:r>
          </a:p>
          <a:p>
            <a:pPr marL="0" indent="0">
              <a:buNone/>
            </a:pPr>
            <a:r>
              <a:rPr lang="uk-UA" dirty="0"/>
              <a:t>Люди по-різному можуть намагатись усувати потреби, — </a:t>
            </a:r>
          </a:p>
          <a:p>
            <a:pPr lvl="0"/>
            <a:r>
              <a:rPr lang="uk-UA" dirty="0"/>
              <a:t>задовольняти їх, </a:t>
            </a:r>
          </a:p>
          <a:p>
            <a:pPr lvl="0"/>
            <a:r>
              <a:rPr lang="uk-UA" dirty="0"/>
              <a:t>подавляти </a:t>
            </a:r>
          </a:p>
          <a:p>
            <a:pPr lvl="0"/>
            <a:r>
              <a:rPr lang="uk-UA" dirty="0"/>
              <a:t>не реагувати на них. </a:t>
            </a:r>
          </a:p>
          <a:p>
            <a:pPr marL="0" indent="0">
              <a:buNone/>
            </a:pPr>
            <a:r>
              <a:rPr lang="uk-UA" dirty="0"/>
              <a:t>Потреби можуть виникати як усвідомлено, так і неусвідомлено. </a:t>
            </a:r>
          </a:p>
        </p:txBody>
      </p:sp>
      <p:sp>
        <p:nvSpPr>
          <p:cNvPr id="4" name="Номер слайда 3"/>
          <p:cNvSpPr>
            <a:spLocks noGrp="1"/>
          </p:cNvSpPr>
          <p:nvPr>
            <p:ph type="sldNum" sz="quarter" idx="12"/>
          </p:nvPr>
        </p:nvSpPr>
        <p:spPr/>
        <p:txBody>
          <a:bodyPr/>
          <a:lstStyle/>
          <a:p>
            <a:fld id="{629637A9-119A-49DA-BD12-AAC58B377D80}" type="slidenum">
              <a:rPr lang="en-US" smtClean="0"/>
              <a:pPr/>
              <a:t>2</a:t>
            </a:fld>
            <a:endParaRPr lang="en-US" dirty="0"/>
          </a:p>
        </p:txBody>
      </p:sp>
    </p:spTree>
    <p:extLst>
      <p:ext uri="{BB962C8B-B14F-4D97-AF65-F5344CB8AC3E}">
        <p14:creationId xmlns:p14="http://schemas.microsoft.com/office/powerpoint/2010/main" val="88028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Теорія двох факторів Ф. </a:t>
            </a:r>
            <a:r>
              <a:rPr lang="uk-UA" b="1" dirty="0" err="1"/>
              <a:t>Герцберга</a:t>
            </a:r>
            <a:br>
              <a:rPr lang="ru-RU" dirty="0"/>
            </a:br>
            <a:endParaRPr lang="ru-RU" dirty="0"/>
          </a:p>
        </p:txBody>
      </p:sp>
      <p:sp>
        <p:nvSpPr>
          <p:cNvPr id="3" name="Объект 2"/>
          <p:cNvSpPr>
            <a:spLocks noGrp="1"/>
          </p:cNvSpPr>
          <p:nvPr>
            <p:ph idx="1"/>
          </p:nvPr>
        </p:nvSpPr>
        <p:spPr>
          <a:xfrm>
            <a:off x="628650" y="1352282"/>
            <a:ext cx="7886700" cy="4824681"/>
          </a:xfrm>
        </p:spPr>
        <p:txBody>
          <a:bodyPr>
            <a:noAutofit/>
          </a:bodyPr>
          <a:lstStyle/>
          <a:p>
            <a:pPr marL="0" indent="0" algn="just">
              <a:buNone/>
            </a:pPr>
            <a:r>
              <a:rPr lang="uk-UA" sz="2400" dirty="0"/>
              <a:t>Процес </a:t>
            </a:r>
            <a:r>
              <a:rPr lang="uk-UA" sz="2400" b="1" dirty="0"/>
              <a:t>«незадоволеність — відсутність незадоволеності»</a:t>
            </a:r>
            <a:r>
              <a:rPr lang="uk-UA" sz="2400" dirty="0"/>
              <a:t> визначається впливом факторів, </a:t>
            </a:r>
            <a:r>
              <a:rPr lang="uk-UA" sz="2400" b="1" dirty="0"/>
              <a:t>в основному ­пов’язаних з оточенням</a:t>
            </a:r>
            <a:r>
              <a:rPr lang="uk-UA" sz="2400" dirty="0"/>
              <a:t>, в якому здійснюється робота. Це </a:t>
            </a:r>
            <a:r>
              <a:rPr lang="uk-UA" sz="2400" b="1" dirty="0"/>
              <a:t>зовнішні фактори</a:t>
            </a:r>
            <a:r>
              <a:rPr lang="uk-UA" sz="2400" dirty="0"/>
              <a:t>. Їх відсутність викликає у працівників відчуття незадоволеності; наявність факторів цієї групи, при цьому, не обов’язково викликає стан задоволеності, тобто вони не відіграють мотивуючої ролі, а пов’язані з ліквідацією «бо­лі», «страждання». В літературі по управлінню їх зазвичай називають </a:t>
            </a:r>
            <a:r>
              <a:rPr lang="uk-UA" sz="2400" b="1" dirty="0"/>
              <a:t>факторами здоров’я</a:t>
            </a:r>
            <a:r>
              <a:rPr lang="uk-UA" sz="2400" dirty="0"/>
              <a:t>, як би підкреслюючи цим, що дані фактори створюють нормальні здорові умови праці</a:t>
            </a:r>
          </a:p>
        </p:txBody>
      </p:sp>
      <p:sp>
        <p:nvSpPr>
          <p:cNvPr id="4" name="Номер слайда 3"/>
          <p:cNvSpPr>
            <a:spLocks noGrp="1"/>
          </p:cNvSpPr>
          <p:nvPr>
            <p:ph type="sldNum" sz="quarter" idx="12"/>
          </p:nvPr>
        </p:nvSpPr>
        <p:spPr/>
        <p:txBody>
          <a:bodyPr/>
          <a:lstStyle/>
          <a:p>
            <a:fld id="{629637A9-119A-49DA-BD12-AAC58B377D80}" type="slidenum">
              <a:rPr lang="en-US" smtClean="0"/>
              <a:pPr/>
              <a:t>20</a:t>
            </a:fld>
            <a:endParaRPr lang="en-US" dirty="0"/>
          </a:p>
        </p:txBody>
      </p:sp>
    </p:spTree>
    <p:extLst>
      <p:ext uri="{BB962C8B-B14F-4D97-AF65-F5344CB8AC3E}">
        <p14:creationId xmlns:p14="http://schemas.microsoft.com/office/powerpoint/2010/main" val="3764400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Теорія</a:t>
            </a:r>
            <a:r>
              <a:rPr lang="ru-RU" b="1" dirty="0"/>
              <a:t> </a:t>
            </a:r>
            <a:r>
              <a:rPr lang="ru-RU" b="1" dirty="0" err="1"/>
              <a:t>двох</a:t>
            </a:r>
            <a:r>
              <a:rPr lang="ru-RU" b="1" dirty="0"/>
              <a:t> </a:t>
            </a:r>
            <a:r>
              <a:rPr lang="ru-RU" b="1" dirty="0" err="1"/>
              <a:t>факторів</a:t>
            </a:r>
            <a:r>
              <a:rPr lang="ru-RU" b="1" dirty="0"/>
              <a:t> Ф. </a:t>
            </a:r>
            <a:r>
              <a:rPr lang="ru-RU" b="1" dirty="0" err="1"/>
              <a:t>Герцберга</a:t>
            </a:r>
            <a:br>
              <a:rPr lang="ru-RU" dirty="0"/>
            </a:br>
            <a:endParaRPr lang="ru-RU" dirty="0"/>
          </a:p>
        </p:txBody>
      </p:sp>
      <p:sp>
        <p:nvSpPr>
          <p:cNvPr id="3" name="Объект 2"/>
          <p:cNvSpPr>
            <a:spLocks noGrp="1"/>
          </p:cNvSpPr>
          <p:nvPr>
            <p:ph idx="1"/>
          </p:nvPr>
        </p:nvSpPr>
        <p:spPr>
          <a:xfrm>
            <a:off x="628650" y="1146220"/>
            <a:ext cx="7886700" cy="5030743"/>
          </a:xfrm>
        </p:spPr>
        <p:txBody>
          <a:bodyPr>
            <a:normAutofit/>
          </a:bodyPr>
          <a:lstStyle/>
          <a:p>
            <a:pPr marL="0" indent="0" algn="just">
              <a:lnSpc>
                <a:spcPct val="100000"/>
              </a:lnSpc>
              <a:buNone/>
            </a:pPr>
            <a:r>
              <a:rPr lang="uk-UA" b="0" i="0" dirty="0">
                <a:solidFill>
                  <a:srgbClr val="111111"/>
                </a:solidFill>
                <a:effectLst/>
              </a:rPr>
              <a:t>Відповідно до теорії Ф. </a:t>
            </a:r>
            <a:r>
              <a:rPr lang="uk-UA" b="0" i="0" dirty="0" err="1">
                <a:solidFill>
                  <a:srgbClr val="111111"/>
                </a:solidFill>
                <a:effectLst/>
              </a:rPr>
              <a:t>Герцберга</a:t>
            </a:r>
            <a:r>
              <a:rPr lang="uk-UA" b="0" i="0" dirty="0">
                <a:solidFill>
                  <a:srgbClr val="111111"/>
                </a:solidFill>
                <a:effectLst/>
              </a:rPr>
              <a:t>, </a:t>
            </a:r>
            <a:r>
              <a:rPr lang="uk-UA" b="1" i="0" dirty="0">
                <a:solidFill>
                  <a:srgbClr val="111111"/>
                </a:solidFill>
                <a:effectLst/>
              </a:rPr>
              <a:t>наявність факторів здоров'я не буде мотивувати працівників</a:t>
            </a:r>
            <a:r>
              <a:rPr lang="uk-UA" b="0" i="0" dirty="0">
                <a:solidFill>
                  <a:srgbClr val="111111"/>
                </a:solidFill>
                <a:effectLst/>
              </a:rPr>
              <a:t>. Це лише зможе запобігти виникненню почуття незадоволеності роботою. Для того щоб досягти </a:t>
            </a:r>
            <a:r>
              <a:rPr lang="uk-UA" b="1" i="0" dirty="0">
                <a:solidFill>
                  <a:srgbClr val="111111"/>
                </a:solidFill>
                <a:effectLst/>
              </a:rPr>
              <a:t>мотивації, керівник повинен забезпечити наявність не тільки факторів здоров'я, але і мотивуючих факторів.</a:t>
            </a:r>
            <a:r>
              <a:rPr lang="uk-UA" b="0" i="0" dirty="0">
                <a:solidFill>
                  <a:srgbClr val="111111"/>
                </a:solidFill>
                <a:effectLst/>
              </a:rPr>
              <a:t> Для того щоб ефективно використовувати теорію Ф. </a:t>
            </a:r>
            <a:r>
              <a:rPr lang="uk-UA" b="0" i="0" dirty="0" err="1">
                <a:solidFill>
                  <a:srgbClr val="111111"/>
                </a:solidFill>
                <a:effectLst/>
              </a:rPr>
              <a:t>Герцберга</a:t>
            </a:r>
            <a:r>
              <a:rPr lang="uk-UA" b="0" i="0" dirty="0">
                <a:solidFill>
                  <a:srgbClr val="111111"/>
                </a:solidFill>
                <a:effectLst/>
              </a:rPr>
              <a:t>, </a:t>
            </a:r>
            <a:r>
              <a:rPr lang="uk-UA" b="1" i="0" dirty="0">
                <a:solidFill>
                  <a:srgbClr val="111111"/>
                </a:solidFill>
                <a:effectLst/>
              </a:rPr>
              <a:t>необхідно скласти список факторів здоров'я</a:t>
            </a:r>
            <a:r>
              <a:rPr lang="uk-UA" b="0" i="0" dirty="0">
                <a:solidFill>
                  <a:srgbClr val="111111"/>
                </a:solidFill>
                <a:effectLst/>
              </a:rPr>
              <a:t> і, особливо, </a:t>
            </a:r>
            <a:r>
              <a:rPr lang="uk-UA" b="1" i="0" dirty="0">
                <a:solidFill>
                  <a:srgbClr val="111111"/>
                </a:solidFill>
                <a:effectLst/>
              </a:rPr>
              <a:t>мотивуючих факторів </a:t>
            </a:r>
            <a:r>
              <a:rPr lang="uk-UA" b="0" i="0" dirty="0">
                <a:solidFill>
                  <a:srgbClr val="111111"/>
                </a:solidFill>
                <a:effectLst/>
              </a:rPr>
              <a:t>і дати працівникам можливість визначити і вказати, що вони вважають за краще.</a:t>
            </a:r>
            <a:endParaRPr lang="ru-RU" dirty="0"/>
          </a:p>
          <a:p>
            <a:pPr marL="0" indent="0" algn="just">
              <a:buNone/>
            </a:pPr>
            <a:endParaRPr lang="ru-RU" sz="2400"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21</a:t>
            </a:fld>
            <a:endParaRPr lang="en-US" dirty="0"/>
          </a:p>
        </p:txBody>
      </p:sp>
    </p:spTree>
    <p:extLst>
      <p:ext uri="{BB962C8B-B14F-4D97-AF65-F5344CB8AC3E}">
        <p14:creationId xmlns:p14="http://schemas.microsoft.com/office/powerpoint/2010/main" val="2079617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Теорія</a:t>
            </a:r>
            <a:r>
              <a:rPr lang="ru-RU" b="1" dirty="0"/>
              <a:t> </a:t>
            </a:r>
            <a:r>
              <a:rPr lang="ru-RU" b="1" dirty="0" err="1"/>
              <a:t>двох</a:t>
            </a:r>
            <a:r>
              <a:rPr lang="ru-RU" b="1" dirty="0"/>
              <a:t> </a:t>
            </a:r>
            <a:r>
              <a:rPr lang="ru-RU" b="1" dirty="0" err="1"/>
              <a:t>факторів</a:t>
            </a:r>
            <a:r>
              <a:rPr lang="ru-RU" b="1" dirty="0"/>
              <a:t> Ф. </a:t>
            </a:r>
            <a:r>
              <a:rPr lang="ru-RU" b="1" dirty="0" err="1"/>
              <a:t>Герцберга</a:t>
            </a:r>
            <a:br>
              <a:rPr lang="ru-RU" dirty="0"/>
            </a:br>
            <a:endParaRPr lang="ru-RU" dirty="0"/>
          </a:p>
        </p:txBody>
      </p:sp>
      <p:sp>
        <p:nvSpPr>
          <p:cNvPr id="3" name="Объект 2"/>
          <p:cNvSpPr>
            <a:spLocks noGrp="1"/>
          </p:cNvSpPr>
          <p:nvPr>
            <p:ph idx="1"/>
          </p:nvPr>
        </p:nvSpPr>
        <p:spPr>
          <a:xfrm>
            <a:off x="628650" y="1197735"/>
            <a:ext cx="7886700" cy="4979228"/>
          </a:xfrm>
        </p:spPr>
        <p:txBody>
          <a:bodyPr>
            <a:normAutofit/>
          </a:bodyPr>
          <a:lstStyle/>
          <a:p>
            <a:pPr marL="0" indent="0" algn="just">
              <a:buNone/>
            </a:pPr>
            <a:r>
              <a:rPr lang="uk-UA" b="0" i="0" dirty="0">
                <a:solidFill>
                  <a:srgbClr val="111111"/>
                </a:solidFill>
                <a:effectLst/>
              </a:rPr>
              <a:t>Ф. </a:t>
            </a:r>
            <a:r>
              <a:rPr lang="uk-UA" b="0" i="0" dirty="0" err="1">
                <a:solidFill>
                  <a:srgbClr val="111111"/>
                </a:solidFill>
                <a:effectLst/>
              </a:rPr>
              <a:t>Герцберг</a:t>
            </a:r>
            <a:r>
              <a:rPr lang="uk-UA" b="0" i="0" dirty="0">
                <a:solidFill>
                  <a:srgbClr val="111111"/>
                </a:solidFill>
                <a:effectLst/>
              </a:rPr>
              <a:t> виходив з того, що існує сильна кореляція між задоволеністю працею і продуктивністю праці. Як показують інші дослідження, така кореляція існує не завжди.</a:t>
            </a:r>
          </a:p>
          <a:p>
            <a:pPr marL="0" indent="0" algn="just">
              <a:buNone/>
            </a:pPr>
            <a:endParaRPr lang="uk-UA" dirty="0"/>
          </a:p>
          <a:p>
            <a:pPr marL="0" indent="0" algn="just">
              <a:buNone/>
            </a:pPr>
            <a:endParaRPr lang="uk-UA" b="0" i="1" dirty="0">
              <a:solidFill>
                <a:srgbClr val="111111"/>
              </a:solidFill>
              <a:effectLst/>
            </a:endParaRPr>
          </a:p>
          <a:p>
            <a:pPr marL="0" indent="0" algn="just">
              <a:buNone/>
            </a:pPr>
            <a:r>
              <a:rPr lang="uk-UA" b="0" i="1" dirty="0">
                <a:solidFill>
                  <a:srgbClr val="111111"/>
                </a:solidFill>
                <a:effectLst/>
              </a:rPr>
              <a:t>Наприклад, людина може любити свою роботу за те, що вважає колег друзями і, спілкуючись з ними, задовольняє свої соціальні потреби. Ця людина може вважати повсякденні розмови з колегами важливішими, ніж виконання дорученої йому роботи. Таким чином, незважаючи на високий ступінь задоволеності роботою, продуктивність може залишатися низькою.</a:t>
            </a:r>
            <a:endParaRPr lang="ru-RU" i="1"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22</a:t>
            </a:fld>
            <a:endParaRPr lang="en-US" dirty="0"/>
          </a:p>
        </p:txBody>
      </p:sp>
    </p:spTree>
    <p:extLst>
      <p:ext uri="{BB962C8B-B14F-4D97-AF65-F5344CB8AC3E}">
        <p14:creationId xmlns:p14="http://schemas.microsoft.com/office/powerpoint/2010/main" val="2292162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281111"/>
          </a:xfrm>
        </p:spPr>
        <p:txBody>
          <a:bodyPr>
            <a:normAutofit fontScale="90000"/>
          </a:bodyPr>
          <a:lstStyle/>
          <a:p>
            <a:r>
              <a:rPr lang="uk-UA" b="1" dirty="0"/>
              <a:t>Процесу­альні теорії мотивації. Теорія очікувань </a:t>
            </a:r>
            <a:r>
              <a:rPr lang="uk-UA" b="1" dirty="0" err="1"/>
              <a:t>В.Врума</a:t>
            </a:r>
            <a:br>
              <a:rPr lang="ru-RU" dirty="0"/>
            </a:br>
            <a:endParaRPr lang="ru-RU" dirty="0"/>
          </a:p>
        </p:txBody>
      </p:sp>
      <p:sp>
        <p:nvSpPr>
          <p:cNvPr id="3" name="Объект 2"/>
          <p:cNvSpPr>
            <a:spLocks noGrp="1"/>
          </p:cNvSpPr>
          <p:nvPr>
            <p:ph idx="1"/>
          </p:nvPr>
        </p:nvSpPr>
        <p:spPr>
          <a:xfrm>
            <a:off x="628650" y="1287887"/>
            <a:ext cx="7886700" cy="4889076"/>
          </a:xfrm>
        </p:spPr>
        <p:txBody>
          <a:bodyPr>
            <a:normAutofit fontScale="92500"/>
          </a:bodyPr>
          <a:lstStyle/>
          <a:p>
            <a:pPr marL="0" indent="0" algn="just">
              <a:buNone/>
            </a:pPr>
            <a:r>
              <a:rPr lang="uk-UA" b="0" i="0" dirty="0">
                <a:solidFill>
                  <a:srgbClr val="111111"/>
                </a:solidFill>
                <a:effectLst/>
              </a:rPr>
              <a:t>Відповідно до мотиваційної теорії очікувань, мотиваційний ефект здійснюється не потребами самих людей, а розумовим процесом, в якому індивід оцінює реальність досягнення мети і отримання бажаної винагороди.</a:t>
            </a:r>
          </a:p>
          <a:p>
            <a:pPr marL="0" indent="0" algn="just">
              <a:buNone/>
            </a:pPr>
            <a:r>
              <a:rPr lang="uk-UA" b="0" i="1" dirty="0">
                <a:solidFill>
                  <a:srgbClr val="111111"/>
                </a:solidFill>
                <a:effectLst/>
              </a:rPr>
              <a:t>Класичний приклад: </a:t>
            </a:r>
            <a:r>
              <a:rPr lang="uk-UA" b="0" i="0" dirty="0">
                <a:solidFill>
                  <a:srgbClr val="111111"/>
                </a:solidFill>
                <a:effectLst/>
              </a:rPr>
              <a:t>студент університету готується до здачі іспиту. Припустимо, це останній іспит, всі попередні були здані на відмінно, і студент знає, що якщо він здасть цей іспит на відмінно, то отримає підвищену стипендію на весь наступний семестр. </a:t>
            </a:r>
          </a:p>
          <a:p>
            <a:pPr marL="0" indent="0" algn="just">
              <a:buNone/>
            </a:pPr>
            <a:r>
              <a:rPr lang="uk-UA" b="0" i="0" dirty="0">
                <a:solidFill>
                  <a:srgbClr val="111111"/>
                </a:solidFill>
                <a:effectLst/>
              </a:rPr>
              <a:t>На мотивацію учнів впливають:</a:t>
            </a:r>
          </a:p>
          <a:p>
            <a:pPr marL="0" indent="0" algn="just">
              <a:buNone/>
            </a:pPr>
            <a:r>
              <a:rPr lang="uk-UA" b="0" i="0" dirty="0">
                <a:solidFill>
                  <a:srgbClr val="111111"/>
                </a:solidFill>
                <a:effectLst/>
              </a:rPr>
              <a:t>- віра у власні сили, тобто в реальність отримання «відмінної» оцінки на майбутньому іспиті, адже він зміг здати всі попередні з бажаним результатом;</a:t>
            </a:r>
          </a:p>
          <a:p>
            <a:pPr marL="0" indent="0" algn="just">
              <a:buNone/>
            </a:pPr>
            <a:r>
              <a:rPr lang="uk-UA" b="0" i="0" dirty="0">
                <a:solidFill>
                  <a:srgbClr val="111111"/>
                </a:solidFill>
                <a:effectLst/>
              </a:rPr>
              <a:t>-</a:t>
            </a:r>
            <a:r>
              <a:rPr lang="uk-UA" dirty="0">
                <a:solidFill>
                  <a:srgbClr val="111111"/>
                </a:solidFill>
              </a:rPr>
              <a:t> </a:t>
            </a:r>
            <a:r>
              <a:rPr lang="uk-UA" b="0" i="0" dirty="0">
                <a:solidFill>
                  <a:srgbClr val="111111"/>
                </a:solidFill>
                <a:effectLst/>
              </a:rPr>
              <a:t>бажання отримати підвищену стипендію.</a:t>
            </a:r>
          </a:p>
          <a:p>
            <a:pPr marL="0" indent="0" algn="just">
              <a:buNone/>
            </a:pPr>
            <a:r>
              <a:rPr lang="uk-UA" b="0" i="0" dirty="0">
                <a:solidFill>
                  <a:srgbClr val="111111"/>
                </a:solidFill>
                <a:effectLst/>
              </a:rPr>
              <a:t>Якщо студент не був упевнений у тому, що він здатний отримати п'ятірку на іспиті або що відмінна оцінка принесе йому підвищену стипендію, у нього не буде мотивації сумлінно готуватися до майбутнього іспиту.</a:t>
            </a: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23</a:t>
            </a:fld>
            <a:endParaRPr lang="en-US" dirty="0"/>
          </a:p>
        </p:txBody>
      </p:sp>
    </p:spTree>
    <p:extLst>
      <p:ext uri="{BB962C8B-B14F-4D97-AF65-F5344CB8AC3E}">
        <p14:creationId xmlns:p14="http://schemas.microsoft.com/office/powerpoint/2010/main" val="779632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Теорія справедливості А </a:t>
            </a:r>
            <a:r>
              <a:rPr lang="uk-UA" dirty="0" err="1"/>
              <a:t>Стейсі</a:t>
            </a:r>
            <a:br>
              <a:rPr lang="ru-RU" dirty="0"/>
            </a:br>
            <a:endParaRPr lang="ru-RU" dirty="0"/>
          </a:p>
        </p:txBody>
      </p:sp>
      <p:sp>
        <p:nvSpPr>
          <p:cNvPr id="3" name="Объект 2"/>
          <p:cNvSpPr>
            <a:spLocks noGrp="1"/>
          </p:cNvSpPr>
          <p:nvPr>
            <p:ph idx="1"/>
          </p:nvPr>
        </p:nvSpPr>
        <p:spPr/>
        <p:txBody>
          <a:bodyPr>
            <a:normAutofit/>
          </a:bodyPr>
          <a:lstStyle/>
          <a:p>
            <a:pPr marL="0" indent="0" algn="just">
              <a:buNone/>
            </a:pPr>
            <a:r>
              <a:rPr lang="uk-UA" b="0" i="0" dirty="0">
                <a:solidFill>
                  <a:srgbClr val="111111"/>
                </a:solidFill>
                <a:effectLst/>
                <a:latin typeface="Calibri "/>
              </a:rPr>
              <a:t>Теорія справедливості А. </a:t>
            </a:r>
            <a:r>
              <a:rPr lang="uk-UA" b="0" i="0" dirty="0" err="1">
                <a:solidFill>
                  <a:srgbClr val="111111"/>
                </a:solidFill>
                <a:effectLst/>
                <a:latin typeface="Calibri "/>
              </a:rPr>
              <a:t>Стейсі</a:t>
            </a:r>
            <a:r>
              <a:rPr lang="uk-UA" b="0" i="0" dirty="0">
                <a:solidFill>
                  <a:srgbClr val="111111"/>
                </a:solidFill>
                <a:effectLst/>
                <a:latin typeface="Calibri "/>
              </a:rPr>
              <a:t> говорить про те, що люди суб'єктивно визначають відношення отриманої винагороди до витрачених зусиль, а потім співвідносять її з винагородою інших людей, які виконують аналогічну роботу.</a:t>
            </a:r>
            <a:endParaRPr lang="ru-RU" dirty="0">
              <a:latin typeface="Calibri "/>
            </a:endParaRPr>
          </a:p>
        </p:txBody>
      </p:sp>
      <p:sp>
        <p:nvSpPr>
          <p:cNvPr id="4" name="Номер слайда 3"/>
          <p:cNvSpPr>
            <a:spLocks noGrp="1"/>
          </p:cNvSpPr>
          <p:nvPr>
            <p:ph type="sldNum" sz="quarter" idx="12"/>
          </p:nvPr>
        </p:nvSpPr>
        <p:spPr/>
        <p:txBody>
          <a:bodyPr/>
          <a:lstStyle/>
          <a:p>
            <a:fld id="{629637A9-119A-49DA-BD12-AAC58B377D80}" type="slidenum">
              <a:rPr lang="en-US" smtClean="0"/>
              <a:pPr/>
              <a:t>24</a:t>
            </a:fld>
            <a:endParaRPr lang="en-US" dirty="0"/>
          </a:p>
        </p:txBody>
      </p:sp>
    </p:spTree>
    <p:extLst>
      <p:ext uri="{BB962C8B-B14F-4D97-AF65-F5344CB8AC3E}">
        <p14:creationId xmlns:p14="http://schemas.microsoft.com/office/powerpoint/2010/main" val="2045521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Теорія справедливості</a:t>
            </a:r>
          </a:p>
        </p:txBody>
      </p:sp>
      <p:sp>
        <p:nvSpPr>
          <p:cNvPr id="3" name="Объект 2"/>
          <p:cNvSpPr>
            <a:spLocks noGrp="1"/>
          </p:cNvSpPr>
          <p:nvPr>
            <p:ph idx="1"/>
          </p:nvPr>
        </p:nvSpPr>
        <p:spPr/>
        <p:txBody>
          <a:bodyPr>
            <a:normAutofit/>
          </a:bodyPr>
          <a:lstStyle/>
          <a:p>
            <a:pPr marL="0" indent="0" algn="just">
              <a:buNone/>
            </a:pPr>
            <a:r>
              <a:rPr lang="uk-UA" sz="2300" b="1" i="0" dirty="0">
                <a:solidFill>
                  <a:srgbClr val="111111"/>
                </a:solidFill>
                <a:effectLst/>
              </a:rPr>
              <a:t>Відновити рівновагу або почуття справедливості співробітники можуть або змінюючи рівень витрачених зусиль, або намагаючись змінити рівень одержуваної винагороди. </a:t>
            </a:r>
            <a:r>
              <a:rPr lang="uk-UA" sz="2300" b="0" i="0" dirty="0">
                <a:solidFill>
                  <a:srgbClr val="111111"/>
                </a:solidFill>
                <a:effectLst/>
              </a:rPr>
              <a:t>Таким чином, ті співробітники, які відчувають, що їм недоплачують в порівнянні з іншими, можуть або почати працювати менш </a:t>
            </a:r>
            <a:r>
              <a:rPr lang="uk-UA" sz="2300" b="0" i="0" dirty="0" err="1">
                <a:solidFill>
                  <a:srgbClr val="111111"/>
                </a:solidFill>
                <a:effectLst/>
              </a:rPr>
              <a:t>інтенсивно</a:t>
            </a:r>
            <a:r>
              <a:rPr lang="uk-UA" sz="2300" b="0" i="0" dirty="0">
                <a:solidFill>
                  <a:srgbClr val="111111"/>
                </a:solidFill>
                <a:effectLst/>
              </a:rPr>
              <a:t>, або прагнути до підвищення оплати праці.</a:t>
            </a:r>
          </a:p>
          <a:p>
            <a:pPr marL="0" indent="0" algn="just">
              <a:buNone/>
            </a:pPr>
            <a:br>
              <a:rPr lang="uk-UA" sz="2300" dirty="0"/>
            </a:br>
            <a:r>
              <a:rPr lang="uk-UA" sz="2300" b="0" i="0" dirty="0">
                <a:solidFill>
                  <a:srgbClr val="111111"/>
                </a:solidFill>
                <a:effectLst/>
              </a:rPr>
              <a:t>І коли вони відчувають, що їм переплачують, вони з меншою ймовірністю змінять свою поведінку та діяльність.</a:t>
            </a:r>
            <a:endParaRPr lang="ru-RU" sz="2300" dirty="0"/>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25</a:t>
            </a:fld>
            <a:endParaRPr lang="en-US" dirty="0"/>
          </a:p>
        </p:txBody>
      </p:sp>
    </p:spTree>
    <p:extLst>
      <p:ext uri="{BB962C8B-B14F-4D97-AF65-F5344CB8AC3E}">
        <p14:creationId xmlns:p14="http://schemas.microsoft.com/office/powerpoint/2010/main" val="3374753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Комплексна процесуальна теорія мотивації</a:t>
            </a:r>
            <a:endParaRPr lang="uk-UA" dirty="0"/>
          </a:p>
        </p:txBody>
      </p:sp>
      <p:sp>
        <p:nvSpPr>
          <p:cNvPr id="3" name="Объект 2"/>
          <p:cNvSpPr>
            <a:spLocks noGrp="1"/>
          </p:cNvSpPr>
          <p:nvPr>
            <p:ph idx="1"/>
          </p:nvPr>
        </p:nvSpPr>
        <p:spPr/>
        <p:txBody>
          <a:bodyPr>
            <a:normAutofit lnSpcReduction="10000"/>
          </a:bodyPr>
          <a:lstStyle/>
          <a:p>
            <a:pPr marL="0" indent="0" algn="just">
              <a:buNone/>
            </a:pPr>
            <a:r>
              <a:rPr lang="uk-UA" b="0" i="0" dirty="0">
                <a:solidFill>
                  <a:srgbClr val="111111"/>
                </a:solidFill>
                <a:effectLst/>
              </a:rPr>
              <a:t>Відповідно до моделі Портера-</a:t>
            </a:r>
            <a:r>
              <a:rPr lang="uk-UA" b="0" i="0" dirty="0" err="1">
                <a:solidFill>
                  <a:srgbClr val="111111"/>
                </a:solidFill>
                <a:effectLst/>
              </a:rPr>
              <a:t>Лоулера</a:t>
            </a:r>
            <a:r>
              <a:rPr lang="uk-UA" b="0" i="0" dirty="0">
                <a:solidFill>
                  <a:srgbClr val="111111"/>
                </a:solidFill>
                <a:effectLst/>
              </a:rPr>
              <a:t>, результати, досягнуті працівником, залежать від трьох змінних:</a:t>
            </a:r>
          </a:p>
          <a:p>
            <a:pPr marL="0" indent="0" algn="just">
              <a:buNone/>
            </a:pPr>
            <a:br>
              <a:rPr lang="uk-UA" dirty="0"/>
            </a:br>
            <a:r>
              <a:rPr lang="uk-UA" b="0" i="0" dirty="0">
                <a:solidFill>
                  <a:srgbClr val="111111"/>
                </a:solidFill>
                <a:effectLst/>
              </a:rPr>
              <a:t>витрачені зусилля,</a:t>
            </a:r>
          </a:p>
          <a:p>
            <a:pPr marL="0" indent="0" algn="just">
              <a:buNone/>
            </a:pPr>
            <a:r>
              <a:rPr lang="uk-UA" b="0" i="0" dirty="0">
                <a:solidFill>
                  <a:srgbClr val="111111"/>
                </a:solidFill>
                <a:effectLst/>
              </a:rPr>
              <a:t>здібності і особливості людини,</a:t>
            </a:r>
          </a:p>
          <a:p>
            <a:pPr marL="0" indent="0" algn="just">
              <a:buNone/>
            </a:pPr>
            <a:r>
              <a:rPr lang="uk-UA" b="0" i="0" dirty="0">
                <a:solidFill>
                  <a:srgbClr val="111111"/>
                </a:solidFill>
                <a:effectLst/>
              </a:rPr>
              <a:t>від усвідомлення своєї ролі в процесі роботи.</a:t>
            </a:r>
          </a:p>
          <a:p>
            <a:pPr marL="0" indent="0" algn="just">
              <a:buNone/>
            </a:pPr>
            <a:br>
              <a:rPr lang="uk-UA" dirty="0"/>
            </a:br>
            <a:r>
              <a:rPr lang="uk-UA" b="0" i="0" dirty="0">
                <a:solidFill>
                  <a:srgbClr val="111111"/>
                </a:solidFill>
                <a:effectLst/>
              </a:rPr>
              <a:t>Рівень витрачених зусиль, у свою чергу, залежить від цінності винагороди та того, наскільки людина вважає, що існує сильний зв'язок між зусиллями та можливою винагородою. Досягнення необхідного рівня виконання може спричинити за собою внутрішні винагороди, такі як почуття задоволення від виконаної роботи, почуття компетентності і самоповаги, а також зовнішні заохочення, такі як похвала від керівника, премія, просування по службі.</a:t>
            </a: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26</a:t>
            </a:fld>
            <a:endParaRPr lang="en-US" dirty="0"/>
          </a:p>
        </p:txBody>
      </p:sp>
    </p:spTree>
    <p:extLst>
      <p:ext uri="{BB962C8B-B14F-4D97-AF65-F5344CB8AC3E}">
        <p14:creationId xmlns:p14="http://schemas.microsoft.com/office/powerpoint/2010/main" val="3075357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Комплексна процесуальна теорія мотивації</a:t>
            </a:r>
            <a:br>
              <a:rPr lang="ru-RU" dirty="0"/>
            </a:br>
            <a:endParaRPr lang="ru-RU" dirty="0"/>
          </a:p>
        </p:txBody>
      </p:sp>
      <p:sp>
        <p:nvSpPr>
          <p:cNvPr id="3" name="Объект 2"/>
          <p:cNvSpPr>
            <a:spLocks noGrp="1"/>
          </p:cNvSpPr>
          <p:nvPr>
            <p:ph idx="1"/>
          </p:nvPr>
        </p:nvSpPr>
        <p:spPr/>
        <p:txBody>
          <a:bodyPr>
            <a:normAutofit/>
          </a:bodyPr>
          <a:lstStyle/>
          <a:p>
            <a:pPr marL="0" indent="0" algn="just">
              <a:buNone/>
            </a:pPr>
            <a:r>
              <a:rPr lang="uk-UA" b="0" i="0" dirty="0">
                <a:solidFill>
                  <a:srgbClr val="111111"/>
                </a:solidFill>
                <a:effectLst/>
              </a:rPr>
              <a:t>Один з найважливіших висновків Л. Портера і Е. </a:t>
            </a:r>
            <a:r>
              <a:rPr lang="uk-UA" b="0" i="0" dirty="0" err="1">
                <a:solidFill>
                  <a:srgbClr val="111111"/>
                </a:solidFill>
                <a:effectLst/>
              </a:rPr>
              <a:t>Лоулера</a:t>
            </a:r>
            <a:r>
              <a:rPr lang="uk-UA" b="0" i="0" dirty="0">
                <a:solidFill>
                  <a:srgbClr val="111111"/>
                </a:solidFill>
                <a:effectLst/>
              </a:rPr>
              <a:t> полягає в тому, що продуктивна праця веде до задоволення. Це прямо протилежно тому, що думає більшість керівників. На них вплинули ранні теорії людських відносин, які вважали, що задоволення веде до досягнення високих результатів у роботі, або, іншими словами, більш задоволені працівники працюють краще.</a:t>
            </a: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27</a:t>
            </a:fld>
            <a:endParaRPr lang="en-US" dirty="0"/>
          </a:p>
        </p:txBody>
      </p:sp>
    </p:spTree>
    <p:extLst>
      <p:ext uri="{BB962C8B-B14F-4D97-AF65-F5344CB8AC3E}">
        <p14:creationId xmlns:p14="http://schemas.microsoft.com/office/powerpoint/2010/main" val="2767952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Стимулювання і мотивація</a:t>
            </a:r>
          </a:p>
        </p:txBody>
      </p:sp>
      <p:sp>
        <p:nvSpPr>
          <p:cNvPr id="3" name="Объект 2"/>
          <p:cNvSpPr>
            <a:spLocks noGrp="1"/>
          </p:cNvSpPr>
          <p:nvPr>
            <p:ph idx="1"/>
          </p:nvPr>
        </p:nvSpPr>
        <p:spPr/>
        <p:txBody>
          <a:bodyPr>
            <a:normAutofit/>
          </a:bodyPr>
          <a:lstStyle/>
          <a:p>
            <a:pPr marL="0" indent="0">
              <a:buNone/>
            </a:pPr>
            <a:r>
              <a:rPr lang="ru-RU" b="1" dirty="0"/>
              <a:t> </a:t>
            </a:r>
            <a:endParaRPr lang="ru-RU" dirty="0"/>
          </a:p>
          <a:p>
            <a:pPr marL="0" indent="0">
              <a:buNone/>
            </a:pPr>
            <a:r>
              <a:rPr lang="uk-UA" b="1" i="0" dirty="0">
                <a:solidFill>
                  <a:srgbClr val="111111"/>
                </a:solidFill>
                <a:effectLst/>
              </a:rPr>
              <a:t>Стимули</a:t>
            </a:r>
            <a:r>
              <a:rPr lang="uk-UA" b="0" i="0" dirty="0">
                <a:solidFill>
                  <a:srgbClr val="111111"/>
                </a:solidFill>
                <a:effectLst/>
              </a:rPr>
              <a:t> грають роль важелів впливу або «стимулів», що викликають дію тих чи інших мотивів. Стимулами можуть бути</a:t>
            </a:r>
            <a:br>
              <a:rPr lang="uk-UA" dirty="0"/>
            </a:br>
            <a:r>
              <a:rPr lang="uk-UA" dirty="0"/>
              <a:t>- </a:t>
            </a:r>
            <a:r>
              <a:rPr lang="uk-UA" b="0" i="0" dirty="0">
                <a:solidFill>
                  <a:srgbClr val="111111"/>
                </a:solidFill>
                <a:effectLst/>
              </a:rPr>
              <a:t>окремі об'єкти,</a:t>
            </a:r>
            <a:br>
              <a:rPr lang="uk-UA" dirty="0"/>
            </a:br>
            <a:r>
              <a:rPr lang="uk-UA" dirty="0"/>
              <a:t>- </a:t>
            </a:r>
            <a:r>
              <a:rPr lang="uk-UA" b="0" i="0" dirty="0">
                <a:solidFill>
                  <a:srgbClr val="111111"/>
                </a:solidFill>
                <a:effectLst/>
              </a:rPr>
              <a:t>дії інших людей,</a:t>
            </a:r>
            <a:br>
              <a:rPr lang="uk-UA" dirty="0"/>
            </a:br>
            <a:r>
              <a:rPr lang="uk-UA" dirty="0"/>
              <a:t>- о</a:t>
            </a:r>
            <a:r>
              <a:rPr lang="uk-UA" b="0" i="0" dirty="0">
                <a:solidFill>
                  <a:srgbClr val="111111"/>
                </a:solidFill>
                <a:effectLst/>
              </a:rPr>
              <a:t>біцянки</a:t>
            </a:r>
            <a:br>
              <a:rPr lang="uk-UA" dirty="0"/>
            </a:br>
            <a:r>
              <a:rPr lang="uk-UA" dirty="0">
                <a:solidFill>
                  <a:srgbClr val="111111"/>
                </a:solidFill>
              </a:rPr>
              <a:t>- н</a:t>
            </a:r>
            <a:r>
              <a:rPr lang="uk-UA" b="0" i="0" dirty="0">
                <a:solidFill>
                  <a:srgbClr val="111111"/>
                </a:solidFill>
                <a:effectLst/>
              </a:rPr>
              <a:t>осії обов'язків</a:t>
            </a:r>
            <a:br>
              <a:rPr lang="uk-UA" dirty="0"/>
            </a:br>
            <a:r>
              <a:rPr lang="uk-UA" dirty="0"/>
              <a:t>- </a:t>
            </a:r>
            <a:r>
              <a:rPr lang="uk-UA" b="0" i="0" dirty="0">
                <a:solidFill>
                  <a:srgbClr val="111111"/>
                </a:solidFill>
                <a:effectLst/>
              </a:rPr>
              <a:t>можливості, можливості, що надаються</a:t>
            </a:r>
            <a:br>
              <a:rPr lang="uk-UA" dirty="0"/>
            </a:br>
            <a:r>
              <a:rPr lang="uk-UA" dirty="0"/>
              <a:t>- </a:t>
            </a:r>
            <a:r>
              <a:rPr lang="uk-UA" b="0" i="0" dirty="0">
                <a:solidFill>
                  <a:srgbClr val="111111"/>
                </a:solidFill>
                <a:effectLst/>
              </a:rPr>
              <a:t>багато інших речей, які можуть бути запропоновані людині в якості винагороди за його дії або які він хотів би отримати в результаті тих чи інших дій.</a:t>
            </a:r>
            <a:br>
              <a:rPr lang="uk-UA" dirty="0"/>
            </a:br>
            <a:r>
              <a:rPr lang="uk-UA" b="0" i="0" dirty="0">
                <a:solidFill>
                  <a:srgbClr val="111111"/>
                </a:solidFill>
                <a:effectLst/>
              </a:rPr>
              <a:t>Людина не обов'язково свідомо реагує на багато подразників.</a:t>
            </a:r>
            <a:endParaRPr lang="ru-RU" dirty="0"/>
          </a:p>
          <a:p>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28</a:t>
            </a:fld>
            <a:endParaRPr lang="en-US" dirty="0"/>
          </a:p>
        </p:txBody>
      </p:sp>
    </p:spTree>
    <p:extLst>
      <p:ext uri="{BB962C8B-B14F-4D97-AF65-F5344CB8AC3E}">
        <p14:creationId xmlns:p14="http://schemas.microsoft.com/office/powerpoint/2010/main" val="1497434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uk-UA" dirty="0">
                <a:solidFill>
                  <a:srgbClr val="FF0000"/>
                </a:solidFill>
              </a:rPr>
              <a:t>Стимулювання принципово відрізняється від мотивування</a:t>
            </a:r>
          </a:p>
        </p:txBody>
      </p:sp>
      <p:sp>
        <p:nvSpPr>
          <p:cNvPr id="3" name="Объект 2"/>
          <p:cNvSpPr>
            <a:spLocks noGrp="1"/>
          </p:cNvSpPr>
          <p:nvPr>
            <p:ph idx="1"/>
          </p:nvPr>
        </p:nvSpPr>
        <p:spPr/>
        <p:txBody>
          <a:bodyPr>
            <a:normAutofit/>
          </a:bodyPr>
          <a:lstStyle/>
          <a:p>
            <a:pPr marL="0" indent="0" algn="just">
              <a:buNone/>
            </a:pPr>
            <a:r>
              <a:rPr lang="uk-UA" b="1" i="0" dirty="0">
                <a:solidFill>
                  <a:srgbClr val="111111"/>
                </a:solidFill>
                <a:effectLst/>
              </a:rPr>
              <a:t>Стимулювання є лише одним із засобів, за допомогою якого може здійснюватися мотивація. </a:t>
            </a:r>
            <a:r>
              <a:rPr lang="uk-UA" b="0" i="0" dirty="0">
                <a:solidFill>
                  <a:srgbClr val="111111"/>
                </a:solidFill>
                <a:effectLst/>
              </a:rPr>
              <a:t>Чим вище рівень розвитку відносин в організації, тим рідше стимуляція використовується як засіб управління людьми; Освіта і навчання, як один з методів мотивації людей, призводять до того, що члени організації самі виявляють зацікавлену участь у справах організації, здійснюючи необхідні дії, не чекаючи або зовсім не отримуючи відповідного стимулюючого ефекту.</a:t>
            </a:r>
            <a:endParaRPr lang="ru-RU" dirty="0"/>
          </a:p>
          <a:p>
            <a:pPr marL="0" indent="0" algn="just">
              <a:buNone/>
            </a:pPr>
            <a:endParaRPr lang="ru-RU" sz="2400"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29</a:t>
            </a:fld>
            <a:endParaRPr lang="en-US" dirty="0"/>
          </a:p>
        </p:txBody>
      </p:sp>
    </p:spTree>
    <p:extLst>
      <p:ext uri="{BB962C8B-B14F-4D97-AF65-F5344CB8AC3E}">
        <p14:creationId xmlns:p14="http://schemas.microsoft.com/office/powerpoint/2010/main" val="947106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Мотивація як процес</a:t>
            </a:r>
          </a:p>
        </p:txBody>
      </p:sp>
      <p:sp>
        <p:nvSpPr>
          <p:cNvPr id="3" name="Объект 2"/>
          <p:cNvSpPr>
            <a:spLocks noGrp="1"/>
          </p:cNvSpPr>
          <p:nvPr>
            <p:ph idx="1"/>
          </p:nvPr>
        </p:nvSpPr>
        <p:spPr/>
        <p:txBody>
          <a:bodyPr>
            <a:normAutofit/>
          </a:bodyPr>
          <a:lstStyle/>
          <a:p>
            <a:pPr marL="0" indent="0">
              <a:buNone/>
            </a:pPr>
            <a:r>
              <a:rPr lang="uk-UA" b="1" dirty="0"/>
              <a:t>Мотивація,</a:t>
            </a:r>
            <a:r>
              <a:rPr lang="uk-UA" dirty="0"/>
              <a:t> що розглядається як</a:t>
            </a:r>
            <a:r>
              <a:rPr lang="uk-UA" b="1" dirty="0"/>
              <a:t> процес</a:t>
            </a:r>
            <a:r>
              <a:rPr lang="uk-UA" dirty="0"/>
              <a:t>, теоретично може бути представлена у вигляді шести наступних стадій: </a:t>
            </a:r>
          </a:p>
          <a:p>
            <a:pPr lvl="0"/>
            <a:r>
              <a:rPr lang="uk-UA" dirty="0"/>
              <a:t>виникнення потреби, </a:t>
            </a:r>
          </a:p>
          <a:p>
            <a:pPr lvl="0"/>
            <a:r>
              <a:rPr lang="uk-UA" dirty="0"/>
              <a:t>пошук шляхів її вирішення, </a:t>
            </a:r>
          </a:p>
          <a:p>
            <a:pPr lvl="0"/>
            <a:r>
              <a:rPr lang="uk-UA" dirty="0"/>
              <a:t>визначення цілей (напрямків) дій, </a:t>
            </a:r>
          </a:p>
          <a:p>
            <a:pPr lvl="0"/>
            <a:r>
              <a:rPr lang="uk-UA" dirty="0"/>
              <a:t>здійснення дій, </a:t>
            </a:r>
          </a:p>
          <a:p>
            <a:pPr lvl="0"/>
            <a:r>
              <a:rPr lang="uk-UA" dirty="0"/>
              <a:t>винагорода за здійснення дій </a:t>
            </a:r>
          </a:p>
          <a:p>
            <a:pPr lvl="0"/>
            <a:r>
              <a:rPr lang="uk-UA" dirty="0"/>
              <a:t>усунення потреби. </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a:t>
            </a:fld>
            <a:endParaRPr lang="en-US" dirty="0"/>
          </a:p>
        </p:txBody>
      </p:sp>
    </p:spTree>
    <p:extLst>
      <p:ext uri="{BB962C8B-B14F-4D97-AF65-F5344CB8AC3E}">
        <p14:creationId xmlns:p14="http://schemas.microsoft.com/office/powerpoint/2010/main" val="11711478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Стимулювання в менеджменті</a:t>
            </a:r>
          </a:p>
        </p:txBody>
      </p:sp>
      <p:sp>
        <p:nvSpPr>
          <p:cNvPr id="3" name="Объект 2"/>
          <p:cNvSpPr>
            <a:spLocks noGrp="1"/>
          </p:cNvSpPr>
          <p:nvPr>
            <p:ph idx="1"/>
          </p:nvPr>
        </p:nvSpPr>
        <p:spPr/>
        <p:txBody>
          <a:bodyPr/>
          <a:lstStyle/>
          <a:p>
            <a:pPr marL="0" indent="0">
              <a:buNone/>
            </a:pPr>
            <a:r>
              <a:rPr lang="uk-UA" b="0" i="0" dirty="0">
                <a:solidFill>
                  <a:srgbClr val="111111"/>
                </a:solidFill>
                <a:effectLst/>
              </a:rPr>
              <a:t>Стимули не завжди здатні ефективно впливати на мотиви, наприклад, в наступних випадках:</a:t>
            </a:r>
            <a:br>
              <a:rPr lang="uk-UA" dirty="0"/>
            </a:br>
            <a:endParaRPr lang="uk-UA" dirty="0"/>
          </a:p>
          <a:p>
            <a:pPr marL="0" indent="0">
              <a:buNone/>
            </a:pPr>
            <a:r>
              <a:rPr lang="uk-UA" b="0" i="1" dirty="0">
                <a:solidFill>
                  <a:srgbClr val="111111"/>
                </a:solidFill>
                <a:effectLst/>
              </a:rPr>
              <a:t>зміст і склад стимулів зовсім не відповідають мотивам і потребам персоналу;</a:t>
            </a:r>
            <a:br>
              <a:rPr lang="uk-UA" i="1" dirty="0"/>
            </a:br>
            <a:endParaRPr lang="uk-UA" i="1" dirty="0"/>
          </a:p>
          <a:p>
            <a:pPr marL="0" indent="0">
              <a:buNone/>
            </a:pPr>
            <a:r>
              <a:rPr lang="uk-UA" b="0" i="1" dirty="0">
                <a:solidFill>
                  <a:srgbClr val="111111"/>
                </a:solidFill>
                <a:effectLst/>
              </a:rPr>
              <a:t>кількість подразників недостатньо велика, щоб відповідати існуючій системі мотивів людини;</a:t>
            </a:r>
            <a:br>
              <a:rPr lang="uk-UA" i="1" dirty="0"/>
            </a:br>
            <a:endParaRPr lang="uk-UA" i="1" dirty="0"/>
          </a:p>
          <a:p>
            <a:pPr marL="0" indent="0">
              <a:buNone/>
            </a:pPr>
            <a:r>
              <a:rPr lang="uk-UA" b="0" i="1" dirty="0">
                <a:solidFill>
                  <a:srgbClr val="111111"/>
                </a:solidFill>
                <a:effectLst/>
              </a:rPr>
              <a:t>стимули є несвоєчасними, тобто порядок стимуляції не збігається з часом актуалізації потреби.</a:t>
            </a:r>
            <a:endParaRPr lang="ru-RU" i="1"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30</a:t>
            </a:fld>
            <a:endParaRPr lang="en-US" dirty="0"/>
          </a:p>
        </p:txBody>
      </p:sp>
    </p:spTree>
    <p:extLst>
      <p:ext uri="{BB962C8B-B14F-4D97-AF65-F5344CB8AC3E}">
        <p14:creationId xmlns:p14="http://schemas.microsoft.com/office/powerpoint/2010/main" val="21573986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Стимулювання в менеджменті</a:t>
            </a:r>
          </a:p>
        </p:txBody>
      </p:sp>
      <p:sp>
        <p:nvSpPr>
          <p:cNvPr id="3" name="Объект 2"/>
          <p:cNvSpPr>
            <a:spLocks noGrp="1"/>
          </p:cNvSpPr>
          <p:nvPr>
            <p:ph idx="1"/>
          </p:nvPr>
        </p:nvSpPr>
        <p:spPr/>
        <p:txBody>
          <a:bodyPr>
            <a:normAutofit/>
          </a:bodyPr>
          <a:lstStyle/>
          <a:p>
            <a:pPr marL="0" indent="0" algn="just">
              <a:buNone/>
            </a:pPr>
            <a:r>
              <a:rPr lang="uk-UA" b="0" i="0" dirty="0">
                <a:solidFill>
                  <a:srgbClr val="111111"/>
                </a:solidFill>
                <a:effectLst/>
              </a:rPr>
              <a:t>Порогове значення стимулу - це рівень його змісту, кількість часу, яке здатне подолати байдужість людини і викликати позитивну реакцію на його вплив. Стимули нижче цього порогу не в змозі подолати байдужість до себе, тобто спонукати до планової трудової діяльності або організаційної поведінки.</a:t>
            </a: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31</a:t>
            </a:fld>
            <a:endParaRPr lang="en-US" dirty="0"/>
          </a:p>
        </p:txBody>
      </p:sp>
    </p:spTree>
    <p:extLst>
      <p:ext uri="{BB962C8B-B14F-4D97-AF65-F5344CB8AC3E}">
        <p14:creationId xmlns:p14="http://schemas.microsoft.com/office/powerpoint/2010/main" val="3120765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Стимулювання в менеджменті</a:t>
            </a:r>
          </a:p>
        </p:txBody>
      </p:sp>
      <p:sp>
        <p:nvSpPr>
          <p:cNvPr id="3" name="Объект 2"/>
          <p:cNvSpPr>
            <a:spLocks noGrp="1"/>
          </p:cNvSpPr>
          <p:nvPr>
            <p:ph idx="1"/>
          </p:nvPr>
        </p:nvSpPr>
        <p:spPr>
          <a:xfrm>
            <a:off x="628650" y="1403797"/>
            <a:ext cx="7886700" cy="4773166"/>
          </a:xfrm>
        </p:spPr>
        <p:txBody>
          <a:bodyPr>
            <a:normAutofit lnSpcReduction="10000"/>
          </a:bodyPr>
          <a:lstStyle/>
          <a:p>
            <a:pPr marL="0" indent="0" algn="just">
              <a:buNone/>
            </a:pPr>
            <a:r>
              <a:rPr lang="uk-UA" b="1" i="0" dirty="0">
                <a:solidFill>
                  <a:srgbClr val="111111"/>
                </a:solidFill>
                <a:effectLst/>
              </a:rPr>
              <a:t>Зміст стимулу - </a:t>
            </a:r>
            <a:r>
              <a:rPr lang="uk-UA" b="0" i="0" dirty="0">
                <a:solidFill>
                  <a:srgbClr val="111111"/>
                </a:solidFill>
                <a:effectLst/>
              </a:rPr>
              <a:t>це його ресурсний зміст, який може виражатися в матеріальних, моральних, психологічних і адміністративних формах.</a:t>
            </a:r>
          </a:p>
          <a:p>
            <a:pPr marL="0" indent="0" algn="just">
              <a:buNone/>
            </a:pPr>
            <a:r>
              <a:rPr lang="uk-UA" b="1" i="0" dirty="0">
                <a:solidFill>
                  <a:srgbClr val="111111"/>
                </a:solidFill>
                <a:effectLst/>
              </a:rPr>
              <a:t>Величина стимулу </a:t>
            </a:r>
            <a:r>
              <a:rPr lang="uk-UA" b="0" i="0" dirty="0">
                <a:solidFill>
                  <a:srgbClr val="111111"/>
                </a:solidFill>
                <a:effectLst/>
              </a:rPr>
              <a:t>може бути:</a:t>
            </a:r>
            <a:endParaRPr lang="uk-UA" dirty="0">
              <a:solidFill>
                <a:srgbClr val="111111"/>
              </a:solidFill>
            </a:endParaRPr>
          </a:p>
          <a:p>
            <a:pPr marL="0" indent="0">
              <a:buNone/>
            </a:pPr>
            <a:r>
              <a:rPr lang="uk-UA" b="0" i="0" dirty="0">
                <a:solidFill>
                  <a:srgbClr val="111111"/>
                </a:solidFill>
                <a:effectLst/>
              </a:rPr>
              <a:t>- Кількісною</a:t>
            </a:r>
            <a:br>
              <a:rPr lang="uk-UA" dirty="0"/>
            </a:br>
            <a:r>
              <a:rPr lang="uk-UA" dirty="0"/>
              <a:t>- </a:t>
            </a:r>
            <a:r>
              <a:rPr lang="uk-UA" b="0" i="0" dirty="0">
                <a:solidFill>
                  <a:srgbClr val="111111"/>
                </a:solidFill>
                <a:effectLst/>
              </a:rPr>
              <a:t>Якісною</a:t>
            </a:r>
            <a:br>
              <a:rPr lang="uk-UA" dirty="0"/>
            </a:br>
            <a:r>
              <a:rPr lang="uk-UA" b="1" i="0" dirty="0">
                <a:solidFill>
                  <a:srgbClr val="111111"/>
                </a:solidFill>
                <a:effectLst/>
              </a:rPr>
              <a:t>Кількісна величина </a:t>
            </a:r>
            <a:r>
              <a:rPr lang="uk-UA" b="0" i="0" dirty="0">
                <a:solidFill>
                  <a:srgbClr val="111111"/>
                </a:solidFill>
                <a:effectLst/>
              </a:rPr>
              <a:t>відображає співвідношення між стимулом і конкретною потребою (мотивом), на задоволення якої воно спрямоване. Величина стимулу є відображенням напруженості, рівня актуалізації потреби. Стверджувати, що стимул певної величини здатний подолати поріг байдужості працівника, практично неможливо. Все буде залежати від того, наскільки напружена і незадоволена потреба, на яку спрямований стимул.</a:t>
            </a:r>
            <a:br>
              <a:rPr lang="uk-UA" dirty="0"/>
            </a:br>
            <a:r>
              <a:rPr lang="uk-UA" b="0" i="0" dirty="0">
                <a:solidFill>
                  <a:srgbClr val="111111"/>
                </a:solidFill>
                <a:effectLst/>
              </a:rPr>
              <a:t>У міру задоволення потреби поріг байдужості до стимулу зростає, тобто величина стимулу повинна ставати більше для того, щоб стимул діяв ефективно і в правильному напрямку, що підтверджується таким універсальним стимулом, як гроші.</a:t>
            </a:r>
            <a:endParaRPr lang="uk-UA"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32</a:t>
            </a:fld>
            <a:endParaRPr lang="en-US" dirty="0"/>
          </a:p>
        </p:txBody>
      </p:sp>
    </p:spTree>
    <p:extLst>
      <p:ext uri="{BB962C8B-B14F-4D97-AF65-F5344CB8AC3E}">
        <p14:creationId xmlns:p14="http://schemas.microsoft.com/office/powerpoint/2010/main" val="3116212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Стимулювання в менеджменті</a:t>
            </a:r>
          </a:p>
        </p:txBody>
      </p:sp>
      <p:sp>
        <p:nvSpPr>
          <p:cNvPr id="3" name="Объект 2"/>
          <p:cNvSpPr>
            <a:spLocks noGrp="1"/>
          </p:cNvSpPr>
          <p:nvPr>
            <p:ph idx="1"/>
          </p:nvPr>
        </p:nvSpPr>
        <p:spPr>
          <a:xfrm>
            <a:off x="628650" y="1429555"/>
            <a:ext cx="7886700" cy="4747408"/>
          </a:xfrm>
        </p:spPr>
        <p:txBody>
          <a:bodyPr>
            <a:normAutofit fontScale="92500" lnSpcReduction="20000"/>
          </a:bodyPr>
          <a:lstStyle/>
          <a:p>
            <a:pPr marL="0" indent="0">
              <a:buNone/>
            </a:pPr>
            <a:r>
              <a:rPr lang="uk-UA" sz="2300" b="0" i="0" dirty="0">
                <a:solidFill>
                  <a:srgbClr val="111111"/>
                </a:solidFill>
                <a:effectLst/>
              </a:rPr>
              <a:t>Ефективність</a:t>
            </a:r>
            <a:r>
              <a:rPr lang="ru-RU" sz="2300" b="0" i="0" dirty="0">
                <a:solidFill>
                  <a:srgbClr val="111111"/>
                </a:solidFill>
                <a:effectLst/>
              </a:rPr>
              <a:t> </a:t>
            </a:r>
            <a:r>
              <a:rPr lang="ru-RU" sz="2300" b="0" i="0" dirty="0" err="1">
                <a:solidFill>
                  <a:srgbClr val="111111"/>
                </a:solidFill>
                <a:effectLst/>
              </a:rPr>
              <a:t>тимчасових</a:t>
            </a:r>
            <a:r>
              <a:rPr lang="ru-RU" sz="2300" b="0" i="0" dirty="0">
                <a:solidFill>
                  <a:srgbClr val="111111"/>
                </a:solidFill>
                <a:effectLst/>
              </a:rPr>
              <a:t> </a:t>
            </a:r>
            <a:r>
              <a:rPr lang="ru-RU" sz="2300" b="0" i="0" dirty="0" err="1">
                <a:solidFill>
                  <a:srgbClr val="111111"/>
                </a:solidFill>
                <a:effectLst/>
              </a:rPr>
              <a:t>параметрів</a:t>
            </a:r>
            <a:r>
              <a:rPr lang="ru-RU" sz="2300" b="0" i="0" dirty="0">
                <a:solidFill>
                  <a:srgbClr val="111111"/>
                </a:solidFill>
                <a:effectLst/>
              </a:rPr>
              <a:t> </a:t>
            </a:r>
            <a:r>
              <a:rPr lang="ru-RU" sz="2300" b="0" i="0" dirty="0" err="1">
                <a:solidFill>
                  <a:srgbClr val="111111"/>
                </a:solidFill>
                <a:effectLst/>
              </a:rPr>
              <a:t>стимулів</a:t>
            </a:r>
            <a:r>
              <a:rPr lang="ru-RU" sz="2300" b="0" i="0" dirty="0">
                <a:solidFill>
                  <a:srgbClr val="111111"/>
                </a:solidFill>
                <a:effectLst/>
              </a:rPr>
              <a:t> </a:t>
            </a:r>
            <a:r>
              <a:rPr lang="ru-RU" sz="2300" b="0" i="0" dirty="0" err="1">
                <a:solidFill>
                  <a:srgbClr val="111111"/>
                </a:solidFill>
                <a:effectLst/>
              </a:rPr>
              <a:t>пов'язана</a:t>
            </a:r>
            <a:r>
              <a:rPr lang="ru-RU" sz="2300" b="0" i="0" dirty="0">
                <a:solidFill>
                  <a:srgbClr val="111111"/>
                </a:solidFill>
                <a:effectLst/>
              </a:rPr>
              <a:t> з </a:t>
            </a:r>
            <a:r>
              <a:rPr lang="ru-RU" sz="2300" b="0" i="0" dirty="0" err="1">
                <a:solidFill>
                  <a:srgbClr val="111111"/>
                </a:solidFill>
                <a:effectLst/>
              </a:rPr>
              <a:t>наступними</a:t>
            </a:r>
            <a:r>
              <a:rPr lang="ru-RU" sz="2300" b="0" i="0" dirty="0">
                <a:solidFill>
                  <a:srgbClr val="111111"/>
                </a:solidFill>
                <a:effectLst/>
              </a:rPr>
              <a:t> факторами.</a:t>
            </a:r>
          </a:p>
          <a:p>
            <a:pPr marL="0" indent="0">
              <a:buNone/>
            </a:pPr>
            <a:br>
              <a:rPr lang="ru-RU" sz="2300" dirty="0"/>
            </a:br>
            <a:r>
              <a:rPr lang="uk-UA" sz="2300" b="1" i="0" dirty="0">
                <a:solidFill>
                  <a:srgbClr val="111111"/>
                </a:solidFill>
                <a:effectLst/>
              </a:rPr>
              <a:t>Фактор тривалості напруги (задоволення) потреби</a:t>
            </a:r>
            <a:r>
              <a:rPr lang="uk-UA" sz="2300" b="0" i="0" dirty="0">
                <a:solidFill>
                  <a:srgbClr val="111111"/>
                </a:solidFill>
                <a:effectLst/>
              </a:rPr>
              <a:t>, до якої звернений стимул. У разі довгострокових або постійних потреб часовий параметр стимулу не так визначальний, як в інших обставинах, важливіша величина стимулу. При достатньому значенні стимул може бути відтермінований або видозмінений за змістом.</a:t>
            </a:r>
            <a:br>
              <a:rPr lang="uk-UA" sz="2300" dirty="0"/>
            </a:br>
            <a:r>
              <a:rPr lang="uk-UA" sz="2300" b="1" i="0" dirty="0">
                <a:solidFill>
                  <a:srgbClr val="111111"/>
                </a:solidFill>
                <a:effectLst/>
              </a:rPr>
              <a:t>В умовах поновлюваних потреб, тобто потреб, задоволення яких підпорядковане певним циклам </a:t>
            </a:r>
            <a:r>
              <a:rPr lang="uk-UA" sz="2300" b="0" i="0" dirty="0">
                <a:solidFill>
                  <a:srgbClr val="111111"/>
                </a:solidFill>
                <a:effectLst/>
              </a:rPr>
              <a:t>(тривалим, коротким і середнім у часі), стимули в момент пред'явлення повинні відповідати цьому циклічному характеру. Стимул повинен бути пред'явлений з урахуванням виконуваної роботи, а також в момент напруженості або особливої значимості потреби, до якої він звернений.</a:t>
            </a:r>
          </a:p>
          <a:p>
            <a:pPr marL="0" indent="0">
              <a:buNone/>
            </a:pPr>
            <a:r>
              <a:rPr lang="uk-UA" sz="2300" b="1" i="0" dirty="0">
                <a:solidFill>
                  <a:srgbClr val="111111"/>
                </a:solidFill>
                <a:effectLst/>
              </a:rPr>
              <a:t>Потреби, що виникають у зв'язку зі змінами в стані особи </a:t>
            </a:r>
            <a:r>
              <a:rPr lang="uk-UA" sz="2300" b="0" i="0" dirty="0">
                <a:solidFill>
                  <a:srgbClr val="111111"/>
                </a:solidFill>
                <a:effectLst/>
              </a:rPr>
              <a:t>(громадянський стан, службовий статус, спосіб життя, пересування тощо). Зміна стану викликає нові потреби або загострює, підвищує напруженість наявних значущих потреб</a:t>
            </a:r>
            <a:r>
              <a:rPr lang="uk-UA" b="0" i="0" dirty="0">
                <a:solidFill>
                  <a:srgbClr val="111111"/>
                </a:solidFill>
                <a:effectLst/>
                <a:latin typeface="Roboto" panose="02000000000000000000" pitchFamily="2" charset="0"/>
              </a:rPr>
              <a:t>.</a:t>
            </a: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33</a:t>
            </a:fld>
            <a:endParaRPr lang="en-US" dirty="0"/>
          </a:p>
        </p:txBody>
      </p:sp>
    </p:spTree>
    <p:extLst>
      <p:ext uri="{BB962C8B-B14F-4D97-AF65-F5344CB8AC3E}">
        <p14:creationId xmlns:p14="http://schemas.microsoft.com/office/powerpoint/2010/main" val="336265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Пряме стимулювання</a:t>
            </a:r>
          </a:p>
        </p:txBody>
      </p:sp>
      <p:sp>
        <p:nvSpPr>
          <p:cNvPr id="3" name="Объект 2"/>
          <p:cNvSpPr>
            <a:spLocks noGrp="1"/>
          </p:cNvSpPr>
          <p:nvPr>
            <p:ph idx="1"/>
          </p:nvPr>
        </p:nvSpPr>
        <p:spPr/>
        <p:txBody>
          <a:bodyPr/>
          <a:lstStyle/>
          <a:p>
            <a:pPr marL="0" indent="0">
              <a:buNone/>
            </a:pPr>
            <a:r>
              <a:rPr lang="uk-UA" b="1" i="1" dirty="0">
                <a:solidFill>
                  <a:srgbClr val="111111"/>
                </a:solidFill>
                <a:effectLst/>
              </a:rPr>
              <a:t>Прямі стимули </a:t>
            </a:r>
            <a:r>
              <a:rPr lang="uk-UA" b="0" i="0" dirty="0">
                <a:solidFill>
                  <a:srgbClr val="111111"/>
                </a:solidFill>
                <a:effectLst/>
              </a:rPr>
              <a:t>- це ті стимули, які використовуються в якості управлінського впливу у вигляді матеріальних або морально-психологічних пропозицій персоналу з метою викликати певний відгук.</a:t>
            </a:r>
            <a:br>
              <a:rPr lang="uk-UA" dirty="0"/>
            </a:br>
            <a:r>
              <a:rPr lang="uk-UA" b="1" i="1" dirty="0">
                <a:solidFill>
                  <a:srgbClr val="111111"/>
                </a:solidFill>
                <a:effectLst/>
              </a:rPr>
              <a:t>стимул — час дії стимулу — результат</a:t>
            </a:r>
            <a:endParaRPr lang="uk-UA" b="1" i="1"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34</a:t>
            </a:fld>
            <a:endParaRPr lang="en-US" dirty="0"/>
          </a:p>
        </p:txBody>
      </p:sp>
    </p:spTree>
    <p:extLst>
      <p:ext uri="{BB962C8B-B14F-4D97-AF65-F5344CB8AC3E}">
        <p14:creationId xmlns:p14="http://schemas.microsoft.com/office/powerpoint/2010/main" val="32514357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Непряме стимулювання</a:t>
            </a:r>
          </a:p>
        </p:txBody>
      </p:sp>
      <p:sp>
        <p:nvSpPr>
          <p:cNvPr id="3" name="Объект 2"/>
          <p:cNvSpPr>
            <a:spLocks noGrp="1"/>
          </p:cNvSpPr>
          <p:nvPr>
            <p:ph idx="1"/>
          </p:nvPr>
        </p:nvSpPr>
        <p:spPr/>
        <p:txBody>
          <a:bodyPr>
            <a:normAutofit/>
          </a:bodyPr>
          <a:lstStyle/>
          <a:p>
            <a:pPr marL="0" indent="0">
              <a:buNone/>
            </a:pPr>
            <a:r>
              <a:rPr lang="uk-UA" b="1" i="1" dirty="0">
                <a:solidFill>
                  <a:srgbClr val="111111"/>
                </a:solidFill>
                <a:effectLst/>
              </a:rPr>
              <a:t>Непрямі стимули </a:t>
            </a:r>
            <a:r>
              <a:rPr lang="uk-UA" b="0" i="0" dirty="0">
                <a:solidFill>
                  <a:srgbClr val="111111"/>
                </a:solidFill>
                <a:effectLst/>
              </a:rPr>
              <a:t>орієнтовані на створення внутрішнього організаційного середовища, що сприяє задоволенню значних потреб персоналу в різних сферах життєдіяльності.</a:t>
            </a:r>
            <a:br>
              <a:rPr lang="uk-UA" dirty="0"/>
            </a:br>
            <a:r>
              <a:rPr lang="uk-UA" b="0" i="0" dirty="0">
                <a:solidFill>
                  <a:srgbClr val="111111"/>
                </a:solidFill>
                <a:effectLst/>
              </a:rPr>
              <a:t>Всі стани, пов'язані з непрямою стимуляцією, можна згрупувати в три групи.</a:t>
            </a:r>
            <a:br>
              <a:rPr lang="uk-UA" dirty="0"/>
            </a:br>
            <a:r>
              <a:rPr lang="uk-UA" b="1" i="1" dirty="0">
                <a:solidFill>
                  <a:srgbClr val="111111"/>
                </a:solidFill>
                <a:effectLst/>
              </a:rPr>
              <a:t>Перша група </a:t>
            </a:r>
            <a:r>
              <a:rPr lang="uk-UA" b="0" i="0" dirty="0">
                <a:solidFill>
                  <a:srgbClr val="111111"/>
                </a:solidFill>
                <a:effectLst/>
              </a:rPr>
              <a:t>- це понятійні та організаційні засади, пов'язані виключно з основними факторами побудови організації.</a:t>
            </a:r>
            <a:br>
              <a:rPr lang="uk-UA" dirty="0"/>
            </a:br>
            <a:r>
              <a:rPr lang="uk-UA" b="1" i="1" dirty="0">
                <a:solidFill>
                  <a:srgbClr val="111111"/>
                </a:solidFill>
                <a:effectLst/>
              </a:rPr>
              <a:t>Друга група </a:t>
            </a:r>
            <a:r>
              <a:rPr lang="uk-UA" b="0" i="0" dirty="0">
                <a:solidFill>
                  <a:srgbClr val="111111"/>
                </a:solidFill>
                <a:effectLst/>
              </a:rPr>
              <a:t>- це управлінські чинники, що включають практичні методи і прийоми управління організацією.</a:t>
            </a:r>
            <a:br>
              <a:rPr lang="uk-UA" dirty="0"/>
            </a:br>
            <a:r>
              <a:rPr lang="uk-UA" b="1" i="1" dirty="0">
                <a:solidFill>
                  <a:srgbClr val="111111"/>
                </a:solidFill>
                <a:effectLst/>
              </a:rPr>
              <a:t>Третя група </a:t>
            </a:r>
            <a:r>
              <a:rPr lang="uk-UA" b="0" i="0" dirty="0">
                <a:solidFill>
                  <a:srgbClr val="111111"/>
                </a:solidFill>
                <a:effectLst/>
              </a:rPr>
              <a:t>- це соціально-економічні можливості організації щодо використання непрямих стимулів.</a:t>
            </a:r>
            <a:endParaRPr lang="ru-RU" dirty="0"/>
          </a:p>
          <a:p>
            <a:pPr marL="0" indent="0" algn="just">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35</a:t>
            </a:fld>
            <a:endParaRPr lang="en-US" dirty="0"/>
          </a:p>
        </p:txBody>
      </p:sp>
    </p:spTree>
    <p:extLst>
      <p:ext uri="{BB962C8B-B14F-4D97-AF65-F5344CB8AC3E}">
        <p14:creationId xmlns:p14="http://schemas.microsoft.com/office/powerpoint/2010/main" val="13057612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Номер слайда 3"/>
          <p:cNvSpPr>
            <a:spLocks noGrp="1"/>
          </p:cNvSpPr>
          <p:nvPr>
            <p:ph type="sldNum" sz="quarter" idx="12"/>
          </p:nvPr>
        </p:nvSpPr>
        <p:spPr/>
        <p:txBody>
          <a:bodyPr/>
          <a:lstStyle/>
          <a:p>
            <a:fld id="{629637A9-119A-49DA-BD12-AAC58B377D80}" type="slidenum">
              <a:rPr lang="en-US" smtClean="0"/>
              <a:pPr/>
              <a:t>36</a:t>
            </a:fld>
            <a:endParaRPr lang="en-US" dirty="0"/>
          </a:p>
        </p:txBody>
      </p:sp>
    </p:spTree>
    <p:extLst>
      <p:ext uri="{BB962C8B-B14F-4D97-AF65-F5344CB8AC3E}">
        <p14:creationId xmlns:p14="http://schemas.microsoft.com/office/powerpoint/2010/main" val="1051645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7055380" cy="951079"/>
          </a:xfrm>
        </p:spPr>
        <p:txBody>
          <a:bodyPr/>
          <a:lstStyle/>
          <a:p>
            <a:r>
              <a:rPr lang="uk-UA" sz="3200" dirty="0"/>
              <a:t>Мотив і мотиваційна структура</a:t>
            </a:r>
          </a:p>
        </p:txBody>
      </p:sp>
      <p:sp>
        <p:nvSpPr>
          <p:cNvPr id="3" name="Объект 2"/>
          <p:cNvSpPr>
            <a:spLocks noGrp="1"/>
          </p:cNvSpPr>
          <p:nvPr>
            <p:ph idx="1"/>
          </p:nvPr>
        </p:nvSpPr>
        <p:spPr>
          <a:xfrm>
            <a:off x="484709" y="1687133"/>
            <a:ext cx="8118378" cy="4561274"/>
          </a:xfrm>
        </p:spPr>
        <p:txBody>
          <a:bodyPr>
            <a:normAutofit/>
          </a:bodyPr>
          <a:lstStyle/>
          <a:p>
            <a:pPr marL="0" indent="0">
              <a:buNone/>
            </a:pPr>
            <a:r>
              <a:rPr lang="uk-UA" b="1" dirty="0"/>
              <a:t>Мотив </a:t>
            </a:r>
            <a:r>
              <a:rPr lang="uk-UA" dirty="0"/>
              <a:t>— це те, що викликає певні дії людини. Мотив знаходиться «всередині» людини, має персональний характер, залежить від багатьох зовнішніх і внутрішніх по відношенню до людини факторів, а також від дій інших, що виникають паралельно з ним мотивів. </a:t>
            </a:r>
            <a:r>
              <a:rPr lang="uk-UA" b="1" dirty="0"/>
              <a:t>Мотив</a:t>
            </a:r>
            <a:r>
              <a:rPr lang="uk-UA" dirty="0"/>
              <a:t> не тільки спонукає людину до дії, але і визначає, що потрібно зробити і як буде здійснена ця дія.</a:t>
            </a:r>
          </a:p>
          <a:p>
            <a:pPr marL="0" indent="0" algn="just">
              <a:buNone/>
            </a:pPr>
            <a:r>
              <a:rPr lang="uk-UA" b="1" dirty="0"/>
              <a:t>Мотиваційна структура людини </a:t>
            </a:r>
            <a:r>
              <a:rPr lang="uk-UA" dirty="0"/>
              <a:t>(як сукупність мотивів) може розглядатись як основа здійснення їм певних дій; вона має певну стабільність. </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4</a:t>
            </a:fld>
            <a:endParaRPr lang="en-US" dirty="0"/>
          </a:p>
        </p:txBody>
      </p:sp>
    </p:spTree>
    <p:extLst>
      <p:ext uri="{BB962C8B-B14F-4D97-AF65-F5344CB8AC3E}">
        <p14:creationId xmlns:p14="http://schemas.microsoft.com/office/powerpoint/2010/main" val="3716991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452718"/>
            <a:ext cx="7055380" cy="912443"/>
          </a:xfrm>
        </p:spPr>
        <p:txBody>
          <a:bodyPr/>
          <a:lstStyle/>
          <a:p>
            <a:r>
              <a:rPr lang="ru-RU" dirty="0"/>
              <a:t>Мотиватори</a:t>
            </a:r>
          </a:p>
        </p:txBody>
      </p:sp>
      <p:sp>
        <p:nvSpPr>
          <p:cNvPr id="3" name="Объект 2"/>
          <p:cNvSpPr>
            <a:spLocks noGrp="1"/>
          </p:cNvSpPr>
          <p:nvPr>
            <p:ph idx="1"/>
          </p:nvPr>
        </p:nvSpPr>
        <p:spPr>
          <a:xfrm>
            <a:off x="746975" y="1365161"/>
            <a:ext cx="7495503" cy="4883245"/>
          </a:xfrm>
        </p:spPr>
        <p:txBody>
          <a:bodyPr>
            <a:normAutofit/>
          </a:bodyPr>
          <a:lstStyle/>
          <a:p>
            <a:pPr marL="0" indent="0">
              <a:buNone/>
            </a:pPr>
            <a:r>
              <a:rPr lang="uk-UA" b="1" dirty="0"/>
              <a:t>Мотиватори </a:t>
            </a:r>
            <a:r>
              <a:rPr lang="uk-UA" dirty="0"/>
              <a:t>— це ті фактори, які підвищують ефективність  роботи людини і/або його задоволеність, оскільки відповідають його внутрішнім потреб­ам (мотивам), які в дійсний момент не ­задоволені частково або повністю. </a:t>
            </a:r>
          </a:p>
          <a:p>
            <a:pPr marL="0" indent="0">
              <a:buNone/>
            </a:pPr>
            <a:r>
              <a:rPr lang="uk-UA" b="1" dirty="0"/>
              <a:t>Використання методики проективних питань при визначенні типу мотиваторів працівника </a:t>
            </a:r>
            <a:endParaRPr lang="uk-UA" dirty="0"/>
          </a:p>
          <a:p>
            <a:r>
              <a:rPr lang="uk-UA" dirty="0"/>
              <a:t>Методика базується на особливій побудові питань таким чином, що вони пропонують кандидату оцінити не себе, а людей взагалі або будь-який персонаж.</a:t>
            </a:r>
          </a:p>
          <a:p>
            <a:r>
              <a:rPr lang="uk-UA" dirty="0"/>
              <a:t>Проективні методики основані на тому, що людина схильна проектувати, тобто переносити свій життєвий досвід і уявлення на дії інших людей, а також на вигадані си­туації, персонажі і </a:t>
            </a:r>
            <a:r>
              <a:rPr lang="uk-UA" dirty="0" err="1"/>
              <a:t>т.п</a:t>
            </a:r>
            <a:r>
              <a:rPr lang="uk-UA" dirty="0"/>
              <a:t>.</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5</a:t>
            </a:fld>
            <a:endParaRPr lang="en-US" dirty="0"/>
          </a:p>
        </p:txBody>
      </p:sp>
    </p:spTree>
    <p:extLst>
      <p:ext uri="{BB962C8B-B14F-4D97-AF65-F5344CB8AC3E}">
        <p14:creationId xmlns:p14="http://schemas.microsoft.com/office/powerpoint/2010/main" val="1919544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75684"/>
            <a:ext cx="7055380" cy="610705"/>
          </a:xfrm>
        </p:spPr>
        <p:txBody>
          <a:bodyPr/>
          <a:lstStyle/>
          <a:p>
            <a:r>
              <a:rPr lang="uk-UA" sz="2400" b="1" dirty="0"/>
              <a:t>Приклади проективних питань</a:t>
            </a:r>
          </a:p>
        </p:txBody>
      </p:sp>
      <p:sp>
        <p:nvSpPr>
          <p:cNvPr id="4" name="Номер слайда 3"/>
          <p:cNvSpPr>
            <a:spLocks noGrp="1"/>
          </p:cNvSpPr>
          <p:nvPr>
            <p:ph type="sldNum" sz="quarter" idx="12"/>
          </p:nvPr>
        </p:nvSpPr>
        <p:spPr/>
        <p:txBody>
          <a:bodyPr/>
          <a:lstStyle/>
          <a:p>
            <a:fld id="{629637A9-119A-49DA-BD12-AAC58B377D80}" type="slidenum">
              <a:rPr lang="en-US" smtClean="0"/>
              <a:pPr/>
              <a:t>6</a:t>
            </a:fld>
            <a:endParaRPr lang="en-US" dirty="0"/>
          </a:p>
        </p:txBody>
      </p:sp>
      <p:sp>
        <p:nvSpPr>
          <p:cNvPr id="7" name="Місце для вмісту 6">
            <a:extLst>
              <a:ext uri="{FF2B5EF4-FFF2-40B4-BE49-F238E27FC236}">
                <a16:creationId xmlns:a16="http://schemas.microsoft.com/office/drawing/2014/main" id="{934C981F-6177-1842-E7CC-3244BE8D7412}"/>
              </a:ext>
            </a:extLst>
          </p:cNvPr>
          <p:cNvSpPr>
            <a:spLocks noGrp="1"/>
          </p:cNvSpPr>
          <p:nvPr>
            <p:ph idx="1"/>
          </p:nvPr>
        </p:nvSpPr>
        <p:spPr/>
        <p:txBody>
          <a:bodyPr/>
          <a:lstStyle/>
          <a:p>
            <a:pPr marL="0" indent="0" algn="just">
              <a:buNone/>
            </a:pPr>
            <a:r>
              <a:rPr lang="uk-UA" b="1" i="0" dirty="0">
                <a:solidFill>
                  <a:srgbClr val="292929"/>
                </a:solidFill>
                <a:effectLst/>
                <a:latin typeface="Tahoma" panose="020B0604030504040204" pitchFamily="34" charset="0"/>
              </a:rPr>
              <a:t>1. Моральний аспект</a:t>
            </a:r>
          </a:p>
          <a:p>
            <a:pPr algn="just">
              <a:buFont typeface="Arial" panose="020B0604020202020204" pitchFamily="34" charset="0"/>
              <a:buChar char="•"/>
            </a:pPr>
            <a:r>
              <a:rPr lang="uk-UA" b="0" i="0" dirty="0">
                <a:solidFill>
                  <a:srgbClr val="292929"/>
                </a:solidFill>
                <a:effectLst/>
                <a:latin typeface="Tahoma" panose="020B0604030504040204" pitchFamily="34" charset="0"/>
              </a:rPr>
              <a:t>У яких ситуаціях можна приховати правду?</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люди беруть миттєві кредити?</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люди віддають борги?</a:t>
            </a:r>
          </a:p>
          <a:p>
            <a:pPr algn="just">
              <a:buFont typeface="Arial" panose="020B0604020202020204" pitchFamily="34" charset="0"/>
              <a:buChar char="•"/>
            </a:pPr>
            <a:r>
              <a:rPr lang="uk-UA" b="0" i="0" dirty="0">
                <a:solidFill>
                  <a:srgbClr val="292929"/>
                </a:solidFill>
                <a:effectLst/>
                <a:latin typeface="Tahoma" panose="020B0604030504040204" pitchFamily="34" charset="0"/>
              </a:rPr>
              <a:t>За що керівнику варто одразу ж звільнити працівника?</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люди крадуть на робочому місці?</a:t>
            </a:r>
          </a:p>
          <a:p>
            <a:pPr algn="just">
              <a:buFont typeface="Arial" panose="020B0604020202020204" pitchFamily="34" charset="0"/>
              <a:buChar char="•"/>
            </a:pPr>
            <a:r>
              <a:rPr lang="uk-UA" b="0" i="0" dirty="0">
                <a:solidFill>
                  <a:srgbClr val="292929"/>
                </a:solidFill>
                <a:effectLst/>
                <a:latin typeface="Tahoma" panose="020B0604030504040204" pitchFamily="34" charset="0"/>
              </a:rPr>
              <a:t>Взяти з роботи собі додому канцелярські приналежності — це крадіжка чи ні?</a:t>
            </a:r>
          </a:p>
          <a:p>
            <a:pPr algn="just">
              <a:buFont typeface="Arial" panose="020B0604020202020204" pitchFamily="34" charset="0"/>
              <a:buChar char="•"/>
            </a:pPr>
            <a:r>
              <a:rPr lang="uk-UA" b="0" i="0" dirty="0">
                <a:solidFill>
                  <a:srgbClr val="292929"/>
                </a:solidFill>
                <a:effectLst/>
                <a:latin typeface="Tahoma" panose="020B0604030504040204" pitchFamily="34" charset="0"/>
              </a:rPr>
              <a:t>Що роблять люди, коли їм не вистачає коштів на те, що вони хочуть придбати?</a:t>
            </a:r>
          </a:p>
          <a:p>
            <a:endParaRPr lang="uk-UA" dirty="0"/>
          </a:p>
        </p:txBody>
      </p:sp>
    </p:spTree>
    <p:extLst>
      <p:ext uri="{BB962C8B-B14F-4D97-AF65-F5344CB8AC3E}">
        <p14:creationId xmlns:p14="http://schemas.microsoft.com/office/powerpoint/2010/main" val="3281398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BCAD34-CB59-ACE3-2CB3-A726E3099505}"/>
              </a:ext>
            </a:extLst>
          </p:cNvPr>
          <p:cNvSpPr>
            <a:spLocks noGrp="1"/>
          </p:cNvSpPr>
          <p:nvPr>
            <p:ph type="title"/>
          </p:nvPr>
        </p:nvSpPr>
        <p:spPr/>
        <p:txBody>
          <a:bodyPr/>
          <a:lstStyle/>
          <a:p>
            <a:r>
              <a:rPr lang="uk-UA" sz="3600" b="1" dirty="0"/>
              <a:t>Приклади проективних питань</a:t>
            </a:r>
            <a:endParaRPr lang="uk-UA" dirty="0"/>
          </a:p>
        </p:txBody>
      </p:sp>
      <p:sp>
        <p:nvSpPr>
          <p:cNvPr id="3" name="Місце для вмісту 2">
            <a:extLst>
              <a:ext uri="{FF2B5EF4-FFF2-40B4-BE49-F238E27FC236}">
                <a16:creationId xmlns:a16="http://schemas.microsoft.com/office/drawing/2014/main" id="{4418F306-9A3F-7DD1-C424-82C9309B36E1}"/>
              </a:ext>
            </a:extLst>
          </p:cNvPr>
          <p:cNvSpPr>
            <a:spLocks noGrp="1"/>
          </p:cNvSpPr>
          <p:nvPr>
            <p:ph idx="1"/>
          </p:nvPr>
        </p:nvSpPr>
        <p:spPr/>
        <p:txBody>
          <a:bodyPr/>
          <a:lstStyle/>
          <a:p>
            <a:pPr marL="0" indent="0" algn="just">
              <a:buNone/>
            </a:pPr>
            <a:r>
              <a:rPr lang="uk-UA" b="1" i="0" dirty="0">
                <a:solidFill>
                  <a:srgbClr val="292929"/>
                </a:solidFill>
                <a:effectLst/>
                <a:latin typeface="Tahoma" panose="020B0604030504040204" pitchFamily="34" charset="0"/>
              </a:rPr>
              <a:t>Ставлення до професії</a:t>
            </a:r>
          </a:p>
          <a:p>
            <a:pPr algn="just">
              <a:buFont typeface="Arial" panose="020B0604020202020204" pitchFamily="34" charset="0"/>
              <a:buChar char="•"/>
            </a:pPr>
            <a:r>
              <a:rPr lang="uk-UA" b="0" i="0" dirty="0">
                <a:solidFill>
                  <a:srgbClr val="292929"/>
                </a:solidFill>
                <a:effectLst/>
                <a:latin typeface="Tahoma" panose="020B0604030504040204" pitchFamily="34" charset="0"/>
              </a:rPr>
              <a:t>Як би ви описали справжнього професіонала?</a:t>
            </a:r>
          </a:p>
          <a:p>
            <a:pPr algn="just">
              <a:buFont typeface="Arial" panose="020B0604020202020204" pitchFamily="34" charset="0"/>
              <a:buChar char="•"/>
            </a:pPr>
            <a:r>
              <a:rPr lang="uk-UA" b="0" i="0" dirty="0">
                <a:solidFill>
                  <a:srgbClr val="292929"/>
                </a:solidFill>
                <a:effectLst/>
                <a:latin typeface="Tahoma" panose="020B0604030504040204" pitchFamily="34" charset="0"/>
              </a:rPr>
              <a:t>Ви спілкуєтесь з колегою, на які його професійні навички ви звернете увагу насамперед?</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люди будують кар’єру?</a:t>
            </a:r>
          </a:p>
          <a:p>
            <a:pPr algn="just">
              <a:buFont typeface="Arial" panose="020B0604020202020204" pitchFamily="34" charset="0"/>
              <a:buChar char="•"/>
            </a:pPr>
            <a:r>
              <a:rPr lang="uk-UA" b="0" i="0" dirty="0">
                <a:solidFill>
                  <a:srgbClr val="292929"/>
                </a:solidFill>
                <a:effectLst/>
                <a:latin typeface="Tahoma" panose="020B0604030504040204" pitchFamily="34" charset="0"/>
              </a:rPr>
              <a:t>Від чого залежить успіх?</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люди, успішні в своїй діяльності, кардинально змінюють професію?</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для одних людей важливий професійний розвиток, а для інших — ні?</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одні фахівці цікавляться новинками в професійній галузі, а інші — ні?</a:t>
            </a:r>
          </a:p>
          <a:p>
            <a:endParaRPr lang="uk-UA" dirty="0"/>
          </a:p>
        </p:txBody>
      </p:sp>
      <p:sp>
        <p:nvSpPr>
          <p:cNvPr id="4" name="Місце для номера слайда 3">
            <a:extLst>
              <a:ext uri="{FF2B5EF4-FFF2-40B4-BE49-F238E27FC236}">
                <a16:creationId xmlns:a16="http://schemas.microsoft.com/office/drawing/2014/main" id="{09764C92-7DAD-EFA5-197B-5C39CD7AF4E1}"/>
              </a:ext>
            </a:extLst>
          </p:cNvPr>
          <p:cNvSpPr>
            <a:spLocks noGrp="1"/>
          </p:cNvSpPr>
          <p:nvPr>
            <p:ph type="sldNum" sz="quarter" idx="12"/>
          </p:nvPr>
        </p:nvSpPr>
        <p:spPr/>
        <p:txBody>
          <a:bodyPr/>
          <a:lstStyle/>
          <a:p>
            <a:fld id="{629637A9-119A-49DA-BD12-AAC58B377D80}" type="slidenum">
              <a:rPr lang="en-US" smtClean="0"/>
              <a:pPr/>
              <a:t>7</a:t>
            </a:fld>
            <a:endParaRPr lang="en-US" dirty="0"/>
          </a:p>
        </p:txBody>
      </p:sp>
    </p:spTree>
    <p:extLst>
      <p:ext uri="{BB962C8B-B14F-4D97-AF65-F5344CB8AC3E}">
        <p14:creationId xmlns:p14="http://schemas.microsoft.com/office/powerpoint/2010/main" val="341709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017633-CBB3-CE1B-8D67-2561DB4D3F85}"/>
              </a:ext>
            </a:extLst>
          </p:cNvPr>
          <p:cNvSpPr>
            <a:spLocks noGrp="1"/>
          </p:cNvSpPr>
          <p:nvPr>
            <p:ph type="title"/>
          </p:nvPr>
        </p:nvSpPr>
        <p:spPr/>
        <p:txBody>
          <a:bodyPr/>
          <a:lstStyle/>
          <a:p>
            <a:r>
              <a:rPr lang="uk-UA" sz="3200" b="1" dirty="0"/>
              <a:t>Приклади проективних питань</a:t>
            </a:r>
            <a:endParaRPr lang="uk-UA" dirty="0"/>
          </a:p>
        </p:txBody>
      </p:sp>
      <p:sp>
        <p:nvSpPr>
          <p:cNvPr id="3" name="Місце для вмісту 2">
            <a:extLst>
              <a:ext uri="{FF2B5EF4-FFF2-40B4-BE49-F238E27FC236}">
                <a16:creationId xmlns:a16="http://schemas.microsoft.com/office/drawing/2014/main" id="{20A8F300-107F-0F69-69A0-352DCD577582}"/>
              </a:ext>
            </a:extLst>
          </p:cNvPr>
          <p:cNvSpPr>
            <a:spLocks noGrp="1"/>
          </p:cNvSpPr>
          <p:nvPr>
            <p:ph idx="1"/>
          </p:nvPr>
        </p:nvSpPr>
        <p:spPr/>
        <p:txBody>
          <a:bodyPr/>
          <a:lstStyle/>
          <a:p>
            <a:pPr algn="just">
              <a:buFont typeface="Arial" panose="020B0604020202020204" pitchFamily="34" charset="0"/>
              <a:buChar char="•"/>
            </a:pPr>
            <a:r>
              <a:rPr lang="uk-UA" b="0" i="0" dirty="0">
                <a:solidFill>
                  <a:srgbClr val="292929"/>
                </a:solidFill>
                <a:effectLst/>
                <a:latin typeface="Tahoma" panose="020B0604030504040204" pitchFamily="34" charset="0"/>
              </a:rPr>
              <a:t>Ви одночасно отримали два </a:t>
            </a:r>
            <a:r>
              <a:rPr lang="uk-UA" b="0" i="0" dirty="0" err="1">
                <a:solidFill>
                  <a:srgbClr val="292929"/>
                </a:solidFill>
                <a:effectLst/>
                <a:latin typeface="Tahoma" panose="020B0604030504040204" pitchFamily="34" charset="0"/>
              </a:rPr>
              <a:t>джоб-офери</a:t>
            </a:r>
            <a:r>
              <a:rPr lang="uk-UA" b="0" i="0" dirty="0">
                <a:solidFill>
                  <a:srgbClr val="292929"/>
                </a:solidFill>
                <a:effectLst/>
                <a:latin typeface="Tahoma" panose="020B0604030504040204" pitchFamily="34" charset="0"/>
              </a:rPr>
              <a:t>. Як будете робити вибір?</a:t>
            </a:r>
          </a:p>
          <a:p>
            <a:pPr algn="just">
              <a:buFont typeface="Arial" panose="020B0604020202020204" pitchFamily="34" charset="0"/>
              <a:buChar char="•"/>
            </a:pPr>
            <a:r>
              <a:rPr lang="uk-UA" b="0" i="0" dirty="0">
                <a:solidFill>
                  <a:srgbClr val="292929"/>
                </a:solidFill>
                <a:effectLst/>
                <a:latin typeface="Tahoma" panose="020B0604030504040204" pitchFamily="34" charset="0"/>
              </a:rPr>
              <a:t>Яку компанію можна назвати успішною?</a:t>
            </a:r>
          </a:p>
          <a:p>
            <a:pPr algn="just">
              <a:buFont typeface="Arial" panose="020B0604020202020204" pitchFamily="34" charset="0"/>
              <a:buChar char="•"/>
            </a:pPr>
            <a:r>
              <a:rPr lang="uk-UA" b="0" i="0" dirty="0">
                <a:solidFill>
                  <a:srgbClr val="292929"/>
                </a:solidFill>
                <a:effectLst/>
                <a:latin typeface="Tahoma" panose="020B0604030504040204" pitchFamily="34" charset="0"/>
              </a:rPr>
              <a:t>Як би ви описали «проблемного» колегу?</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одні працівники лояльні до компанії, а інші ні?</a:t>
            </a:r>
          </a:p>
          <a:p>
            <a:pPr algn="just">
              <a:buFont typeface="Arial" panose="020B0604020202020204" pitchFamily="34" charset="0"/>
              <a:buChar char="•"/>
            </a:pPr>
            <a:r>
              <a:rPr lang="uk-UA" b="0" i="0" dirty="0">
                <a:solidFill>
                  <a:srgbClr val="292929"/>
                </a:solidFill>
                <a:effectLst/>
                <a:latin typeface="Tahoma" panose="020B0604030504040204" pitchFamily="34" charset="0"/>
              </a:rPr>
              <a:t>Які обставини можуть викликати у працівника стрес на роботі?</a:t>
            </a:r>
          </a:p>
          <a:p>
            <a:pPr algn="just">
              <a:buFont typeface="Arial" panose="020B0604020202020204" pitchFamily="34" charset="0"/>
              <a:buChar char="•"/>
            </a:pPr>
            <a:r>
              <a:rPr lang="uk-UA" b="0" i="0" dirty="0">
                <a:solidFill>
                  <a:srgbClr val="292929"/>
                </a:solidFill>
                <a:effectLst/>
                <a:latin typeface="Tahoma" panose="020B0604030504040204" pitchFamily="34" charset="0"/>
              </a:rPr>
              <a:t>Чому одні люди схильні до емоційного вигорання, а інші — ні?</a:t>
            </a:r>
          </a:p>
        </p:txBody>
      </p:sp>
      <p:sp>
        <p:nvSpPr>
          <p:cNvPr id="4" name="Місце для номера слайда 3">
            <a:extLst>
              <a:ext uri="{FF2B5EF4-FFF2-40B4-BE49-F238E27FC236}">
                <a16:creationId xmlns:a16="http://schemas.microsoft.com/office/drawing/2014/main" id="{AA82F4E3-22CB-1D37-8985-8EFD84726725}"/>
              </a:ext>
            </a:extLst>
          </p:cNvPr>
          <p:cNvSpPr>
            <a:spLocks noGrp="1"/>
          </p:cNvSpPr>
          <p:nvPr>
            <p:ph type="sldNum" sz="quarter" idx="12"/>
          </p:nvPr>
        </p:nvSpPr>
        <p:spPr/>
        <p:txBody>
          <a:bodyPr/>
          <a:lstStyle/>
          <a:p>
            <a:fld id="{629637A9-119A-49DA-BD12-AAC58B377D80}" type="slidenum">
              <a:rPr lang="en-US" smtClean="0"/>
              <a:pPr/>
              <a:t>8</a:t>
            </a:fld>
            <a:endParaRPr lang="en-US" dirty="0"/>
          </a:p>
        </p:txBody>
      </p:sp>
    </p:spTree>
    <p:extLst>
      <p:ext uri="{BB962C8B-B14F-4D97-AF65-F5344CB8AC3E}">
        <p14:creationId xmlns:p14="http://schemas.microsoft.com/office/powerpoint/2010/main" val="385407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Класичні теорії мотивації</a:t>
            </a:r>
            <a:br>
              <a:rPr lang="ru-RU" dirty="0"/>
            </a:br>
            <a:endParaRPr lang="ru-RU" dirty="0"/>
          </a:p>
        </p:txBody>
      </p:sp>
      <p:sp>
        <p:nvSpPr>
          <p:cNvPr id="3" name="Объект 2"/>
          <p:cNvSpPr>
            <a:spLocks noGrp="1"/>
          </p:cNvSpPr>
          <p:nvPr>
            <p:ph idx="1"/>
          </p:nvPr>
        </p:nvSpPr>
        <p:spPr>
          <a:xfrm>
            <a:off x="484710" y="2052925"/>
            <a:ext cx="7910534" cy="4195481"/>
          </a:xfrm>
        </p:spPr>
        <p:txBody>
          <a:bodyPr/>
          <a:lstStyle/>
          <a:p>
            <a:pPr marL="0" indent="0">
              <a:buNone/>
            </a:pPr>
            <a:r>
              <a:rPr lang="uk-UA" dirty="0"/>
              <a:t>1910 р. – школа наукового управління </a:t>
            </a:r>
            <a:r>
              <a:rPr lang="uk-UA" dirty="0" err="1"/>
              <a:t>Ф.У.Тейлор</a:t>
            </a:r>
            <a:r>
              <a:rPr lang="uk-UA" dirty="0"/>
              <a:t>:</a:t>
            </a:r>
          </a:p>
          <a:p>
            <a:pPr marL="0" indent="0">
              <a:buNone/>
            </a:pPr>
            <a:r>
              <a:rPr lang="uk-UA" dirty="0"/>
              <a:t>Основні положення:</a:t>
            </a:r>
          </a:p>
          <a:p>
            <a:r>
              <a:rPr lang="uk-UA" dirty="0"/>
              <a:t>дурість заробітків на рівні голоду </a:t>
            </a:r>
          </a:p>
          <a:p>
            <a:r>
              <a:rPr lang="uk-UA" dirty="0"/>
              <a:t>поняття «достатнього денного вироблення»</a:t>
            </a:r>
          </a:p>
          <a:p>
            <a:r>
              <a:rPr lang="uk-UA" dirty="0"/>
              <a:t>оплата  праці тих, хто виробляє більше продукції, пропорційно їх внеску.</a:t>
            </a:r>
          </a:p>
          <a:p>
            <a:r>
              <a:rPr lang="uk-UA" dirty="0"/>
              <a:t>Збільшення продуктивності праці – як результат вищевказаних дій</a:t>
            </a:r>
          </a:p>
          <a:p>
            <a:pPr marL="0" indent="0">
              <a:buNone/>
            </a:pPr>
            <a:endParaRPr lang="ru-RU" dirty="0"/>
          </a:p>
        </p:txBody>
      </p:sp>
      <p:sp>
        <p:nvSpPr>
          <p:cNvPr id="4" name="Номер слайда 3"/>
          <p:cNvSpPr>
            <a:spLocks noGrp="1"/>
          </p:cNvSpPr>
          <p:nvPr>
            <p:ph type="sldNum" sz="quarter" idx="12"/>
          </p:nvPr>
        </p:nvSpPr>
        <p:spPr/>
        <p:txBody>
          <a:bodyPr/>
          <a:lstStyle/>
          <a:p>
            <a:fld id="{629637A9-119A-49DA-BD12-AAC58B377D80}" type="slidenum">
              <a:rPr lang="en-US" smtClean="0"/>
              <a:pPr/>
              <a:t>9</a:t>
            </a:fld>
            <a:endParaRPr lang="en-US" dirty="0"/>
          </a:p>
        </p:txBody>
      </p:sp>
    </p:spTree>
    <p:extLst>
      <p:ext uri="{BB962C8B-B14F-4D97-AF65-F5344CB8AC3E}">
        <p14:creationId xmlns:p14="http://schemas.microsoft.com/office/powerpoint/2010/main" val="4616431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2195</TotalTime>
  <Words>2867</Words>
  <Application>Microsoft Office PowerPoint</Application>
  <PresentationFormat>Екран (4:3)</PresentationFormat>
  <Paragraphs>211</Paragraphs>
  <Slides>36</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36</vt:i4>
      </vt:variant>
    </vt:vector>
  </HeadingPairs>
  <TitlesOfParts>
    <vt:vector size="44" baseType="lpstr">
      <vt:lpstr>Arial</vt:lpstr>
      <vt:lpstr>Calibri</vt:lpstr>
      <vt:lpstr>Calibri </vt:lpstr>
      <vt:lpstr>Calibri Light</vt:lpstr>
      <vt:lpstr>Roboto</vt:lpstr>
      <vt:lpstr>Tahoma</vt:lpstr>
      <vt:lpstr>Times New Roman</vt:lpstr>
      <vt:lpstr>Тема Office</vt:lpstr>
      <vt:lpstr>Мотивація </vt:lpstr>
      <vt:lpstr>Потреби індивіда</vt:lpstr>
      <vt:lpstr>Мотивація як процес</vt:lpstr>
      <vt:lpstr>Мотив і мотиваційна структура</vt:lpstr>
      <vt:lpstr>Мотиватори</vt:lpstr>
      <vt:lpstr>Приклади проективних питань</vt:lpstr>
      <vt:lpstr>Приклади проективних питань</vt:lpstr>
      <vt:lpstr>Приклади проективних питань</vt:lpstr>
      <vt:lpstr>Класичні теорії мотивації </vt:lpstr>
      <vt:lpstr>Класичні теорії мотивації </vt:lpstr>
      <vt:lpstr>Змістовні теорії мотивації праці.  </vt:lpstr>
      <vt:lpstr>Піраміда Маслоу</vt:lpstr>
      <vt:lpstr>Теорія К. Альдерфера </vt:lpstr>
      <vt:lpstr>Теорія К. Альдерфера </vt:lpstr>
      <vt:lpstr>Теорія Д. МакКлелланда </vt:lpstr>
      <vt:lpstr>Вищі потреби Д. МакКлеланда</vt:lpstr>
      <vt:lpstr>Теорія Д. МакКлелланда </vt:lpstr>
      <vt:lpstr>Теорія двух факторів Ф. Герцберга </vt:lpstr>
      <vt:lpstr>Теорія двох факторів Ф. Герцберга </vt:lpstr>
      <vt:lpstr>Теорія двох факторів Ф. Герцберга </vt:lpstr>
      <vt:lpstr>Теорія двох факторів Ф. Герцберга </vt:lpstr>
      <vt:lpstr>Теорія двох факторів Ф. Герцберга </vt:lpstr>
      <vt:lpstr>Процесу­альні теорії мотивації. Теорія очікувань В.Врума </vt:lpstr>
      <vt:lpstr>Теорія справедливості А Стейсі </vt:lpstr>
      <vt:lpstr>Теорія справедливості</vt:lpstr>
      <vt:lpstr>Комплексна процесуальна теорія мотивації</vt:lpstr>
      <vt:lpstr>Комплексна процесуальна теорія мотивації </vt:lpstr>
      <vt:lpstr>Стимулювання і мотивація</vt:lpstr>
      <vt:lpstr>Стимулювання принципово відрізняється від мотивування</vt:lpstr>
      <vt:lpstr>Стимулювання в менеджменті</vt:lpstr>
      <vt:lpstr>Стимулювання в менеджменті</vt:lpstr>
      <vt:lpstr>Стимулювання в менеджменті</vt:lpstr>
      <vt:lpstr>Стимулювання в менеджменті</vt:lpstr>
      <vt:lpstr>Пряме стимулювання</vt:lpstr>
      <vt:lpstr>Непряме стимулювання</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«Вводный курс: Основы стратегического планирования и управления. Разработка стратегии развития компании»</dc:title>
  <dc:creator>user</dc:creator>
  <cp:lastModifiedBy>Anna Semenchuk (Семенчук Анна)</cp:lastModifiedBy>
  <cp:revision>67</cp:revision>
  <dcterms:created xsi:type="dcterms:W3CDTF">2017-02-02T05:58:15Z</dcterms:created>
  <dcterms:modified xsi:type="dcterms:W3CDTF">2025-02-17T14:41:31Z</dcterms:modified>
</cp:coreProperties>
</file>