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6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051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25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85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01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170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553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801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39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72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529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CDC0-2AAB-4DB3-BC3D-284EC176E88F}" type="datetimeFigureOut">
              <a:rPr lang="uk-UA" smtClean="0"/>
              <a:t>19.12.2022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B803-B1AF-4B31-84C9-22A074E0C0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92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Курсова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670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Курсова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Тема -  в</a:t>
            </a:r>
            <a:r>
              <a:rPr lang="uk-UA" dirty="0" err="1" smtClean="0"/>
              <a:t>ідповідає</a:t>
            </a:r>
            <a:r>
              <a:rPr lang="uk-UA" dirty="0" smtClean="0"/>
              <a:t> напрямку досліджень кваліфікаційної роботи магістра</a:t>
            </a:r>
          </a:p>
          <a:p>
            <a:endParaRPr lang="uk-UA" dirty="0"/>
          </a:p>
          <a:p>
            <a:r>
              <a:rPr lang="uk-UA" dirty="0" smtClean="0"/>
              <a:t>Мета:</a:t>
            </a:r>
          </a:p>
          <a:p>
            <a:r>
              <a:rPr lang="uk-UA" dirty="0" smtClean="0"/>
              <a:t>Побудова моделей інформаційних процесів та реалізація засобів збереження та обробки даних </a:t>
            </a:r>
          </a:p>
          <a:p>
            <a:endParaRPr lang="uk-UA" dirty="0" smtClean="0"/>
          </a:p>
          <a:p>
            <a:r>
              <a:rPr lang="uk-UA" dirty="0" smtClean="0"/>
              <a:t>Задачі:</a:t>
            </a:r>
          </a:p>
          <a:p>
            <a:r>
              <a:rPr lang="uk-UA" dirty="0" smtClean="0"/>
              <a:t>Моделювання інформаційного процесу</a:t>
            </a:r>
          </a:p>
          <a:p>
            <a:r>
              <a:rPr lang="uk-UA" dirty="0" smtClean="0"/>
              <a:t>Реалізація засобів збору даних (</a:t>
            </a:r>
            <a:r>
              <a:rPr lang="en-US" dirty="0" smtClean="0"/>
              <a:t>ETL, web scraping (parsing</a:t>
            </a:r>
            <a:r>
              <a:rPr lang="uk-UA" dirty="0" smtClean="0"/>
              <a:t>)</a:t>
            </a:r>
            <a:r>
              <a:rPr lang="en-US" dirty="0" smtClean="0"/>
              <a:t> etc.</a:t>
            </a:r>
            <a:r>
              <a:rPr lang="ru-RU" dirty="0" smtClean="0"/>
              <a:t>, </a:t>
            </a:r>
            <a:r>
              <a:rPr lang="en-US" dirty="0" smtClean="0"/>
              <a:t>data export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Реал</a:t>
            </a:r>
            <a:r>
              <a:rPr lang="uk-UA" dirty="0" err="1" smtClean="0"/>
              <a:t>ізація</a:t>
            </a:r>
            <a:r>
              <a:rPr lang="uk-UA" dirty="0" smtClean="0"/>
              <a:t> </a:t>
            </a:r>
            <a:r>
              <a:rPr lang="en-US" dirty="0" smtClean="0"/>
              <a:t>data stream /data store </a:t>
            </a:r>
            <a:r>
              <a:rPr lang="ru-RU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en-US" dirty="0" smtClean="0"/>
          </a:p>
          <a:p>
            <a:r>
              <a:rPr lang="uk-UA" dirty="0" smtClean="0"/>
              <a:t>Аналіз</a:t>
            </a:r>
            <a:r>
              <a:rPr lang="en-US" dirty="0" smtClean="0"/>
              <a:t>/</a:t>
            </a:r>
            <a:r>
              <a:rPr lang="ru-RU" dirty="0" err="1" smtClean="0"/>
              <a:t>симуляц</a:t>
            </a:r>
            <a:r>
              <a:rPr lang="uk-UA" dirty="0" err="1" smtClean="0"/>
              <a:t>ія</a:t>
            </a:r>
            <a:r>
              <a:rPr lang="uk-UA" dirty="0" smtClean="0"/>
              <a:t> інформаційного процесу (</a:t>
            </a:r>
            <a:r>
              <a:rPr lang="en-US" dirty="0" smtClean="0"/>
              <a:t>cloud tech, web services etc</a:t>
            </a:r>
            <a:r>
              <a:rPr lang="en-US" dirty="0"/>
              <a:t>.</a:t>
            </a:r>
            <a:r>
              <a:rPr lang="uk-UA" dirty="0" smtClean="0"/>
              <a:t>)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59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курсової роботи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/>
              <a:t>ВСТУП</a:t>
            </a:r>
            <a:endParaRPr lang="ru-RU" dirty="0"/>
          </a:p>
          <a:p>
            <a:r>
              <a:rPr lang="uk-UA" dirty="0"/>
              <a:t>1. ТЕОРЕТИЧНИЙ АНАЛІЗ МОДЕЛЙ ТА МЕТОДІВ ІНТЕЛЕКТУАЛЬНОГО АНАЛІЗУ ДАНИХ</a:t>
            </a:r>
            <a:endParaRPr lang="ru-RU" dirty="0"/>
          </a:p>
          <a:p>
            <a:r>
              <a:rPr lang="uk-UA" dirty="0"/>
              <a:t>1.1. Аналіз підходів до обробки великих обсягів даних</a:t>
            </a:r>
            <a:endParaRPr lang="ru-RU" dirty="0"/>
          </a:p>
          <a:p>
            <a:r>
              <a:rPr lang="uk-UA" dirty="0"/>
              <a:t>1.2. Постановка завдання</a:t>
            </a:r>
            <a:endParaRPr lang="ru-RU" dirty="0"/>
          </a:p>
          <a:p>
            <a:r>
              <a:rPr lang="uk-UA" dirty="0"/>
              <a:t>1.3. Обґрунтування вибору засобів реалізації.</a:t>
            </a:r>
            <a:endParaRPr lang="ru-RU" dirty="0"/>
          </a:p>
          <a:p>
            <a:r>
              <a:rPr lang="uk-UA" dirty="0"/>
              <a:t>2. ПРОЕКТУВАННЯ СХОВИЩА ДАНИХ </a:t>
            </a:r>
            <a:endParaRPr lang="ru-RU" dirty="0"/>
          </a:p>
          <a:p>
            <a:r>
              <a:rPr lang="uk-UA" dirty="0"/>
              <a:t>2.1. Аналіз структури </a:t>
            </a:r>
            <a:r>
              <a:rPr lang="en-US" dirty="0"/>
              <a:t>OLTP</a:t>
            </a:r>
            <a:r>
              <a:rPr lang="ru-RU" dirty="0"/>
              <a:t>-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для переносу у </a:t>
            </a:r>
            <a:r>
              <a:rPr lang="ru-RU" dirty="0" err="1"/>
              <a:t>сховище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2.2. Проектування сховища даних  </a:t>
            </a:r>
            <a:endParaRPr lang="ru-RU" dirty="0"/>
          </a:p>
          <a:p>
            <a:r>
              <a:rPr lang="uk-UA" dirty="0"/>
              <a:t>2.3. Реалізація переносу даних</a:t>
            </a:r>
            <a:endParaRPr lang="ru-RU" dirty="0"/>
          </a:p>
          <a:p>
            <a:r>
              <a:rPr lang="uk-UA" dirty="0"/>
              <a:t>3. РЕАЛІЗАЦІЯ ПІДСИСТЕМИ АНАЛІТИЧНОЇ ОБРОБКИ ДАНИХ </a:t>
            </a:r>
            <a:endParaRPr lang="ru-RU" dirty="0"/>
          </a:p>
          <a:p>
            <a:r>
              <a:rPr lang="uk-UA" dirty="0"/>
              <a:t>3.1. Вибір методів аналізу даних</a:t>
            </a:r>
            <a:endParaRPr lang="ru-RU" dirty="0"/>
          </a:p>
          <a:p>
            <a:r>
              <a:rPr lang="uk-UA" dirty="0"/>
              <a:t>3.2. Реалізація структур та моделей обробки даних </a:t>
            </a:r>
            <a:endParaRPr lang="ru-RU" dirty="0"/>
          </a:p>
          <a:p>
            <a:r>
              <a:rPr lang="uk-UA" dirty="0"/>
              <a:t>3.3. Організація звітності системи</a:t>
            </a:r>
            <a:endParaRPr lang="ru-RU" dirty="0"/>
          </a:p>
          <a:p>
            <a:r>
              <a:rPr lang="uk-UA" dirty="0"/>
              <a:t>ВИСНОВКИ</a:t>
            </a:r>
            <a:endParaRPr lang="ru-RU" dirty="0"/>
          </a:p>
          <a:p>
            <a:r>
              <a:rPr lang="uk-UA" dirty="0"/>
              <a:t>ЛІТЕРАТУРА </a:t>
            </a:r>
            <a:endParaRPr lang="ru-RU" dirty="0"/>
          </a:p>
          <a:p>
            <a:r>
              <a:rPr lang="uk-UA" dirty="0"/>
              <a:t>ДОДАТКИ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77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911158" y="1836261"/>
          <a:ext cx="6369685" cy="4267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Критерій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Максимальна кількість балів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Примітка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Своєчасність затвердження теми та завдання на курсову роботу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Бали не нараховуються у випадку несвоєчасного затвердження теми та завдання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Якість оформлення пояснювальної записки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Бали може бути знижено за порушення вимог до оформлення роботи, невідповідність структури курсової визначеним вимогам та ін.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Алгоритмічна, математична та функціональна складність розробленої інформаційної системи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Оцінюється якість та коректність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побудованих моделей, ефективність реалізації процесів збору та обробки даних, коректність запропонованого рішення зі збереження</a:t>
                      </a:r>
                      <a:r>
                        <a:rPr lang="uk-UA" sz="1400" baseline="0" dirty="0" smtClean="0">
                          <a:effectLst/>
                          <a:latin typeface="Times New Roman"/>
                          <a:ea typeface="Times New Roman"/>
                        </a:rPr>
                        <a:t> даних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Якість підготовленої доповіді та рівень захисту курсової роботи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Бали може бути знижено за відсутність презентації (5 балів), некоректні відповіді на питання 10 балів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5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Курсова</vt:lpstr>
      <vt:lpstr>Курсова робота</vt:lpstr>
      <vt:lpstr>Структура курсової роботи</vt:lpstr>
      <vt:lpstr>Оцінювання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</dc:title>
  <dc:creator>Сугоняк Інна Іванівна (Temabit Friends)</dc:creator>
  <cp:lastModifiedBy>Сугоняк Інна Іванівна (Temabit Friends)</cp:lastModifiedBy>
  <cp:revision>1</cp:revision>
  <dcterms:created xsi:type="dcterms:W3CDTF">2022-12-19T11:33:41Z</dcterms:created>
  <dcterms:modified xsi:type="dcterms:W3CDTF">2022-12-19T11:34:20Z</dcterms:modified>
</cp:coreProperties>
</file>