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70" r:id="rId5"/>
    <p:sldId id="256" r:id="rId6"/>
    <p:sldId id="271" r:id="rId7"/>
    <p:sldId id="257" r:id="rId8"/>
    <p:sldId id="272" r:id="rId9"/>
    <p:sldId id="273" r:id="rId10"/>
    <p:sldId id="277" r:id="rId11"/>
    <p:sldId id="274" r:id="rId12"/>
    <p:sldId id="258" r:id="rId13"/>
    <p:sldId id="259" r:id="rId14"/>
    <p:sldId id="275" r:id="rId15"/>
    <p:sldId id="260" r:id="rId16"/>
    <p:sldId id="276" r:id="rId17"/>
    <p:sldId id="278" r:id="rId18"/>
    <p:sldId id="261" r:id="rId19"/>
    <p:sldId id="262" r:id="rId20"/>
    <p:sldId id="279" r:id="rId21"/>
    <p:sldId id="263" r:id="rId22"/>
    <p:sldId id="264" r:id="rId23"/>
    <p:sldId id="280" r:id="rId24"/>
    <p:sldId id="265" r:id="rId25"/>
    <p:sldId id="281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2F2-7D0A-4D4E-9495-F22CBF209FCC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188C-DB82-471A-A31F-9897F5BBCB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53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2F2-7D0A-4D4E-9495-F22CBF209FCC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188C-DB82-471A-A31F-9897F5BBCB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19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2F2-7D0A-4D4E-9495-F22CBF209FCC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188C-DB82-471A-A31F-9897F5BBCB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714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2F2-7D0A-4D4E-9495-F22CBF209FCC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188C-DB82-471A-A31F-9897F5BBCB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554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2F2-7D0A-4D4E-9495-F22CBF209FCC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188C-DB82-471A-A31F-9897F5BBCB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01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2F2-7D0A-4D4E-9495-F22CBF209FCC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188C-DB82-471A-A31F-9897F5BBCB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338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2F2-7D0A-4D4E-9495-F22CBF209FCC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188C-DB82-471A-A31F-9897F5BBCB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079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2F2-7D0A-4D4E-9495-F22CBF209FCC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188C-DB82-471A-A31F-9897F5BBCB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38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2F2-7D0A-4D4E-9495-F22CBF209FCC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188C-DB82-471A-A31F-9897F5BBCB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84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2F2-7D0A-4D4E-9495-F22CBF209FCC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188C-DB82-471A-A31F-9897F5BBCB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46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B2F2-7D0A-4D4E-9495-F22CBF209FCC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188C-DB82-471A-A31F-9897F5BBCB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2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DB2F2-7D0A-4D4E-9495-F22CBF209FCC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188C-DB82-471A-A31F-9897F5BBCB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96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/>
              <a:t>Засоби</a:t>
            </a:r>
            <a:r>
              <a:rPr lang="ru-RU" b="1" dirty="0" smtClean="0"/>
              <a:t> мокро</a:t>
            </a:r>
            <a:r>
              <a:rPr lang="uk-UA" b="1" dirty="0" smtClean="0"/>
              <a:t>ї </a:t>
            </a:r>
            <a:r>
              <a:rPr lang="uk-UA" b="1" dirty="0" err="1" smtClean="0"/>
              <a:t>пилоочистки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740" y="365125"/>
            <a:ext cx="7675809" cy="62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65" t="26772" r="32011" b="61721"/>
          <a:stretch/>
        </p:blipFill>
        <p:spPr>
          <a:xfrm>
            <a:off x="838200" y="365125"/>
            <a:ext cx="10660430" cy="2846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1674" y="3876541"/>
            <a:ext cx="60184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З нерухомою насадкою</a:t>
            </a:r>
          </a:p>
          <a:p>
            <a:endParaRPr lang="uk-UA" sz="3200" b="1" dirty="0" smtClean="0"/>
          </a:p>
          <a:p>
            <a:r>
              <a:rPr lang="uk-UA" sz="3200" b="1" dirty="0" smtClean="0"/>
              <a:t>З рухомою кульковою насадкою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9618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08" t="33406" r="13769" b="31087"/>
          <a:stretch/>
        </p:blipFill>
        <p:spPr>
          <a:xfrm>
            <a:off x="116097" y="1027906"/>
            <a:ext cx="11959806" cy="44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87" t="17827" r="17301" b="18406"/>
          <a:stretch/>
        </p:blipFill>
        <p:spPr>
          <a:xfrm>
            <a:off x="1861664" y="365125"/>
            <a:ext cx="8135007" cy="63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Пінні пиловловлювачі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85" t="56604" r="20435" b="28893"/>
          <a:stretch/>
        </p:blipFill>
        <p:spPr>
          <a:xfrm>
            <a:off x="492500" y="1381595"/>
            <a:ext cx="10861300" cy="1593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074" t="37612" r="31469" b="53228"/>
          <a:stretch/>
        </p:blipFill>
        <p:spPr>
          <a:xfrm>
            <a:off x="838200" y="3547168"/>
            <a:ext cx="9967175" cy="21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4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52" t="19638" r="12410" b="25653"/>
          <a:stretch/>
        </p:blipFill>
        <p:spPr>
          <a:xfrm>
            <a:off x="604017" y="365125"/>
            <a:ext cx="10749783" cy="61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02" y="304296"/>
            <a:ext cx="1877632" cy="5934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832" y="304296"/>
            <a:ext cx="9709054" cy="610834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7133823" cy="254031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948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Ударно-інерційні пиловловлювачі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Контакт з рідиною здійснюється внаслідок удару газового потоку об поверхню рідини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874" t="46772" r="31470" b="44068"/>
          <a:stretch/>
        </p:blipFill>
        <p:spPr>
          <a:xfrm>
            <a:off x="991673" y="3112649"/>
            <a:ext cx="9508479" cy="20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19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65" t="26884" r="14584" b="11522"/>
          <a:stretch/>
        </p:blipFill>
        <p:spPr>
          <a:xfrm>
            <a:off x="1107714" y="161432"/>
            <a:ext cx="9976572" cy="652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76" t="20000" r="10780" b="10797"/>
          <a:stretch/>
        </p:blipFill>
        <p:spPr>
          <a:xfrm>
            <a:off x="1166648" y="365125"/>
            <a:ext cx="9029635" cy="605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Фази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2870915" cy="1162274"/>
          </a:xfrm>
        </p:spPr>
        <p:txBody>
          <a:bodyPr/>
          <a:lstStyle/>
          <a:p>
            <a:r>
              <a:rPr lang="ru-RU" dirty="0" smtClean="0"/>
              <a:t>Р</a:t>
            </a:r>
            <a:r>
              <a:rPr lang="uk-UA" dirty="0" err="1" smtClean="0"/>
              <a:t>ідка</a:t>
            </a:r>
            <a:endParaRPr lang="uk-UA" dirty="0" smtClean="0"/>
          </a:p>
          <a:p>
            <a:r>
              <a:rPr lang="uk-UA" dirty="0" smtClean="0"/>
              <a:t>Тверда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2057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Сили, що використовуються</a:t>
            </a:r>
            <a:endParaRPr lang="ru-RU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38199" y="4749131"/>
            <a:ext cx="6180787" cy="116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Інерції (більше 1 </a:t>
            </a:r>
            <a:r>
              <a:rPr lang="uk-UA" dirty="0" err="1" smtClean="0"/>
              <a:t>мкм</a:t>
            </a:r>
            <a:r>
              <a:rPr lang="uk-UA" dirty="0" smtClean="0"/>
              <a:t>)</a:t>
            </a:r>
          </a:p>
          <a:p>
            <a:r>
              <a:rPr lang="uk-UA" dirty="0" smtClean="0"/>
              <a:t>Броунівського руху (менше 1 </a:t>
            </a:r>
            <a:r>
              <a:rPr lang="uk-UA" dirty="0" err="1" smtClean="0"/>
              <a:t>мкм</a:t>
            </a:r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76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Газопромивачі</a:t>
            </a:r>
            <a:r>
              <a:rPr lang="uk-UA" dirty="0" smtClean="0"/>
              <a:t> відцентрової дії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39" t="56012" r="3021" b="29485"/>
          <a:stretch/>
        </p:blipFill>
        <p:spPr>
          <a:xfrm>
            <a:off x="978795" y="2189408"/>
            <a:ext cx="10245010" cy="23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61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87" t="23623" r="10780" b="5725"/>
          <a:stretch/>
        </p:blipFill>
        <p:spPr>
          <a:xfrm>
            <a:off x="1043152" y="365125"/>
            <a:ext cx="9257572" cy="60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46" t="22899" r="11866" b="5001"/>
          <a:stretch/>
        </p:blipFill>
        <p:spPr>
          <a:xfrm>
            <a:off x="1371598" y="365125"/>
            <a:ext cx="8841138" cy="61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Швидкісні </a:t>
            </a:r>
            <a:r>
              <a:rPr lang="uk-UA" dirty="0" err="1" smtClean="0"/>
              <a:t>газопромивачі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Для очищення газів від мікронного та субмікронного пилу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5235" t="69857" r="6011" b="15872"/>
          <a:stretch/>
        </p:blipFill>
        <p:spPr>
          <a:xfrm>
            <a:off x="838200" y="2640169"/>
            <a:ext cx="4900243" cy="2434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5049" y="2910625"/>
            <a:ext cx="3770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Дросельні</a:t>
            </a:r>
          </a:p>
          <a:p>
            <a:r>
              <a:rPr lang="uk-UA" dirty="0" smtClean="0"/>
              <a:t>З рухомим дисковим шибером</a:t>
            </a:r>
          </a:p>
          <a:p>
            <a:r>
              <a:rPr lang="uk-UA" dirty="0" err="1" smtClean="0"/>
              <a:t>Вентурі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600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47" t="22536" r="9149" b="39421"/>
          <a:stretch/>
        </p:blipFill>
        <p:spPr>
          <a:xfrm>
            <a:off x="681876" y="1027906"/>
            <a:ext cx="11227097" cy="4064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3669" y="5254580"/>
            <a:ext cx="3770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А) Дросельні</a:t>
            </a:r>
          </a:p>
          <a:p>
            <a:r>
              <a:rPr lang="uk-UA" b="1" dirty="0" smtClean="0"/>
              <a:t>Б) З рухомим дисковим шибером</a:t>
            </a:r>
          </a:p>
          <a:p>
            <a:r>
              <a:rPr lang="uk-UA" b="1" dirty="0" smtClean="0"/>
              <a:t>В) </a:t>
            </a:r>
            <a:r>
              <a:rPr lang="uk-UA" b="1" dirty="0" err="1" smtClean="0"/>
              <a:t>Вентурі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06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803" y="2412866"/>
            <a:ext cx="8165205" cy="1325563"/>
          </a:xfrm>
        </p:spPr>
        <p:txBody>
          <a:bodyPr>
            <a:noAutofit/>
          </a:bodyPr>
          <a:lstStyle/>
          <a:p>
            <a:r>
              <a:rPr lang="uk-UA" sz="8800" dirty="0" smtClean="0"/>
              <a:t>Дякую за увагу!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79811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95" t="31407" r="19769" b="32532"/>
          <a:stretch/>
        </p:blipFill>
        <p:spPr>
          <a:xfrm>
            <a:off x="276896" y="1285088"/>
            <a:ext cx="11638208" cy="41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8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98" t="71107" r="1860"/>
          <a:stretch/>
        </p:blipFill>
        <p:spPr>
          <a:xfrm>
            <a:off x="0" y="1690688"/>
            <a:ext cx="12192000" cy="291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1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42" t="15841" r="29580" b="13470"/>
          <a:stretch/>
        </p:blipFill>
        <p:spPr>
          <a:xfrm>
            <a:off x="2916621" y="0"/>
            <a:ext cx="5080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Порожнисті </a:t>
            </a:r>
            <a:r>
              <a:rPr lang="uk-UA" b="1" dirty="0" err="1" smtClean="0"/>
              <a:t>газопромивачі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Очищення пилу більше 5 </a:t>
            </a:r>
            <a:r>
              <a:rPr lang="uk-UA" dirty="0" err="1" smtClean="0"/>
              <a:t>мкм</a:t>
            </a:r>
            <a:endParaRPr lang="uk-UA" dirty="0" smtClean="0"/>
          </a:p>
          <a:p>
            <a:r>
              <a:rPr lang="uk-UA" dirty="0" smtClean="0"/>
              <a:t>Охолодження газового потоку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07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50" t="28696" r="12139" b="6088"/>
          <a:stretch/>
        </p:blipFill>
        <p:spPr>
          <a:xfrm>
            <a:off x="914401" y="0"/>
            <a:ext cx="10363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20" r="9616" b="84240"/>
          <a:stretch/>
        </p:blipFill>
        <p:spPr>
          <a:xfrm>
            <a:off x="838200" y="1690688"/>
            <a:ext cx="10892228" cy="295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4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Насадкові </a:t>
            </a:r>
            <a:r>
              <a:rPr lang="uk-UA" b="1" dirty="0" err="1" smtClean="0"/>
              <a:t>газопромивачі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23" t="42620" r="19936" b="35109"/>
          <a:stretch/>
        </p:blipFill>
        <p:spPr>
          <a:xfrm>
            <a:off x="232893" y="1690688"/>
            <a:ext cx="11462728" cy="24434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475179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/>
              <a:t>Очищення пилу більше </a:t>
            </a:r>
            <a:r>
              <a:rPr lang="uk-UA" sz="2000" b="1" dirty="0" smtClean="0"/>
              <a:t>2 </a:t>
            </a:r>
            <a:r>
              <a:rPr lang="uk-UA" sz="2000" b="1" dirty="0" err="1"/>
              <a:t>мкм</a:t>
            </a:r>
            <a:endParaRPr lang="uk-UA" sz="2000" b="1" dirty="0"/>
          </a:p>
          <a:p>
            <a:r>
              <a:rPr lang="uk-UA" sz="2000" b="1" dirty="0" smtClean="0"/>
              <a:t>Ефективність очистки 90 %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55008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103</Words>
  <Application>Microsoft Office PowerPoint</Application>
  <PresentationFormat>Широкоэкранный</PresentationFormat>
  <Paragraphs>29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Засоби мокрої пилоочистки</vt:lpstr>
      <vt:lpstr>Фази </vt:lpstr>
      <vt:lpstr>Презентация PowerPoint</vt:lpstr>
      <vt:lpstr>Презентация PowerPoint</vt:lpstr>
      <vt:lpstr>Презентация PowerPoint</vt:lpstr>
      <vt:lpstr>Порожнисті газопромивачі</vt:lpstr>
      <vt:lpstr>Презентация PowerPoint</vt:lpstr>
      <vt:lpstr>Презентация PowerPoint</vt:lpstr>
      <vt:lpstr>Насадкові газопромивачі</vt:lpstr>
      <vt:lpstr>Презентация PowerPoint</vt:lpstr>
      <vt:lpstr>Презентация PowerPoint</vt:lpstr>
      <vt:lpstr>Презентация PowerPoint</vt:lpstr>
      <vt:lpstr>Презентация PowerPoint</vt:lpstr>
      <vt:lpstr>Пінні пиловловлювачі</vt:lpstr>
      <vt:lpstr>Презентация PowerPoint</vt:lpstr>
      <vt:lpstr>Презентация PowerPoint</vt:lpstr>
      <vt:lpstr>Ударно-інерційні пиловловлювачі</vt:lpstr>
      <vt:lpstr>Презентация PowerPoint</vt:lpstr>
      <vt:lpstr>Презентация PowerPoint</vt:lpstr>
      <vt:lpstr>Газопромивачі відцентрової дії</vt:lpstr>
      <vt:lpstr>Презентация PowerPoint</vt:lpstr>
      <vt:lpstr>Презентация PowerPoint</vt:lpstr>
      <vt:lpstr>Швидкісні газопромивачі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12</cp:revision>
  <dcterms:created xsi:type="dcterms:W3CDTF">2019-05-10T07:50:28Z</dcterms:created>
  <dcterms:modified xsi:type="dcterms:W3CDTF">2021-10-28T19:19:42Z</dcterms:modified>
</cp:coreProperties>
</file>